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-102" y="-2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1632598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72b22e3dc7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72b22e3dc7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72b22e3dc7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72b22e3dc7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72b22e3dc7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72b22e3dc7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72b22e3dc7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72b22e3dc7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72b22e3dc7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72b22e3dc7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dark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“Турангалила-симфония”</a:t>
            </a: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Оливье Мессиан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251025" y="331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Оливье Мессиан - один из самых ярких, универсальных и своеобразных музыкантов ХХ века.</a:t>
            </a:r>
            <a:endParaRPr sz="1400"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5150400" cy="354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E06666"/>
                </a:solidFill>
              </a:rPr>
              <a:t>Оливье Мессиан</a:t>
            </a:r>
            <a:r>
              <a:rPr lang="ru" sz="1400">
                <a:solidFill>
                  <a:srgbClr val="FFFFFF"/>
                </a:solidFill>
              </a:rPr>
              <a:t> - французский композитор, который придумал свою музыкальную и мировоззренческую Вселенную, свой музыкальный и ритмический порядок, при этом сам уверял, что не придумал ничего нового.</a:t>
            </a:r>
            <a:endParaRPr sz="140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FFFFFF"/>
                </a:solidFill>
              </a:rPr>
              <a:t>Он много выступал как органист и пианист, исполнитель собственных сочинений. Яркое отражение в творчестве Оливье Мессиана нашла </a:t>
            </a:r>
            <a:r>
              <a:rPr lang="ru" sz="1400">
                <a:solidFill>
                  <a:srgbClr val="E06666"/>
                </a:solidFill>
              </a:rPr>
              <a:t>тема Востока.</a:t>
            </a:r>
            <a:r>
              <a:rPr lang="ru" sz="1400">
                <a:solidFill>
                  <a:srgbClr val="FFFFFF"/>
                </a:solidFill>
              </a:rPr>
              <a:t> Увлечение этой интереснейшей темой возникло у композитора после того, как он ознакомился с трактатом (трактат – научный труд), содержащим 120 индийских ритмов. Глубокие смыслы, заключённые в них, были связаны с древневосточными учениями о божествах, о космосе, о Вселенной.</a:t>
            </a:r>
            <a:endParaRPr sz="140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1000" y="1213163"/>
            <a:ext cx="2652151" cy="3173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/>
              <a:t>После изучения культуры восточных народов Мессиан создаёт одно из своих лучших творений – </a:t>
            </a:r>
            <a:r>
              <a:rPr lang="ru" sz="1400">
                <a:solidFill>
                  <a:srgbClr val="E06666"/>
                </a:solidFill>
              </a:rPr>
              <a:t>«Турангалилу-симфонию» (1946-1948),</a:t>
            </a:r>
            <a:r>
              <a:rPr lang="ru" sz="1400"/>
              <a:t> написанную по заказу Бостонского симфонического оркестра.</a:t>
            </a:r>
            <a:endParaRPr sz="1400"/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64400" cy="359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FFFFFF"/>
                </a:solidFill>
              </a:rPr>
              <a:t>Название турангалила имеет древнеиндийское происхождение. </a:t>
            </a:r>
            <a:r>
              <a:rPr lang="ru">
                <a:solidFill>
                  <a:srgbClr val="EA9999"/>
                </a:solidFill>
              </a:rPr>
              <a:t>«Туранга»</a:t>
            </a:r>
            <a:r>
              <a:rPr lang="ru">
                <a:solidFill>
                  <a:srgbClr val="FFFFFF"/>
                </a:solidFill>
              </a:rPr>
              <a:t> означает «бегущее время», «движение и ритм», «гимн радости». </a:t>
            </a:r>
            <a:r>
              <a:rPr lang="ru">
                <a:solidFill>
                  <a:srgbClr val="EA9999"/>
                </a:solidFill>
              </a:rPr>
              <a:t>«Лила»</a:t>
            </a:r>
            <a:r>
              <a:rPr lang="ru">
                <a:solidFill>
                  <a:srgbClr val="FFFFFF"/>
                </a:solidFill>
              </a:rPr>
              <a:t> - «божественная игра», «игра творения», «любовь». Симфония «Турангалила» - это песнь любви, гимн радости» …</a:t>
            </a:r>
            <a:endParaRPr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FFFFFF"/>
                </a:solidFill>
              </a:rPr>
              <a:t>Для воплощения грандиозных смыслов, заключённых в названии, композитор обратился к крупному музыкальному жанру симфонии. При этом симфонический цикл он расширил до </a:t>
            </a:r>
            <a:r>
              <a:rPr lang="ru">
                <a:solidFill>
                  <a:srgbClr val="EA9999"/>
                </a:solidFill>
              </a:rPr>
              <a:t>десяти частей!</a:t>
            </a:r>
            <a:endParaRPr>
              <a:solidFill>
                <a:srgbClr val="EA9999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ru">
                <a:solidFill>
                  <a:srgbClr val="FFFFFF"/>
                </a:solidFill>
              </a:rPr>
              <a:t>Турангалила - монументальная десятичастная симфония. Она написана для тройного состава оркестра с расширенной группой ударных и с двумя солирующими инструментами: фортепиано и волн Мартено.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412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FFFFFF"/>
                </a:solidFill>
              </a:rPr>
              <a:t>Турангалила - монументальная десятичастная симфония. Она написана для тройного состава оркестра с расширенной группой ударных и с двумя солирующими инструментами: фортепиано и волн Мартено.</a:t>
            </a:r>
            <a:endParaRPr sz="240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088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400">
                <a:solidFill>
                  <a:srgbClr val="EA9999"/>
                </a:solidFill>
              </a:rPr>
              <a:t>Волны Матерно</a:t>
            </a:r>
            <a:r>
              <a:rPr lang="ru" sz="2400"/>
              <a:t> </a:t>
            </a:r>
            <a:r>
              <a:rPr lang="ru" sz="2400">
                <a:solidFill>
                  <a:srgbClr val="FFFFFF"/>
                </a:solidFill>
              </a:rPr>
              <a:t>(или электрофон) — монофонический (одноголосный) электронный музыкальный инструмент.</a:t>
            </a:r>
            <a:endParaRPr sz="2400">
              <a:solidFill>
                <a:srgbClr val="FFFFFF"/>
              </a:solidFill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2500" y="1170125"/>
            <a:ext cx="3834425" cy="307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481600" cy="7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6048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400" dirty="0">
                <a:solidFill>
                  <a:srgbClr val="FFFFFF"/>
                </a:solidFill>
              </a:rPr>
              <a:t>Ярчайший фрагмент симфонии – пятая часть «Ликование звёзд». В огненном вихре звучаний перед нами проносятся мириады (неисчислимое множество) звёзд, освещаемых красочными потоками света. Не только звёзды, но и вся природа – горы, моря, океаны – участвует в грандиозном музыкальном действии. Мы наблюдаем космическую игру, по словам Мессиана, «ослепительную, безмерную, сверхчеловеческую радость».</a:t>
            </a:r>
            <a:endParaRPr sz="1400" dirty="0">
              <a:solidFill>
                <a:srgbClr val="FFFFFF"/>
              </a:solidFill>
            </a:endParaRPr>
          </a:p>
        </p:txBody>
      </p:sp>
      <p:pic>
        <p:nvPicPr>
          <p:cNvPr id="2" name="messian-turangalila-5-chast-likovanie-zvezd_(mp3IQ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65405" y="410810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9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</Words>
  <Application>Microsoft Office PowerPoint</Application>
  <PresentationFormat>Экран (16:9)</PresentationFormat>
  <Paragraphs>12</Paragraphs>
  <Slides>6</Slides>
  <Notes>6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Simple Dark</vt:lpstr>
      <vt:lpstr>“Турангалила-симфония”</vt:lpstr>
      <vt:lpstr>Оливье Мессиан - один из самых ярких, универсальных и своеобразных музыкантов ХХ века.</vt:lpstr>
      <vt:lpstr>После изучения культуры восточных народов Мессиан создаёт одно из своих лучших творений – «Турангалилу-симфонию» (1946-1948), написанную по заказу Бостонского симфонического оркестра.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“Турангалила-симфония”</dc:title>
  <cp:lastModifiedBy>John</cp:lastModifiedBy>
  <cp:revision>1</cp:revision>
  <dcterms:modified xsi:type="dcterms:W3CDTF">2023-03-15T08:05:06Z</dcterms:modified>
</cp:coreProperties>
</file>