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rodovid.org/wk/&#1047;&#1072;&#1087;&#1080;&#1089;&#1100;:1128741" TargetMode="External"/><Relationship Id="rId13" Type="http://schemas.openxmlformats.org/officeDocument/2006/relationships/image" Target="../media/image32.png"/><Relationship Id="rId3" Type="http://schemas.openxmlformats.org/officeDocument/2006/relationships/hyperlink" Target="https://ru.wikipedia.org/wiki/&#1059;&#1096;&#1080;&#1085;&#1089;&#1082;&#1080;&#1081;,_&#1050;&#1086;&#1085;&#1089;&#1090;&#1072;&#1085;&#1090;&#1080;&#1085;_&#1044;&#1084;&#1080;&#1090;&#1088;&#1080;&#1077;&#1074;&#1080;&#1095;" TargetMode="External"/><Relationship Id="rId7" Type="http://schemas.openxmlformats.org/officeDocument/2006/relationships/hyperlink" Target="https://www.geni.com/people/&#1042;&#1077;&#1088;&#1072;-&#1050;&#1086;&#1085;&#1089;&#1090;&#1072;&#1085;&#1090;&#1080;&#1085;&#1086;&#1074;&#1085;&#1072;-&#1055;&#1086;&#1090;&#1086;/6000000016373031572" TargetMode="External"/><Relationship Id="rId12" Type="http://schemas.openxmlformats.org/officeDocument/2006/relationships/hyperlink" Target="https://ru.wikipedia.org/wiki/&#1042;&#1099;&#1076;&#1091;&#1073;&#1080;&#1094;&#1082;&#1080;&#1081;_&#1084;&#1086;&#1085;&#1072;&#1089;&#1090;&#1099;&#1088;&#1100;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eni.com/people/&#1055;&#1072;&#1074;&#1077;&#1083;-&#1050;&#1086;&#1085;&#1089;&#1090;&#1072;&#1085;&#1090;&#1080;&#1085;&#1086;&#1074;&#1080;&#1095;-&#1059;&#1096;&#1080;&#1085;&#1089;&#1082;&#1080;&#1081;/6000000027166911320" TargetMode="External"/><Relationship Id="rId11" Type="http://schemas.openxmlformats.org/officeDocument/2006/relationships/hyperlink" Target="https://ru.rodovid.org/wk/&#1047;&#1072;&#1087;&#1080;&#1089;&#1100;:1261067" TargetMode="External"/><Relationship Id="rId5" Type="http://schemas.openxmlformats.org/officeDocument/2006/relationships/hyperlink" Target="https://stuki-druki.com/authors/Ushinskiy-Konstantin.php" TargetMode="External"/><Relationship Id="rId10" Type="http://schemas.openxmlformats.org/officeDocument/2006/relationships/hyperlink" Target="https://ru.rodovid.org/wk/&#1047;&#1072;&#1087;&#1080;&#1089;&#1100;:364305" TargetMode="External"/><Relationship Id="rId4" Type="http://schemas.openxmlformats.org/officeDocument/2006/relationships/hyperlink" Target="https://ru.rodovid.org/wk/&#1047;&#1072;&#1087;&#1080;&#1089;&#1100;:650047" TargetMode="External"/><Relationship Id="rId9" Type="http://schemas.openxmlformats.org/officeDocument/2006/relationships/hyperlink" Target="https://www.geni.com/people/&#1050;&#1086;&#1085;&#1089;&#1090;&#1072;&#1085;&#1090;&#1080;&#1085;-&#1050;&#1086;&#1085;&#1089;&#1090;&#1072;&#1085;&#1090;&#1080;&#1085;&#1086;&#1074;&#1080;&#1095;-&#1059;&#1096;&#1080;&#1085;&#1089;&#1082;&#1080;&#1081;/6000000027167161416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836712"/>
            <a:ext cx="4572000" cy="2144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285189" y="2636912"/>
            <a:ext cx="4572000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3590"/>
            <a:ext cx="8208912" cy="755441"/>
          </a:xfrm>
        </p:spPr>
        <p:txBody>
          <a:bodyPr>
            <a:no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Государственное б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юджетное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рофессиональное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бразовательное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чреждение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Серафимовичский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ехникум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еханизации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ельского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озяйства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636912"/>
            <a:ext cx="8568952" cy="4221088"/>
          </a:xfrm>
        </p:spPr>
        <p:txBody>
          <a:bodyPr>
            <a:normAutofit fontScale="25000" lnSpcReduction="20000"/>
          </a:bodyPr>
          <a:lstStyle/>
          <a:p>
            <a:r>
              <a:rPr lang="ru-RU" sz="9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Биография Константина Дмитриевича Ушинского</a:t>
            </a:r>
          </a:p>
          <a:p>
            <a:pPr algn="r"/>
            <a:endParaRPr lang="ru-RU" sz="9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6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 : Миронова Т.Л.</a:t>
            </a:r>
          </a:p>
          <a:p>
            <a:pPr algn="r"/>
            <a:r>
              <a:rPr lang="ru-RU" sz="6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 иностранного языка </a:t>
            </a:r>
          </a:p>
          <a:p>
            <a:endParaRPr lang="ru-RU" sz="6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6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Серафимович 2023</a:t>
            </a:r>
            <a:endParaRPr lang="ru-RU" sz="6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444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24439" y="-938640"/>
            <a:ext cx="1138943" cy="298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414592" cy="792087"/>
          </a:xfrm>
        </p:spPr>
        <p:txBody>
          <a:bodyPr/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268760"/>
            <a:ext cx="8496944" cy="5328592"/>
          </a:xfrm>
        </p:spPr>
        <p:txBody>
          <a:bodyPr>
            <a:norm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smj-S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https://ru.wikipedia.org/wiki/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Ушинский,_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Константин_Дмитриевич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smj-S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https://ru.rodovid.org/wk/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Запись:650047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smj-S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smj-S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stuki-druki.com/authors/Ushinskiy-Konstantin.php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smj-S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https://www.geni.com/people/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Павел-Константинович-Ушинский/6000000027166911320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smj-S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https://www.geni.com/people/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Вера-Константиновна-Пото/6000000016373031572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smj-S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https://ru.rodovid.org/wk/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Запись:1128741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smj-S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https://www.geni.com/people/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Константин-Константинович-Ушинский/6000000027167161416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smj-S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https://ru.rodovid.org/wk/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Запись:364305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smj-S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https://ru.rodovid.org/wk/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Запись:1261067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smj-SE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https://ru.wikipedia.org/wiki/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Выдубицкий_монастырь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l">
              <a:buFont typeface="Wingdings" pitchFamily="2" charset="2"/>
              <a:buChar char="Ø"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Wingdings" pitchFamily="2" charset="2"/>
              <a:buChar char="Ø"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Wingdings" pitchFamily="2" charset="2"/>
              <a:buChar char="Ø"/>
            </a:pPr>
            <a:endParaRPr lang="ru-RU" sz="1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56325" y="0"/>
            <a:ext cx="298767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48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Спасибо за внимание!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2212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96" y="0"/>
            <a:ext cx="9179496" cy="6864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836712"/>
            <a:ext cx="3384376" cy="4968551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«Самостоятельность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головы учащегося — единственное прочное основание всякого плодотворного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учения»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04048" y="4581128"/>
            <a:ext cx="2696344" cy="83894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Ушинский Константин Дмитриевич (1823-1871)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24744"/>
            <a:ext cx="2520280" cy="3374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20859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5123"/>
            <a:ext cx="1856366" cy="1132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55123"/>
            <a:ext cx="201622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5123"/>
            <a:ext cx="7718682" cy="980728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Родители Ушинского К. Д. 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19" y="1052736"/>
            <a:ext cx="8712969" cy="55446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/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Константин Дмитриевич был русским педагогом, писателем, основоположником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научной педагогики в России.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Родился великий педагог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Туле в семье Дмитрия Григорьевича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Ушинского 3 марта 1823 года. Изначально фамилия его была «Вшинский», но ввиду не благородного звучания, она была заменена на «Ушинский». 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Отец : Дмитрий Григорьевич Ушинский               Мать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:Любовь Степановна Ушинская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Офицер в отставке, участвовал             </a:t>
            </a:r>
            <a:r>
              <a:rPr lang="ru-RU" sz="2000" dirty="0" smtClean="0"/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Занималась воспитанием сына.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Великой Отечественной войне.     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мерла, когда Константину было 11 лет</a:t>
            </a:r>
            <a:r>
              <a:rPr lang="ru-RU" sz="2000" dirty="0" smtClean="0"/>
              <a:t>.                                           </a:t>
            </a:r>
            <a:endParaRPr lang="ru-RU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1767346" cy="2214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267337"/>
            <a:ext cx="1800199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556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-1872" y="5001"/>
            <a:ext cx="2689277" cy="2023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353" y="28666"/>
            <a:ext cx="2762647" cy="1999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45563"/>
            <a:ext cx="1510806" cy="190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980727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Обучение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8496944" cy="5544616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	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«Воспитание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которое мы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получили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бедной уездной гимназии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маленького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городка Малороссии Новгорода-Северского, было в учебном отношении не только не ниже, но даже выше того, которое в то время получалось во многих других гимназиях. Этому много способствовала страстная любовь к науке и несколько даже педантическое уважение к ней в покойном директоре Н-ской гимназии, старике профессоре, имя которого известно и ученой литературе, — Илье Федоровиче Тимковском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.»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писал Ушинский о Новгород-Северской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гимназии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После окончания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гимназии в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1840 году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поступил на юридический факультет Московского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Университета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где слушал лекции таких преподавателей, как профессор истории Грановский и профессор философии государства и права Редкин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Пётр 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Григорьевич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Редкин</a:t>
            </a:r>
          </a:p>
          <a:p>
            <a:pPr algn="l"/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18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Тимофей Николаевич Грановский    </a:t>
            </a:r>
            <a:endParaRPr lang="ru-RU" sz="1800" b="1" i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79" y="4686976"/>
            <a:ext cx="166174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9221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720079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Трудовая деятельность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908720"/>
            <a:ext cx="8424936" cy="576064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1846 году он был назначен исполняющим обязанности профессора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Камеральных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наук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Ярославского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Демидовского лицея по кафедре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Энциклопедии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законоведения, государственного права и науки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финансов.</a:t>
            </a:r>
          </a:p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Некоторое время он зарабатывал себе на жизнь переводами статей из иностранных журналов, рецензиями и обзорами в журналах. Через полтора года безуспешных попыток устроиться на преподавательскую работу в Ярославле Ушинский переехал в Санкт-Петербург, где устроился на достаточно мелкую чиновничью должность столоначальника Департамента духовных дел и иностранных вероисповеданий. Стал сотрудничать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журналами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«Современник» (1852—1854) и «Библиотека для чтения» (1854—1855).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3224">
            <a:off x="5355000" y="4562505"/>
            <a:ext cx="1344282" cy="212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5190">
            <a:off x="2745604" y="4626727"/>
            <a:ext cx="1213623" cy="199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666"/>
            <a:ext cx="2339752" cy="96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16597"/>
            <a:ext cx="2339752" cy="96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3203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572"/>
            <a:ext cx="7859216" cy="778098"/>
          </a:xfrm>
        </p:spPr>
        <p:txBody>
          <a:bodyPr/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Профессия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93" y="0"/>
            <a:ext cx="2511907" cy="160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2365783" cy="150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857819"/>
            <a:ext cx="835292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январе 1854 года, благодаря помощи бывшего коллеги по Демидовскому лицею, Ушинскому удалось перейти на работу преподавателя русской словесности в Гатчинском сиротском институте. Задачей Гатчинского сиротского института было воспитание людей, верных «царю и отечеству», а применяемые для этого методы славились своей строгостью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1859 году Ушинского пригласили на должность инспектора классов Смольного института благородных девиц, где ему удалось провести значительные прогрессивные изменения. Так, исходя из своего главного принципа демократизации народного образования и народности воспитания, ему удалось убрать существовавшее до этого разделения состава учащихся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«благородных» и «неблагородных». После конфликта с начальницей института М. П. Леонтьевой, которая обвинила Ушинского в вольнодумстве, непочтительном отношении к начальству, атеизме и других проступках подобного рода,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 благовидным предлогом в 1862 году удалили из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института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был направлен на пять лет</a:t>
            </a:r>
            <a:r>
              <a:rPr lang="ru-RU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 границу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лечения 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изучения школьного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дела.</a:t>
            </a:r>
          </a:p>
          <a:p>
            <a:r>
              <a:rPr lang="ru-RU" dirty="0"/>
              <a:t> </a:t>
            </a:r>
            <a:r>
              <a:rPr lang="ru-RU" dirty="0" smtClean="0"/>
              <a:t>             </a:t>
            </a:r>
          </a:p>
          <a:p>
            <a:endParaRPr lang="ru-RU" dirty="0"/>
          </a:p>
          <a:p>
            <a:r>
              <a:rPr lang="ru-RU" dirty="0" smtClean="0"/>
              <a:t>                                                         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Мария Павловна Леонтьева</a:t>
            </a:r>
          </a:p>
          <a:p>
            <a:endParaRPr lang="ru-RU" dirty="0"/>
          </a:p>
          <a:p>
            <a:r>
              <a:rPr lang="ru-RU" dirty="0" smtClean="0"/>
              <a:t>                                                   </a:t>
            </a: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646" y="4232278"/>
            <a:ext cx="2118353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3841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407" y="11899"/>
            <a:ext cx="2111896" cy="2111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2109787" cy="21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0"/>
            <a:ext cx="7488832" cy="864096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Труды Ушинского К.Д.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908720"/>
            <a:ext cx="7416824" cy="5616624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границей в 1864 году он написал и издал учебную книгу «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Родное слово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а также книгу «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Детский мир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По сути это были первые массовые и общедоступные российские учебники для начального обучения детей. Более того, Ушинский написал и издал особое руководство для родителей и учителей к своему «Родному слову» — «Руководство к преподаванию по „Родному слову“ для учителей и родителей». Это руководство оказало огромное, широчайшее влияние на русскую народную школу. Свою значимость как пособие по методике преподавания родного языка оно не потеряло и по сей день. Достаточно сказать, что до 1917 года оно выдержало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147 изданий.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середине 1860-х годов Ушинский с семьёй вернулся в Россию. Свой последний главный научный труд, названный Ушинским «Человек как предмет воспитания, опыт педагогической антропологии», он начал печатать в 1867 году. Первый том «Человек как предмет воспитания» вышел в 1868 году, а через некоторое время вышел второй том. Третий том остался незавершённым. В этой работе К. Д. Ушинский дал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ценный психологический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цепочки: ощущение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прекрасного-чувствование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прекрасного — осознание; обосновал предмет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Педагогики, её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основных закономерностей и принципов.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68" y="2256047"/>
            <a:ext cx="1284883" cy="220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68" y="4470105"/>
            <a:ext cx="1324722" cy="238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61989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97637" y="0"/>
            <a:ext cx="2646363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46040" cy="165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29953"/>
            <a:ext cx="7772400" cy="908720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Семья Ушинских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124744"/>
            <a:ext cx="8208912" cy="5641032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	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Жена Константина Дмитриевича Надежда Семёновна Дорошенко, являлась близкой подругой его детства. Летом 1851 года Ушинский был в служебной командировке Черниговской  губернии, где встретил Надежду и женился на ней.</a:t>
            </a:r>
          </a:p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Дети  : Павел Константинович Ушинский, Вера Константиновна Пото (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Ушинская), Надежда Константиновна Ушинская, Константин Константинович Ушинский, Владимир Константинович Ушинский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Ольга Константиновна Суковкина(Ушинская). Вот что известно о некоторых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детей :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Вера,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замужестве Пото, на свои средства открыла в Киеве мужское Городское училище им. К. Д.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Ушинского. Надежда,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селе Богданка, где находился дом,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принадлежащий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Ушинскому,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средства, вырученные от продажи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сочинений своего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отца, открыла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начальную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школу.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Ольга-художница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была замужем за камергером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А.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Суковкиным </a:t>
            </a:r>
          </a:p>
          <a:p>
            <a:pPr algn="l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673352"/>
            <a:ext cx="1835696" cy="218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335" y="4874453"/>
            <a:ext cx="3191915" cy="198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1889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04050" y="4663"/>
            <a:ext cx="2139950" cy="1840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051720" cy="184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720079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Последние годы жизни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086036"/>
            <a:ext cx="8352928" cy="558332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Летом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1870 года Ушинский лечился кумысом в Альме возле Бахчисарая. Возвращаясь из Крыма к себе домой на хутор Богданка Глуховского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уезда,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хотел заехать к своему коллеге и другу Н. А. Корфу в село Времевку Александровского уезда на Екатеринославщине, но по ряду причин не смог это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сделать.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это же время дома в результате трагического случая на охоте погиб его старший сын Павел. После этого К. Д. Ушинский решает переехать жить с семьёй в Киев, для чего он купил в Киеве по ул. Тарасовской дом, а сам с сыновьями Константином и Владимиром поехал лечиться в Крым. По дороге в Крым он простудился и остановился для лечения в Одессе, где и скончался </a:t>
            </a:r>
            <a:r>
              <a:rPr lang="ru-RU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января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1871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Похоронен в Киеве на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кладбище Выдубицкого монастыря</a:t>
            </a:r>
          </a:p>
          <a:p>
            <a:pPr algn="l"/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Могила Константина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Дмитриевича Ушинского                   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Выдубицкий монастырь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02" y="4638675"/>
            <a:ext cx="3090934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638675"/>
            <a:ext cx="326497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858891"/>
            <a:ext cx="2381250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5200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104</Words>
  <Application>Microsoft Office PowerPoint</Application>
  <PresentationFormat>Экран (4:3)</PresentationFormat>
  <Paragraphs>93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Государственное бюджетное профессиональное образовательное учреждение  Серафимовичский техникум механизации сельского хозяйства</vt:lpstr>
      <vt:lpstr>«Самостоятельность головы учащегося — единственное прочное основание всякого плодотворного учения»</vt:lpstr>
      <vt:lpstr>Родители Ушинского К. Д. </vt:lpstr>
      <vt:lpstr>Обучение</vt:lpstr>
      <vt:lpstr>Трудовая деятельность</vt:lpstr>
      <vt:lpstr>Профессия</vt:lpstr>
      <vt:lpstr>Труды Ушинского К.Д.</vt:lpstr>
      <vt:lpstr>Семья Ушинских</vt:lpstr>
      <vt:lpstr>Последние годы жизни</vt:lpstr>
      <vt:lpstr>Источники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профессиональное образовательное учреждение Серафимовичский техникум механизации сельского хозяйства</dc:title>
  <dc:creator>E3-1240</dc:creator>
  <cp:lastModifiedBy>E3-1240</cp:lastModifiedBy>
  <cp:revision>35</cp:revision>
  <dcterms:created xsi:type="dcterms:W3CDTF">2023-02-14T10:56:31Z</dcterms:created>
  <dcterms:modified xsi:type="dcterms:W3CDTF">2023-04-24T11:21:11Z</dcterms:modified>
</cp:coreProperties>
</file>