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8" r:id="rId6"/>
    <p:sldId id="269" r:id="rId7"/>
    <p:sldId id="265" r:id="rId8"/>
    <p:sldId id="266" r:id="rId9"/>
    <p:sldId id="267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19F6DE3-05A0-442E-B369-F77AC5E7796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249BC-9384-4752-BA7D-84A01F9AF0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892896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Смирнова Елена Владимировна,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биологии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5 класс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Живая и неживая природа.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16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47800"/>
            <a:ext cx="8784976" cy="4572000"/>
          </a:xfrm>
        </p:spPr>
        <p:txBody>
          <a:bodyPr>
            <a:normAutofit/>
          </a:bodyPr>
          <a:lstStyle/>
          <a:p>
            <a:r>
              <a:rPr lang="ru-RU" sz="3000" dirty="0" smtClean="0"/>
              <a:t>1. П. 1 – учить с. 6 – 10, читать с. 10 – 12.</a:t>
            </a:r>
          </a:p>
          <a:p>
            <a:r>
              <a:rPr lang="ru-RU" sz="3000" dirty="0" smtClean="0"/>
              <a:t>2. Словарь: биосфера.</a:t>
            </a:r>
          </a:p>
          <a:p>
            <a:r>
              <a:rPr lang="ru-RU" sz="3000" dirty="0" smtClean="0"/>
              <a:t>3. Выучить признаки живого.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51456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4713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РАЗДЕЛИТЕ КАРТИНКИ НА ДВЕ ГРУППЫ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3" y="1628800"/>
            <a:ext cx="3130782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1879"/>
            <a:ext cx="3384376" cy="190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493" y="1340768"/>
            <a:ext cx="291632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856" y="835778"/>
            <a:ext cx="2566256" cy="256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645024"/>
            <a:ext cx="2592288" cy="2705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39140"/>
            <a:ext cx="1861186" cy="3144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2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6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661248"/>
            <a:ext cx="8496944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632242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300" b="1" dirty="0" smtClean="0"/>
              <a:t>Тема урока: «</a:t>
            </a:r>
            <a:r>
              <a:rPr lang="ru-RU" sz="3300" b="1" dirty="0" smtClean="0">
                <a:solidFill>
                  <a:srgbClr val="00B050"/>
                </a:solidFill>
              </a:rPr>
              <a:t>Живая и неживая природа – единое целое</a:t>
            </a:r>
            <a:r>
              <a:rPr lang="ru-RU" sz="3300" b="1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0651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724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ПРИЗНАКИ ЖИВОЙ ПРИРОДЫ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836712"/>
            <a:ext cx="8363272" cy="583264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1. Единство </a:t>
            </a:r>
            <a:r>
              <a:rPr lang="ru-RU" sz="2800" b="1" dirty="0"/>
              <a:t>химического состава </a:t>
            </a:r>
            <a:r>
              <a:rPr lang="ru-RU" sz="2800" dirty="0"/>
              <a:t>— </a:t>
            </a:r>
            <a:r>
              <a:rPr lang="ru-RU" sz="2800" dirty="0" smtClean="0"/>
              <a:t>все живые </a:t>
            </a:r>
            <a:r>
              <a:rPr lang="ru-RU" sz="2800" dirty="0"/>
              <a:t>организмы на 98 % состоят из </a:t>
            </a:r>
            <a:r>
              <a:rPr lang="ru-RU" sz="2800" dirty="0" smtClean="0"/>
              <a:t>четырёх элементов</a:t>
            </a:r>
            <a:r>
              <a:rPr lang="ru-RU" sz="2800" dirty="0"/>
              <a:t>: углерода, азота, </a:t>
            </a:r>
            <a:r>
              <a:rPr lang="ru-RU" sz="2800" dirty="0" smtClean="0"/>
              <a:t>кислорода и водорода.</a:t>
            </a:r>
          </a:p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smtClean="0"/>
              <a:t>2. </a:t>
            </a:r>
            <a:r>
              <a:rPr lang="ru-RU" sz="2800" b="1" dirty="0"/>
              <a:t>Клеточное строение </a:t>
            </a:r>
            <a:r>
              <a:rPr lang="ru-RU" sz="2800" dirty="0" smtClean="0"/>
              <a:t>– все живые организмы состоят из клеток (исключение </a:t>
            </a:r>
            <a:r>
              <a:rPr lang="ru-RU" sz="2800" dirty="0"/>
              <a:t>— вирусы</a:t>
            </a:r>
            <a:r>
              <a:rPr lang="ru-RU" sz="2800" dirty="0" smtClean="0"/>
              <a:t>).</a:t>
            </a:r>
          </a:p>
          <a:p>
            <a:endParaRPr lang="ru-RU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782" y="2184783"/>
            <a:ext cx="2108313" cy="21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139952" y="2996952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83766" y="302831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861656" y="2348880"/>
            <a:ext cx="466125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878694" y="24115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С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860032" y="3356992"/>
            <a:ext cx="432048" cy="4060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194" y="3442202"/>
            <a:ext cx="44450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96036" y="337675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70299" y="346205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23107" y="4856468"/>
            <a:ext cx="1599981" cy="213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r>
              <a:rPr lang="ru-RU" sz="2400" b="1" dirty="0"/>
              <a:t>3. Обмен веществ и энергии </a:t>
            </a:r>
            <a:r>
              <a:rPr lang="ru-RU" sz="2400" dirty="0"/>
              <a:t>— совокупность процессов поступления веществ в организм и использования их для выработки энергии, а также выделение конечных продуктов в окружающую среду.</a:t>
            </a:r>
          </a:p>
          <a:p>
            <a:r>
              <a:rPr lang="ru-RU" sz="2400" dirty="0"/>
              <a:t>А) питание</a:t>
            </a:r>
          </a:p>
          <a:p>
            <a:r>
              <a:rPr lang="ru-RU" sz="2400" dirty="0"/>
              <a:t>Б) дыхание</a:t>
            </a:r>
          </a:p>
          <a:p>
            <a:r>
              <a:rPr lang="ru-RU" sz="2400" dirty="0"/>
              <a:t>В) </a:t>
            </a:r>
            <a:r>
              <a:rPr lang="ru-RU" sz="2400" dirty="0" smtClean="0"/>
              <a:t>выделение.</a:t>
            </a:r>
          </a:p>
          <a:p>
            <a:r>
              <a:rPr lang="ru-RU" sz="2400" b="1" dirty="0" smtClean="0"/>
              <a:t>4. Раздражимость</a:t>
            </a:r>
            <a:r>
              <a:rPr lang="ru-RU" sz="2400" dirty="0" smtClean="0"/>
              <a:t> </a:t>
            </a:r>
            <a:r>
              <a:rPr lang="ru-RU" sz="2400" dirty="0"/>
              <a:t>— ответная реакция </a:t>
            </a:r>
            <a:r>
              <a:rPr lang="ru-RU" sz="2400" dirty="0" smtClean="0"/>
              <a:t>на внешнее </a:t>
            </a:r>
            <a:r>
              <a:rPr lang="ru-RU" sz="2400" dirty="0"/>
              <a:t>воздействие.</a:t>
            </a:r>
          </a:p>
          <a:p>
            <a:endParaRPr lang="ru-RU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30623"/>
            <a:ext cx="3816424" cy="3091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90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260648"/>
            <a:ext cx="8784976" cy="6336704"/>
          </a:xfrm>
        </p:spPr>
        <p:txBody>
          <a:bodyPr/>
          <a:lstStyle/>
          <a:p>
            <a:r>
              <a:rPr lang="ru-RU" sz="2800" b="1" dirty="0" smtClean="0"/>
              <a:t>5. </a:t>
            </a:r>
            <a:r>
              <a:rPr lang="ru-RU" sz="2800" b="1" dirty="0"/>
              <a:t>Рост </a:t>
            </a:r>
            <a:r>
              <a:rPr lang="ru-RU" sz="2800" dirty="0"/>
              <a:t>— количественные изменения (мера длины и массы) организма.</a:t>
            </a:r>
          </a:p>
          <a:p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6. </a:t>
            </a:r>
            <a:r>
              <a:rPr lang="ru-RU" sz="2800" b="1" dirty="0"/>
              <a:t>Развитие </a:t>
            </a:r>
            <a:r>
              <a:rPr lang="ru-RU" sz="2800" dirty="0"/>
              <a:t>– качественные изменения живого организма.</a:t>
            </a:r>
            <a:endParaRPr lang="ru-RU" dirty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7. Размножение </a:t>
            </a:r>
            <a:r>
              <a:rPr lang="ru-RU" dirty="0" smtClean="0"/>
              <a:t>– способность воспроизводить себе подобных.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21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160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12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0"/>
            <a:ext cx="4633392" cy="762000"/>
          </a:xfrm>
        </p:spPr>
        <p:txBody>
          <a:bodyPr/>
          <a:lstStyle/>
          <a:p>
            <a:pPr algn="ctr"/>
            <a:r>
              <a:rPr lang="ru-RU" dirty="0" smtClean="0"/>
              <a:t>В.И. Вернадский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932040" y="19878"/>
            <a:ext cx="3733800" cy="762000"/>
          </a:xfrm>
        </p:spPr>
        <p:txBody>
          <a:bodyPr/>
          <a:lstStyle/>
          <a:p>
            <a:pPr algn="ctr"/>
            <a:r>
              <a:rPr lang="ru-RU" dirty="0" smtClean="0"/>
              <a:t>А.Л. Чижевский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35" y="3212976"/>
            <a:ext cx="4540250" cy="348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602" y="3284984"/>
            <a:ext cx="4079398" cy="306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836712"/>
            <a:ext cx="4392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400" dirty="0" smtClean="0"/>
              <a:t>Разработал учение о биосфере: биосфера состоит из живых организмов и результатов их жизнедеятельности.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580112" y="980728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Изучил влияние активности Солнца на живых организмов и на здоровье человека.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992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9512" y="692696"/>
            <a:ext cx="5040560" cy="724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появилась нефть?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1"/>
          </p:nvPr>
        </p:nvSpPr>
        <p:spPr>
          <a:xfrm>
            <a:off x="179512" y="2204864"/>
            <a:ext cx="8712968" cy="446449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Учёные считают, что нефть образовалась из остатков древних растений и животных, которые жили на берегах тёплых и мелких морей, а также в самих этих морях, </a:t>
            </a:r>
          </a:p>
          <a:p>
            <a:pPr algn="just"/>
            <a:r>
              <a:rPr lang="ru-RU" dirty="0" smtClean="0"/>
              <a:t>Так </a:t>
            </a:r>
            <a:r>
              <a:rPr lang="ru-RU" dirty="0"/>
              <a:t>вот, когда эти древние животные и растения погибали, они накапливались на морском дне. Со временем миллионы тонн песка и грязи покрывали их сверху. Всё это создало огромное давление, которое способствовало тому, что эти остатки стали превращаться в густую тёмную жидкость, которая, в свою очередь, пропитала землю.</a:t>
            </a:r>
          </a:p>
          <a:p>
            <a:pPr algn="just"/>
            <a:r>
              <a:rPr lang="ru-RU" dirty="0"/>
              <a:t>Некоторые участки земной поверхности стали подниматься вверх — части морского дна становились сушей. Так вот, некоторый объём этой чёрной жидкости постепенно просочился на поверхность земли, и, таким образом, люди впервые обнаружили нефть. 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0"/>
            <a:ext cx="3749675" cy="179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8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255</TotalTime>
  <Words>358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Живая и неживая природа.</vt:lpstr>
      <vt:lpstr>РАЗДЕЛИТЕ КАРТИНКИ НА ДВЕ ГРУППЫ</vt:lpstr>
      <vt:lpstr>Презентация PowerPoint</vt:lpstr>
      <vt:lpstr>ПРИЗНАКИ ЖИВОЙ ПРИРОДЫ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появилась нефть?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Живая и неживая природа.</dc:title>
  <dc:creator>Елена Смирнова</dc:creator>
  <cp:lastModifiedBy>Елена Смирнова</cp:lastModifiedBy>
  <cp:revision>27</cp:revision>
  <dcterms:created xsi:type="dcterms:W3CDTF">2022-08-07T17:36:43Z</dcterms:created>
  <dcterms:modified xsi:type="dcterms:W3CDTF">2023-10-01T18:52:13Z</dcterms:modified>
</cp:coreProperties>
</file>