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79258056989" initials="7" lastIdx="1" clrIdx="0">
    <p:extLst>
      <p:ext uri="{19B8F6BF-5375-455C-9EA6-DF929625EA0E}">
        <p15:presenceInfo xmlns:p15="http://schemas.microsoft.com/office/powerpoint/2012/main" userId="f8c7e118cf1521f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11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563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702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036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65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403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4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4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87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883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270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A913268B-6390-4C8E-ACD8-D5ECAD52E7C1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4F56FC7-9945-4D09-B190-D56359CD8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55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BFB2FE1-365A-5265-6E7A-4AF1BBEF5B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2623" y="496390"/>
            <a:ext cx="11586754" cy="1136468"/>
          </a:xfrm>
        </p:spPr>
        <p:txBody>
          <a:bodyPr>
            <a:normAutofit/>
          </a:bodyPr>
          <a:lstStyle/>
          <a:p>
            <a:r>
              <a:rPr lang="ru-RU" sz="4800" dirty="0">
                <a:latin typeface="Impact" panose="020B0806030902050204" pitchFamily="34" charset="0"/>
              </a:rPr>
              <a:t>Мы многонациональный народ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0A58C3-5DD7-EC92-D5C8-8C6C39939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241" y="1375691"/>
            <a:ext cx="8546594" cy="511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01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BD030-7D5B-8460-F119-C60FE6DB1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300446"/>
            <a:ext cx="9875520" cy="108421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Россия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3E05A3-EC41-F6D5-2B75-ACE481CFC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8" y="1188721"/>
            <a:ext cx="5146765" cy="5212080"/>
          </a:xfrm>
        </p:spPr>
        <p:txBody>
          <a:bodyPr>
            <a:normAutofit fontScale="55000" lnSpcReduction="20000"/>
          </a:bodyPr>
          <a:lstStyle/>
          <a:p>
            <a:pPr marL="45720" indent="0" algn="ctr">
              <a:lnSpc>
                <a:spcPct val="110000"/>
              </a:lnSpc>
              <a:buNone/>
            </a:pPr>
            <a:r>
              <a:rPr lang="ru-RU" sz="4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Мы живём в великой стране!</a:t>
            </a:r>
          </a:p>
          <a:p>
            <a:pPr marL="45720" indent="0" algn="ctr">
              <a:lnSpc>
                <a:spcPct val="110000"/>
              </a:lnSpc>
              <a:buNone/>
            </a:pPr>
            <a:r>
              <a:rPr lang="ru-RU" sz="4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Самой большой стране в мире, с более чем тысячелетней историей, богатой на события. Россия уже много веков оказывает заметное влияние на развитие человечества. </a:t>
            </a:r>
          </a:p>
          <a:p>
            <a:pPr marL="45720" indent="0" algn="ctr">
              <a:lnSpc>
                <a:spcPct val="110000"/>
              </a:lnSpc>
              <a:buNone/>
            </a:pPr>
            <a:r>
              <a:rPr lang="ru-RU" sz="4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Наши культура и искусство, изобретения и открытия составляют неотъемлемую часть достижений мировой цивилизации. </a:t>
            </a:r>
          </a:p>
          <a:p>
            <a:pPr marL="45720" indent="0" algn="ctr">
              <a:lnSpc>
                <a:spcPct val="110000"/>
              </a:lnSpc>
              <a:buNone/>
            </a:pPr>
            <a:r>
              <a:rPr lang="ru-RU" sz="4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Нашу страну населяют сотни народов, сохранивших за века свои культуру и языки. 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F22E28-AD80-7E6B-FFE7-5A9BE76E6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827" y="1384663"/>
            <a:ext cx="5814924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967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8D9F5-21F3-605D-506B-7FD5D6283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886" y="483327"/>
            <a:ext cx="11403874" cy="888274"/>
          </a:xfrm>
        </p:spPr>
        <p:txBody>
          <a:bodyPr/>
          <a:lstStyle/>
          <a:p>
            <a:pPr algn="ctr"/>
            <a:r>
              <a:rPr lang="ru-RU" b="1" dirty="0"/>
              <a:t>Мы – дети разных народов, мы – один народ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6C7887-11A9-D2CE-495E-696EAE2AA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829" y="1371601"/>
            <a:ext cx="11090365" cy="512064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600" dirty="0"/>
              <a:t>Конституция России – главный закон нашей страны – начинается такими словами: «Мы, многонациональный народ Российской Федерации…». </a:t>
            </a:r>
          </a:p>
          <a:p>
            <a:pPr marL="45720" indent="0" algn="ctr">
              <a:buNone/>
            </a:pPr>
            <a:r>
              <a:rPr lang="ru-RU" sz="2600" i="1" dirty="0"/>
              <a:t>Народ </a:t>
            </a:r>
            <a:r>
              <a:rPr lang="ru-RU" sz="2600" dirty="0"/>
              <a:t>— историческая общность людей. </a:t>
            </a:r>
            <a:r>
              <a:rPr lang="ru-RU" sz="2600" i="1" dirty="0"/>
              <a:t>Национальность</a:t>
            </a:r>
            <a:r>
              <a:rPr lang="ru-RU" sz="2600" dirty="0"/>
              <a:t> — принадлежность человека к определённой нации. </a:t>
            </a:r>
            <a:r>
              <a:rPr lang="ru-RU" sz="2600" i="1" dirty="0"/>
              <a:t>Нация</a:t>
            </a:r>
            <a:r>
              <a:rPr lang="ru-RU" sz="2600" dirty="0"/>
              <a:t> -  совокупность граждан определенного государства.</a:t>
            </a:r>
          </a:p>
          <a:p>
            <a:pPr marL="45720" indent="0" algn="ctr">
              <a:buNone/>
            </a:pPr>
            <a:r>
              <a:rPr lang="ru-RU" sz="2600" dirty="0"/>
              <a:t>На территории нашей страны проживает почти две сотни народов. Кроме русских, составляющих большинство, живут татары, </a:t>
            </a:r>
            <a:r>
              <a:rPr lang="ru-RU" sz="2600" dirty="0" err="1"/>
              <a:t>беларусы</a:t>
            </a:r>
            <a:r>
              <a:rPr lang="ru-RU" sz="2600" dirty="0"/>
              <a:t>, башкиры, чуваши, чеченцы, армяне – всего более ста национальностей. </a:t>
            </a:r>
          </a:p>
          <a:p>
            <a:pPr marL="45720" indent="0" algn="ctr">
              <a:buNone/>
            </a:pPr>
            <a:r>
              <a:rPr lang="ru-RU" sz="2600" dirty="0"/>
              <a:t>Среди народов России есть многочисленные и малочисленные народы.</a:t>
            </a:r>
          </a:p>
          <a:p>
            <a:pPr marL="45720" indent="0" algn="ctr">
              <a:buNone/>
            </a:pPr>
            <a:r>
              <a:rPr lang="ru-RU" sz="2600" dirty="0"/>
              <a:t>Богатая русская культура общая для всех народов нашей страны и способствует объединению нашей многонациональной страны в единое государство.</a:t>
            </a:r>
          </a:p>
          <a:p>
            <a:pPr marL="45720" indent="0" algn="ctr">
              <a:buNone/>
            </a:pPr>
            <a:r>
              <a:rPr lang="ru-RU" sz="2600" dirty="0"/>
              <a:t>Русский язык является государственным языком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2450915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33B6DADE-728D-41F9-8B4A-73E5E3F0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48194"/>
            <a:ext cx="9875520" cy="927463"/>
          </a:xfrm>
        </p:spPr>
        <p:txBody>
          <a:bodyPr/>
          <a:lstStyle/>
          <a:p>
            <a:pPr algn="ctr"/>
            <a:r>
              <a:rPr lang="ru-RU" b="1" dirty="0"/>
              <a:t>Мы разные, но мы вместе!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059D3FD-B847-72EA-4A0E-B5E6A2B206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7681" y="1328264"/>
            <a:ext cx="9176638" cy="516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154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3305A0-9839-89B8-9888-A711D5458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3" y="352697"/>
            <a:ext cx="10855235" cy="9274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Многонациональная культура России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517E5F-5CFB-16A6-7216-84141BF70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72" y="1371600"/>
            <a:ext cx="11046822" cy="5133703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buNone/>
            </a:pPr>
            <a:r>
              <a:rPr lang="ru-RU" sz="2900" dirty="0"/>
              <a:t>Нашу страну населяют сотни народов, сохранивших за века свои культуру. </a:t>
            </a:r>
          </a:p>
          <a:p>
            <a:pPr marL="45720" indent="0" algn="ctr">
              <a:buNone/>
            </a:pPr>
            <a:r>
              <a:rPr lang="ru-RU" sz="2900" dirty="0"/>
              <a:t>Это прежде всего язык, фольклор (сказки, песни, танцы), обычаи, обряды и даже национальная кухня, одежда, домашняя утварь. В отличие от многих других стран, Россия всегда бережно относилась к традициям народов, вошедших в её состав. Так как народы не могут существовать изолированно друг от друга, их взаимное влияние способствовало созданию многонациональной культуры России.</a:t>
            </a:r>
          </a:p>
          <a:p>
            <a:pPr marL="45720" indent="0" algn="ctr">
              <a:buNone/>
            </a:pPr>
            <a:r>
              <a:rPr lang="ru-RU" sz="2900" dirty="0"/>
              <a:t>Вместе с русской культурой национальные культуры народов России составляют неисчерпаемое духовное богатство нашей Родины.</a:t>
            </a:r>
          </a:p>
          <a:p>
            <a:pPr marL="45720" indent="0" algn="ctr">
              <a:buNone/>
            </a:pPr>
            <a:r>
              <a:rPr lang="ru-RU" sz="2900" dirty="0"/>
              <a:t>Великая русская культура играет особое значение в сплочении народов нашей страны. Человек любой национальности знает, ценит и любит Пушкина, Толстого, Чайковского. </a:t>
            </a:r>
          </a:p>
          <a:p>
            <a:pPr marL="45720" indent="0" algn="ctr">
              <a:buNone/>
            </a:pPr>
            <a:r>
              <a:rPr lang="ru-RU" sz="2900" dirty="0"/>
              <a:t>Русский язык является государственным языком на всей территории России. Ведь разным народам приходится вместе работать, учиться, служить. Вот почему русский язык называют языком межнационального общения.</a:t>
            </a:r>
          </a:p>
          <a:p>
            <a:pPr marL="4572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011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72F1013-3D0D-0755-347A-BB193E2CD6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0430" r="341"/>
          <a:stretch/>
        </p:blipFill>
        <p:spPr>
          <a:xfrm>
            <a:off x="3478921" y="628855"/>
            <a:ext cx="8308130" cy="5600289"/>
          </a:xfrm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7CCEBD09-B77D-3992-DFDF-2DF51A767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0447" y="300447"/>
            <a:ext cx="3178474" cy="620485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100" b="1" dirty="0">
                <a:latin typeface="+mj-lt"/>
              </a:rPr>
              <a:t>Стихотворение</a:t>
            </a:r>
          </a:p>
          <a:p>
            <a:pPr algn="ctr">
              <a:spcBef>
                <a:spcPts val="0"/>
              </a:spcBef>
            </a:pPr>
            <a:r>
              <a:rPr lang="ru-RU" sz="2100" b="1" dirty="0">
                <a:latin typeface="+mj-lt"/>
              </a:rPr>
              <a:t>о дружбе народов России</a:t>
            </a:r>
          </a:p>
          <a:p>
            <a:pPr algn="ctr">
              <a:spcBef>
                <a:spcPts val="0"/>
              </a:spcBef>
            </a:pPr>
            <a:r>
              <a:rPr lang="ru-RU" sz="2100" b="1" dirty="0">
                <a:latin typeface="+mj-lt"/>
              </a:rPr>
              <a:t> (Л. Б. Дерягиной) .</a:t>
            </a:r>
          </a:p>
          <a:p>
            <a:pPr>
              <a:spcBef>
                <a:spcPts val="0"/>
              </a:spcBef>
            </a:pPr>
            <a:endParaRPr lang="ru-RU" sz="2100" dirty="0"/>
          </a:p>
          <a:p>
            <a:pPr algn="ctr">
              <a:spcBef>
                <a:spcPts val="0"/>
              </a:spcBef>
            </a:pPr>
            <a:r>
              <a:rPr lang="ru-RU" sz="2100" dirty="0"/>
              <a:t>А у нас в стране живут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Русский, коми и якут,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И нанаец, и мордвин,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И калмык, и осетин,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И тувинец, и бурят –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Все они дружить хотят!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Кабардинец и чуваш,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В хоровод вставайте наш!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Адыгеец и хакас,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Вместе пустимся мы в пляс!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И татарин, и башкир –</a:t>
            </a:r>
          </a:p>
          <a:p>
            <a:pPr algn="ctr">
              <a:spcBef>
                <a:spcPts val="0"/>
              </a:spcBef>
            </a:pPr>
            <a:r>
              <a:rPr lang="ru-RU" sz="2100" dirty="0"/>
              <a:t>Все за счастье, все за мир!</a:t>
            </a:r>
          </a:p>
        </p:txBody>
      </p:sp>
    </p:spTree>
    <p:extLst>
      <p:ext uri="{BB962C8B-B14F-4D97-AF65-F5344CB8AC3E}">
        <p14:creationId xmlns:p14="http://schemas.microsoft.com/office/powerpoint/2010/main" val="281930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C14F89-1D8C-4266-7037-3C5084A88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011" y="352698"/>
            <a:ext cx="11338560" cy="1214846"/>
          </a:xfrm>
        </p:spPr>
        <p:txBody>
          <a:bodyPr/>
          <a:lstStyle/>
          <a:p>
            <a:pPr algn="ctr"/>
            <a:r>
              <a:rPr lang="ru-RU" b="1" dirty="0"/>
              <a:t>«У кого есть настоящая Родина, тот не нищ»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2F21FD-8947-BC75-2DCC-2EE14F471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149" y="1567544"/>
            <a:ext cx="10646227" cy="4598125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700" dirty="0"/>
              <a:t>•  Россия – единое многонациональное государство.</a:t>
            </a:r>
          </a:p>
          <a:p>
            <a:pPr marL="45720" indent="0" algn="ctr">
              <a:buNone/>
            </a:pPr>
            <a:r>
              <a:rPr lang="ru-RU" sz="2700" dirty="0"/>
              <a:t>•  Все республики и народы, проживающие на территории России, равны.</a:t>
            </a:r>
          </a:p>
          <a:p>
            <a:pPr marL="45720" indent="0" algn="ctr">
              <a:buNone/>
            </a:pPr>
            <a:r>
              <a:rPr lang="ru-RU" sz="2700" dirty="0"/>
              <a:t>•  Каждый народ имеет право на сохранение своего вероисповедания, языка, своей истории и самобытной культуры.</a:t>
            </a:r>
          </a:p>
          <a:p>
            <a:pPr marL="45720" indent="0" algn="ctr">
              <a:buNone/>
            </a:pPr>
            <a:r>
              <a:rPr lang="ru-RU" sz="2700" dirty="0"/>
              <a:t>•  В России много веков назад сложилась традиция дружбы и тёплого уважительного отношения к культуре и традициям соседних народов, и мы должны свято чтить и продолжать эту традицию.</a:t>
            </a:r>
          </a:p>
          <a:p>
            <a:pPr marL="45720" indent="0" algn="ctr">
              <a:buNone/>
            </a:pPr>
            <a:r>
              <a:rPr lang="ru-RU" sz="2700" dirty="0"/>
              <a:t>•  Одной из важнейших духовных традиций многонационального народа нашей великой России является многовековая ДРУЖБА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2347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0CADD7-8886-C648-A920-FC0DA2761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292" y="355471"/>
            <a:ext cx="8895669" cy="614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65904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119</TotalTime>
  <Words>523</Words>
  <Application>Microsoft Office PowerPoint</Application>
  <PresentationFormat>Широкоэкранный</PresentationFormat>
  <Paragraphs>42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Corbel</vt:lpstr>
      <vt:lpstr>Impact</vt:lpstr>
      <vt:lpstr>Базис</vt:lpstr>
      <vt:lpstr>Презентация PowerPoint</vt:lpstr>
      <vt:lpstr>Россия</vt:lpstr>
      <vt:lpstr>Мы – дети разных народов, мы – один народ</vt:lpstr>
      <vt:lpstr>Мы разные, но мы вместе!</vt:lpstr>
      <vt:lpstr>Многонациональная культура России</vt:lpstr>
      <vt:lpstr>Презентация PowerPoint</vt:lpstr>
      <vt:lpstr>«У кого есть настоящая Родина, тот не нищ»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79258056989</dc:creator>
  <cp:lastModifiedBy>79258056989</cp:lastModifiedBy>
  <cp:revision>5</cp:revision>
  <dcterms:created xsi:type="dcterms:W3CDTF">2022-05-05T19:26:51Z</dcterms:created>
  <dcterms:modified xsi:type="dcterms:W3CDTF">2022-05-06T18:42:07Z</dcterms:modified>
</cp:coreProperties>
</file>