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3" r:id="rId9"/>
    <p:sldId id="265" r:id="rId10"/>
    <p:sldId id="267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B613F1B-61A5-458A-9006-80192BB0B3E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DF0E7C0-F801-4D73-AF06-EA93DE4A59A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13F1B-61A5-458A-9006-80192BB0B3E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0E7C0-F801-4D73-AF06-EA93DE4A59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13F1B-61A5-458A-9006-80192BB0B3E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0E7C0-F801-4D73-AF06-EA93DE4A59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13F1B-61A5-458A-9006-80192BB0B3E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0E7C0-F801-4D73-AF06-EA93DE4A59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13F1B-61A5-458A-9006-80192BB0B3E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0E7C0-F801-4D73-AF06-EA93DE4A59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13F1B-61A5-458A-9006-80192BB0B3E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0E7C0-F801-4D73-AF06-EA93DE4A59A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13F1B-61A5-458A-9006-80192BB0B3E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0E7C0-F801-4D73-AF06-EA93DE4A59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13F1B-61A5-458A-9006-80192BB0B3E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0E7C0-F801-4D73-AF06-EA93DE4A59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13F1B-61A5-458A-9006-80192BB0B3E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0E7C0-F801-4D73-AF06-EA93DE4A59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13F1B-61A5-458A-9006-80192BB0B3E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0E7C0-F801-4D73-AF06-EA93DE4A59A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13F1B-61A5-458A-9006-80192BB0B3E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0E7C0-F801-4D73-AF06-EA93DE4A59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B613F1B-61A5-458A-9006-80192BB0B3E0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7DF0E7C0-F801-4D73-AF06-EA93DE4A59A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Ботаника </a:t>
            </a:r>
            <a:r>
              <a:rPr lang="ru-RU" sz="4000" dirty="0" smtClean="0"/>
              <a:t>–</a:t>
            </a:r>
            <a:br>
              <a:rPr lang="ru-RU" sz="4000" dirty="0" smtClean="0"/>
            </a:br>
            <a:r>
              <a:rPr lang="ru-RU" dirty="0"/>
              <a:t>наука о растениях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33365" y="4581128"/>
            <a:ext cx="3309803" cy="1368152"/>
          </a:xfrm>
        </p:spPr>
        <p:txBody>
          <a:bodyPr>
            <a:normAutofit fontScale="40000" lnSpcReduction="20000"/>
          </a:bodyPr>
          <a:lstStyle/>
          <a:p>
            <a:r>
              <a:rPr lang="ru-RU" sz="3200" dirty="0"/>
              <a:t>Выполнила:</a:t>
            </a:r>
          </a:p>
          <a:p>
            <a:r>
              <a:rPr lang="ru-RU" sz="3200" dirty="0"/>
              <a:t>Смирнова Елена Владимировна,</a:t>
            </a:r>
          </a:p>
          <a:p>
            <a:r>
              <a:rPr lang="ru-RU" sz="3200" dirty="0"/>
              <a:t>учитель биологии</a:t>
            </a:r>
          </a:p>
          <a:p>
            <a:endParaRPr lang="ru-RU" sz="3200" dirty="0"/>
          </a:p>
          <a:p>
            <a:endParaRPr lang="ru-RU" sz="3200" dirty="0"/>
          </a:p>
          <a:p>
            <a:r>
              <a:rPr lang="ru-RU" sz="3200" dirty="0" smtClean="0"/>
              <a:t>6 класс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2351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08912" cy="74515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История развития ботаники.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67544" y="1556792"/>
            <a:ext cx="4001715" cy="1398979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Аристотель – труд «Теория растений» - рассказывает о представителях живой и неживой природы.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644008" y="1556792"/>
            <a:ext cx="4032447" cy="139898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Теофраст – «отец ботаники» - в трактатах «История растений» и «Причины растений» описывает более 500 видов растений.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40968"/>
            <a:ext cx="3197175" cy="319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284984"/>
            <a:ext cx="3046313" cy="304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410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П. 1 – учить с. 6-8, читать с. 9.</a:t>
            </a:r>
          </a:p>
          <a:p>
            <a:r>
              <a:rPr lang="ru-RU" dirty="0" smtClean="0"/>
              <a:t>2. Словарь: биология, ботаника.</a:t>
            </a:r>
          </a:p>
          <a:p>
            <a:r>
              <a:rPr lang="ru-RU" dirty="0" smtClean="0"/>
              <a:t>3. Выучить разделы ботаники.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797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«Чужак»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7636507"/>
              </p:ext>
            </p:extLst>
          </p:nvPr>
        </p:nvGraphicFramePr>
        <p:xfrm>
          <a:off x="539552" y="2420888"/>
          <a:ext cx="8064896" cy="2808310"/>
        </p:xfrm>
        <a:graphic>
          <a:graphicData uri="http://schemas.openxmlformats.org/drawingml/2006/table">
            <a:tbl>
              <a:tblPr/>
              <a:tblGrid>
                <a:gridCol w="4212682"/>
                <a:gridCol w="1340945"/>
                <a:gridCol w="2511269"/>
              </a:tblGrid>
              <a:tr h="561662">
                <a:tc>
                  <a:txBody>
                    <a:bodyPr/>
                    <a:lstStyle/>
                    <a:p>
                      <a:pPr algn="just" fontAlgn="t"/>
                      <a:r>
                        <a:rPr lang="ru-RU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Группа живых объектов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040" marR="66040" marT="66040" marB="660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«Чужак»</a:t>
                      </a:r>
                      <a:endParaRPr lang="ru-RU" sz="22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040" marR="66040" marT="66040" marB="660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Царство «чужака»</a:t>
                      </a:r>
                      <a:endParaRPr lang="ru-RU" sz="22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040" marR="66040" marT="66040" marB="660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1662">
                <a:tc>
                  <a:txBody>
                    <a:bodyPr/>
                    <a:lstStyle/>
                    <a:p>
                      <a:pPr algn="just" fontAlgn="t"/>
                      <a:r>
                        <a:rPr lang="ru-RU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Береза, рыба, клюква.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040" marR="66040" marT="66040" marB="660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040" marR="66040" marT="66040" marB="660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040" marR="66040" marT="66040" marB="660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1662">
                <a:tc>
                  <a:txBody>
                    <a:bodyPr/>
                    <a:lstStyle/>
                    <a:p>
                      <a:pPr algn="just" fontAlgn="t"/>
                      <a:r>
                        <a:rPr lang="ru-RU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Ворона, подберезовик, ласточка</a:t>
                      </a:r>
                      <a:endParaRPr lang="ru-RU" sz="22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040" marR="66040" marT="66040" marB="660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ru-RU" sz="22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040" marR="66040" marT="66040" marB="660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040" marR="66040" marT="66040" marB="660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1662">
                <a:tc>
                  <a:txBody>
                    <a:bodyPr/>
                    <a:lstStyle/>
                    <a:p>
                      <a:pPr algn="just" fontAlgn="t"/>
                      <a:r>
                        <a:rPr lang="ru-RU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Груздь, опенок, бацилла.</a:t>
                      </a:r>
                      <a:endParaRPr lang="ru-RU" sz="22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040" marR="66040" marT="66040" marB="660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ru-RU" sz="22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040" marR="66040" marT="66040" marB="660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040" marR="66040" marT="66040" marB="660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1662">
                <a:tc>
                  <a:txBody>
                    <a:bodyPr/>
                    <a:lstStyle/>
                    <a:p>
                      <a:pPr algn="just" fontAlgn="t"/>
                      <a:r>
                        <a:rPr lang="ru-RU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Заяц, дуб, гусеница.</a:t>
                      </a:r>
                      <a:endParaRPr lang="ru-RU" sz="22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040" marR="66040" marT="66040" marB="660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ru-RU" sz="22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040" marR="66040" marT="66040" marB="660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6040" marR="66040" marT="66040" marB="660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4896544"/>
          </a:xfrm>
        </p:spPr>
        <p:txBody>
          <a:bodyPr>
            <a:normAutofit/>
          </a:bodyPr>
          <a:lstStyle/>
          <a:p>
            <a:r>
              <a:rPr lang="ru-RU" sz="3600" b="1" u="sng" dirty="0" smtClean="0"/>
              <a:t>Биология</a:t>
            </a:r>
            <a:r>
              <a:rPr lang="ru-RU" sz="3600" dirty="0" smtClean="0"/>
              <a:t> -</a:t>
            </a:r>
            <a:r>
              <a:rPr lang="ru-RU" sz="3600" b="1" dirty="0" smtClean="0"/>
              <a:t> </a:t>
            </a:r>
            <a:r>
              <a:rPr lang="ru-RU" sz="3600" dirty="0"/>
              <a:t>это </a:t>
            </a:r>
            <a:r>
              <a:rPr lang="ru-RU" sz="3600" dirty="0" smtClean="0"/>
              <a:t>наука о строении </a:t>
            </a:r>
            <a:r>
              <a:rPr lang="ru-RU" sz="3600" dirty="0"/>
              <a:t>и </a:t>
            </a:r>
            <a:r>
              <a:rPr lang="ru-RU" sz="3600" dirty="0" smtClean="0"/>
              <a:t>функциях </a:t>
            </a:r>
            <a:r>
              <a:rPr lang="ru-RU" sz="3600" dirty="0"/>
              <a:t>живых </a:t>
            </a:r>
            <a:r>
              <a:rPr lang="ru-RU" sz="3600" dirty="0" smtClean="0"/>
              <a:t>организмов, </a:t>
            </a:r>
            <a:r>
              <a:rPr lang="ru-RU" sz="3600" dirty="0"/>
              <a:t>их </a:t>
            </a:r>
            <a:r>
              <a:rPr lang="ru-RU" sz="3600" dirty="0" smtClean="0"/>
              <a:t>разнообразии, происхождении, развитии и взаимодействии </a:t>
            </a:r>
            <a:r>
              <a:rPr lang="ru-RU" sz="3600" dirty="0"/>
              <a:t>с окружающей средой</a:t>
            </a:r>
            <a:r>
              <a:rPr lang="ru-RU" sz="3600" dirty="0" smtClean="0"/>
              <a:t>.</a:t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157192"/>
            <a:ext cx="8064896" cy="1323509"/>
          </a:xfrm>
        </p:spPr>
        <p:txBody>
          <a:bodyPr/>
          <a:lstStyle/>
          <a:p>
            <a:r>
              <a:rPr lang="ru-RU" dirty="0"/>
              <a:t>Термин «биология» впервые предложил в 1802 г. французский натуралист Ж. Б. Ламарк.</a:t>
            </a:r>
          </a:p>
        </p:txBody>
      </p:sp>
    </p:spTree>
    <p:extLst>
      <p:ext uri="{BB962C8B-B14F-4D97-AF65-F5344CB8AC3E}">
        <p14:creationId xmlns:p14="http://schemas.microsoft.com/office/powerpoint/2010/main" val="284523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7503123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425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3096344"/>
          </a:xfrm>
        </p:spPr>
        <p:txBody>
          <a:bodyPr>
            <a:noAutofit/>
          </a:bodyPr>
          <a:lstStyle/>
          <a:p>
            <a:r>
              <a:rPr lang="ru-RU" sz="3400" b="1" dirty="0"/>
              <a:t>Ботаника</a:t>
            </a:r>
            <a:r>
              <a:rPr lang="ru-RU" sz="3400" dirty="0"/>
              <a:t> — </a:t>
            </a:r>
            <a:r>
              <a:rPr lang="ru-RU" sz="3400" dirty="0" smtClean="0"/>
              <a:t/>
            </a:r>
            <a:br>
              <a:rPr lang="ru-RU" sz="3400" dirty="0" smtClean="0"/>
            </a:br>
            <a:r>
              <a:rPr lang="ru-RU" sz="3400" dirty="0" smtClean="0"/>
              <a:t>(от греческого «</a:t>
            </a:r>
            <a:r>
              <a:rPr lang="ru-RU" sz="3400" dirty="0" err="1" smtClean="0"/>
              <a:t>ботанэ</a:t>
            </a:r>
            <a:r>
              <a:rPr lang="ru-RU" sz="3400" dirty="0" smtClean="0"/>
              <a:t>» - трава) </a:t>
            </a:r>
            <a:br>
              <a:rPr lang="ru-RU" sz="3400" dirty="0" smtClean="0"/>
            </a:br>
            <a:r>
              <a:rPr lang="ru-RU" sz="3400" dirty="0" smtClean="0"/>
              <a:t>- наука </a:t>
            </a:r>
            <a:r>
              <a:rPr lang="ru-RU" sz="3400" dirty="0"/>
              <a:t>о растениях, их строении, </a:t>
            </a:r>
            <a:r>
              <a:rPr lang="ru-RU" sz="3400" dirty="0" smtClean="0"/>
              <a:t>жизнедеятельности, </a:t>
            </a:r>
            <a:r>
              <a:rPr lang="ru-RU" sz="3400" dirty="0"/>
              <a:t>отношениях друг с другом и окружающей средой</a:t>
            </a:r>
            <a:r>
              <a:rPr lang="ru-RU" sz="3400" dirty="0" smtClean="0"/>
              <a:t>.</a:t>
            </a:r>
            <a:endParaRPr lang="ru-RU" sz="3400" dirty="0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61048"/>
            <a:ext cx="4050778" cy="2310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455324"/>
            <a:ext cx="3960440" cy="2970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494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024744" cy="1143000"/>
          </a:xfrm>
        </p:spPr>
        <p:txBody>
          <a:bodyPr/>
          <a:lstStyle/>
          <a:p>
            <a:r>
              <a:rPr lang="ru-RU" dirty="0" smtClean="0"/>
              <a:t>Разделы ботаники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8208912" cy="4752528"/>
          </a:xfrm>
        </p:spPr>
        <p:txBody>
          <a:bodyPr>
            <a:normAutofit fontScale="92500" lnSpcReduction="20000"/>
          </a:bodyPr>
          <a:lstStyle/>
          <a:p>
            <a:pPr fontAlgn="base"/>
            <a:r>
              <a:rPr lang="ru-RU" b="1" dirty="0"/>
              <a:t>Морфология растений </a:t>
            </a:r>
            <a:r>
              <a:rPr lang="ru-RU" dirty="0"/>
              <a:t>– </a:t>
            </a:r>
            <a:r>
              <a:rPr lang="ru-RU" dirty="0" smtClean="0"/>
              <a:t>наука о внешнем строении растений</a:t>
            </a:r>
            <a:r>
              <a:rPr lang="ru-RU" dirty="0"/>
              <a:t>.</a:t>
            </a:r>
          </a:p>
          <a:p>
            <a:pPr fontAlgn="base"/>
            <a:r>
              <a:rPr lang="ru-RU" b="1" dirty="0"/>
              <a:t>Анатомия растений </a:t>
            </a:r>
            <a:r>
              <a:rPr lang="ru-RU" dirty="0"/>
              <a:t>– </a:t>
            </a:r>
            <a:r>
              <a:rPr lang="ru-RU" dirty="0" smtClean="0"/>
              <a:t>наука о внутреннем строении органов и тканей </a:t>
            </a:r>
            <a:r>
              <a:rPr lang="ru-RU" dirty="0"/>
              <a:t>растений</a:t>
            </a:r>
            <a:r>
              <a:rPr lang="ru-RU" dirty="0" smtClean="0"/>
              <a:t>.</a:t>
            </a:r>
          </a:p>
          <a:p>
            <a:pPr fontAlgn="base"/>
            <a:r>
              <a:rPr lang="ru-RU" b="1" dirty="0"/>
              <a:t>Физиология растений </a:t>
            </a:r>
            <a:r>
              <a:rPr lang="ru-RU" dirty="0"/>
              <a:t>– </a:t>
            </a:r>
            <a:r>
              <a:rPr lang="ru-RU" dirty="0" smtClean="0"/>
              <a:t>наука о процессах жизнедеятельности, происходящих в растениях.</a:t>
            </a:r>
          </a:p>
          <a:p>
            <a:pPr fontAlgn="base"/>
            <a:r>
              <a:rPr lang="ru-RU" b="1" dirty="0"/>
              <a:t>Систематика растений </a:t>
            </a:r>
            <a:r>
              <a:rPr lang="ru-RU" dirty="0"/>
              <a:t>– </a:t>
            </a:r>
            <a:r>
              <a:rPr lang="ru-RU" dirty="0" smtClean="0"/>
              <a:t>наука о классификации </a:t>
            </a:r>
            <a:r>
              <a:rPr lang="ru-RU" dirty="0"/>
              <a:t>растений и их </a:t>
            </a:r>
            <a:r>
              <a:rPr lang="ru-RU" dirty="0" smtClean="0"/>
              <a:t>родственных связях.</a:t>
            </a:r>
            <a:endParaRPr lang="ru-RU" dirty="0"/>
          </a:p>
          <a:p>
            <a:pPr fontAlgn="base"/>
            <a:r>
              <a:rPr lang="ru-RU" b="1" dirty="0" smtClean="0"/>
              <a:t>Экология </a:t>
            </a:r>
            <a:r>
              <a:rPr lang="ru-RU" b="1" dirty="0"/>
              <a:t>растений </a:t>
            </a:r>
            <a:r>
              <a:rPr lang="ru-RU" dirty="0"/>
              <a:t>– </a:t>
            </a:r>
            <a:r>
              <a:rPr lang="ru-RU" dirty="0" smtClean="0"/>
              <a:t>наука о взаимоотношениях </a:t>
            </a:r>
            <a:r>
              <a:rPr lang="ru-RU" dirty="0"/>
              <a:t>растений </a:t>
            </a:r>
            <a:r>
              <a:rPr lang="ru-RU" dirty="0" smtClean="0"/>
              <a:t>с другими организмами и средой обитания.</a:t>
            </a:r>
            <a:endParaRPr lang="ru-RU" dirty="0"/>
          </a:p>
          <a:p>
            <a:pPr fontAlgn="base"/>
            <a:r>
              <a:rPr lang="ru-RU" b="1" dirty="0"/>
              <a:t>География растений </a:t>
            </a:r>
            <a:r>
              <a:rPr lang="ru-RU" dirty="0"/>
              <a:t>– </a:t>
            </a:r>
            <a:r>
              <a:rPr lang="ru-RU" dirty="0" smtClean="0"/>
              <a:t>наука о закономерностях и причинах </a:t>
            </a:r>
            <a:r>
              <a:rPr lang="ru-RU" dirty="0"/>
              <a:t>распределения </a:t>
            </a:r>
            <a:r>
              <a:rPr lang="ru-RU" dirty="0" smtClean="0"/>
              <a:t>растений.</a:t>
            </a:r>
          </a:p>
          <a:p>
            <a:pPr fontAlgn="base"/>
            <a:r>
              <a:rPr lang="ru-RU" b="1" dirty="0" smtClean="0"/>
              <a:t>Палеоботаника</a:t>
            </a:r>
            <a:r>
              <a:rPr lang="ru-RU" dirty="0" smtClean="0"/>
              <a:t> </a:t>
            </a:r>
            <a:r>
              <a:rPr lang="ru-RU" dirty="0"/>
              <a:t>– наука о вымерших ископаемых растениях.</a:t>
            </a:r>
          </a:p>
          <a:p>
            <a:pPr fontAlgn="base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337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Значение растений для природы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08912" cy="4275837"/>
          </a:xfrm>
        </p:spPr>
        <p:txBody>
          <a:bodyPr/>
          <a:lstStyle/>
          <a:p>
            <a:r>
              <a:rPr lang="ru-RU" dirty="0" smtClean="0"/>
              <a:t>1</a:t>
            </a:r>
            <a:r>
              <a:rPr lang="ru-RU" dirty="0"/>
              <a:t>. Поглощают углекислый газ, выделяют кислород</a:t>
            </a:r>
          </a:p>
          <a:p>
            <a:r>
              <a:rPr lang="ru-RU" dirty="0"/>
              <a:t>2. Растения - источник пищи для животных</a:t>
            </a:r>
          </a:p>
          <a:p>
            <a:r>
              <a:rPr lang="ru-RU" dirty="0"/>
              <a:t>3. Растения очищают воздух от пыли</a:t>
            </a:r>
          </a:p>
          <a:p>
            <a:r>
              <a:rPr lang="ru-RU" dirty="0"/>
              <a:t>4. Насекомые опыляют растения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614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Значение растений для человека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08912" cy="496855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Использование в пищу</a:t>
            </a:r>
          </a:p>
          <a:p>
            <a:r>
              <a:rPr lang="ru-RU" dirty="0"/>
              <a:t>Лекарственные растения</a:t>
            </a:r>
          </a:p>
          <a:p>
            <a:r>
              <a:rPr lang="ru-RU" dirty="0"/>
              <a:t>Изготовление одежды и обуви (хлопок, лен)</a:t>
            </a:r>
          </a:p>
          <a:p>
            <a:r>
              <a:rPr lang="ru-RU" dirty="0"/>
              <a:t>Изготовление жилищ и построек</a:t>
            </a:r>
          </a:p>
          <a:p>
            <a:r>
              <a:rPr lang="ru-RU" dirty="0"/>
              <a:t>Изготовление посуды (ложки, бочки, туески)</a:t>
            </a:r>
          </a:p>
          <a:p>
            <a:r>
              <a:rPr lang="ru-RU" dirty="0"/>
              <a:t>Отопление жилища (дрова)</a:t>
            </a:r>
          </a:p>
          <a:p>
            <a:r>
              <a:rPr lang="ru-RU" dirty="0"/>
              <a:t>Получение каучука (гевея, фикус ластичный)</a:t>
            </a:r>
          </a:p>
          <a:p>
            <a:r>
              <a:rPr lang="ru-RU" dirty="0"/>
              <a:t>Изготовление музыкальных инструментов</a:t>
            </a:r>
          </a:p>
          <a:p>
            <a:r>
              <a:rPr lang="ru-RU" dirty="0"/>
              <a:t>Изготовление орудий труда (грабли и вилы)</a:t>
            </a:r>
          </a:p>
          <a:p>
            <a:r>
              <a:rPr lang="ru-RU" dirty="0"/>
              <a:t>Декоративность</a:t>
            </a:r>
          </a:p>
          <a:p>
            <a:r>
              <a:rPr lang="ru-RU" dirty="0"/>
              <a:t>Красители (морковь, свекла, апельсин)</a:t>
            </a:r>
          </a:p>
          <a:p>
            <a:r>
              <a:rPr lang="ru-RU" dirty="0"/>
              <a:t>Яды (волчье лыко, </a:t>
            </a:r>
            <a:r>
              <a:rPr lang="ru-RU" dirty="0" err="1"/>
              <a:t>оканит</a:t>
            </a:r>
            <a:r>
              <a:rPr lang="ru-RU" dirty="0"/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290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1143000"/>
          </a:xfrm>
        </p:spPr>
        <p:txBody>
          <a:bodyPr/>
          <a:lstStyle/>
          <a:p>
            <a:r>
              <a:rPr lang="ru-RU" dirty="0" smtClean="0"/>
              <a:t>Найди 3 ошибки в тексте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8208912" cy="4824536"/>
          </a:xfrm>
        </p:spPr>
        <p:txBody>
          <a:bodyPr>
            <a:normAutofit/>
          </a:bodyPr>
          <a:lstStyle/>
          <a:p>
            <a:r>
              <a:rPr lang="ru-RU" dirty="0"/>
              <a:t>1. Ботаника – это наука о строении растений. </a:t>
            </a:r>
            <a:endParaRPr lang="ru-RU" dirty="0" smtClean="0"/>
          </a:p>
          <a:p>
            <a:r>
              <a:rPr lang="ru-RU" dirty="0" smtClean="0"/>
              <a:t>2</a:t>
            </a:r>
            <a:r>
              <a:rPr lang="ru-RU" dirty="0"/>
              <a:t>. Слово «ботаника» происходит от греческого «</a:t>
            </a:r>
            <a:r>
              <a:rPr lang="ru-RU" dirty="0" err="1"/>
              <a:t>ботанэ</a:t>
            </a:r>
            <a:r>
              <a:rPr lang="ru-RU" dirty="0"/>
              <a:t>», что значит «жизнь». </a:t>
            </a:r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/>
              <a:t>. Без растений не могут существовать ни животные, ни человек. </a:t>
            </a:r>
            <a:endParaRPr lang="ru-RU" dirty="0" smtClean="0"/>
          </a:p>
          <a:p>
            <a:r>
              <a:rPr lang="ru-RU" dirty="0" smtClean="0"/>
              <a:t>4</a:t>
            </a:r>
            <a:r>
              <a:rPr lang="ru-RU" dirty="0"/>
              <a:t>. Во-первых, </a:t>
            </a:r>
            <a:r>
              <a:rPr lang="ru-RU" dirty="0" smtClean="0"/>
              <a:t>зеленые растения</a:t>
            </a:r>
            <a:r>
              <a:rPr lang="ru-RU" dirty="0"/>
              <a:t> </a:t>
            </a:r>
            <a:r>
              <a:rPr lang="ru-RU" dirty="0" smtClean="0"/>
              <a:t>выделяют</a:t>
            </a:r>
            <a:r>
              <a:rPr lang="ru-RU" dirty="0"/>
              <a:t> </a:t>
            </a:r>
            <a:endParaRPr lang="ru-RU" dirty="0" smtClean="0"/>
          </a:p>
          <a:p>
            <a:pPr marL="68580" indent="0">
              <a:buNone/>
            </a:pPr>
            <a:r>
              <a:rPr lang="ru-RU" dirty="0" smtClean="0"/>
              <a:t>   углекислый </a:t>
            </a:r>
            <a:r>
              <a:rPr lang="ru-RU" dirty="0"/>
              <a:t>газ, необходимый для </a:t>
            </a:r>
            <a:r>
              <a:rPr lang="ru-RU" dirty="0" smtClean="0"/>
              <a:t>дыхания. </a:t>
            </a:r>
          </a:p>
          <a:p>
            <a:r>
              <a:rPr lang="ru-RU" dirty="0" smtClean="0"/>
              <a:t>5</a:t>
            </a:r>
            <a:r>
              <a:rPr lang="ru-RU" dirty="0"/>
              <a:t>. Во-вторых, растения служат пищей всему живому на Земле.</a:t>
            </a:r>
          </a:p>
        </p:txBody>
      </p:sp>
    </p:spTree>
    <p:extLst>
      <p:ext uri="{BB962C8B-B14F-4D97-AF65-F5344CB8AC3E}">
        <p14:creationId xmlns:p14="http://schemas.microsoft.com/office/powerpoint/2010/main" val="45609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812</TotalTime>
  <Words>362</Words>
  <Application>Microsoft Office PowerPoint</Application>
  <PresentationFormat>Экран (4:3)</PresentationFormat>
  <Paragraphs>66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Остин</vt:lpstr>
      <vt:lpstr>Ботаника – наука о растениях. </vt:lpstr>
      <vt:lpstr>Игра «Чужак»</vt:lpstr>
      <vt:lpstr>Биология - это наука о строении и функциях живых организмов, их разнообразии, происхождении, развитии и взаимодействии с окружающей средой.  </vt:lpstr>
      <vt:lpstr>Презентация PowerPoint</vt:lpstr>
      <vt:lpstr>Ботаника —  (от греческого «ботанэ» - трава)  - наука о растениях, их строении, жизнедеятельности, отношениях друг с другом и окружающей средой.</vt:lpstr>
      <vt:lpstr>Разделы ботаники</vt:lpstr>
      <vt:lpstr>Значение растений для природы</vt:lpstr>
      <vt:lpstr>Значение растений для человека </vt:lpstr>
      <vt:lpstr>Найди 3 ошибки в тексте</vt:lpstr>
      <vt:lpstr>История развития ботаники.</vt:lpstr>
      <vt:lpstr>ДОМАШНЕЕ ЗАДАНИЕ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Ботаника - </dc:title>
  <dc:creator>Елена Смирнова</dc:creator>
  <cp:lastModifiedBy>Елена Смирнова</cp:lastModifiedBy>
  <cp:revision>16</cp:revision>
  <dcterms:created xsi:type="dcterms:W3CDTF">2022-08-12T19:36:24Z</dcterms:created>
  <dcterms:modified xsi:type="dcterms:W3CDTF">2023-10-01T18:53:51Z</dcterms:modified>
</cp:coreProperties>
</file>