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71" r:id="rId10"/>
    <p:sldId id="27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59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1579B-525C-4A30-8B11-DF74F07162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AF0AE-F66F-483A-9A23-96CAF8FE5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126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1579B-525C-4A30-8B11-DF74F07162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AF0AE-F66F-483A-9A23-96CAF8FE5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31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1579B-525C-4A30-8B11-DF74F07162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AF0AE-F66F-483A-9A23-96CAF8FE580B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46746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1579B-525C-4A30-8B11-DF74F07162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AF0AE-F66F-483A-9A23-96CAF8FE5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374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1579B-525C-4A30-8B11-DF74F07162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AF0AE-F66F-483A-9A23-96CAF8FE580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768839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1579B-525C-4A30-8B11-DF74F07162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AF0AE-F66F-483A-9A23-96CAF8FE5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0780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1579B-525C-4A30-8B11-DF74F07162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AF0AE-F66F-483A-9A23-96CAF8FE5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7000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1579B-525C-4A30-8B11-DF74F07162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AF0AE-F66F-483A-9A23-96CAF8FE5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041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1579B-525C-4A30-8B11-DF74F07162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AF0AE-F66F-483A-9A23-96CAF8FE5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49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1579B-525C-4A30-8B11-DF74F07162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AF0AE-F66F-483A-9A23-96CAF8FE5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617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1579B-525C-4A30-8B11-DF74F07162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AF0AE-F66F-483A-9A23-96CAF8FE5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1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1579B-525C-4A30-8B11-DF74F07162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AF0AE-F66F-483A-9A23-96CAF8FE5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439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1579B-525C-4A30-8B11-DF74F07162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AF0AE-F66F-483A-9A23-96CAF8FE5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137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1579B-525C-4A30-8B11-DF74F07162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AF0AE-F66F-483A-9A23-96CAF8FE5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081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1579B-525C-4A30-8B11-DF74F07162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AF0AE-F66F-483A-9A23-96CAF8FE5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600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1579B-525C-4A30-8B11-DF74F07162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AF0AE-F66F-483A-9A23-96CAF8FE5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706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1579B-525C-4A30-8B11-DF74F071622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85AF0AE-F66F-483A-9A23-96CAF8FE58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078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t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Габдулла Тукай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2" y="1930400"/>
            <a:ext cx="5945354" cy="3768099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14384" y="2160589"/>
            <a:ext cx="3959620" cy="36336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t-RU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1886- </a:t>
            </a:r>
          </a:p>
          <a:p>
            <a:pPr marL="0" indent="0">
              <a:buNone/>
            </a:pPr>
            <a:r>
              <a:rPr lang="tt-RU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1913</a:t>
            </a:r>
            <a:endParaRPr lang="ru-RU" sz="8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                               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57" y="543208"/>
            <a:ext cx="9314829" cy="5181946"/>
          </a:xfrm>
        </p:spPr>
      </p:pic>
    </p:spTree>
    <p:extLst>
      <p:ext uri="{BB962C8B-B14F-4D97-AF65-F5344CB8AC3E}">
        <p14:creationId xmlns:p14="http://schemas.microsoft.com/office/powerpoint/2010/main" val="4738030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29" y="257419"/>
            <a:ext cx="8419722" cy="6328825"/>
          </a:xfrm>
        </p:spPr>
      </p:pic>
    </p:spTree>
    <p:extLst>
      <p:ext uri="{BB962C8B-B14F-4D97-AF65-F5344CB8AC3E}">
        <p14:creationId xmlns:p14="http://schemas.microsoft.com/office/powerpoint/2010/main" val="315380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85" y="66786"/>
            <a:ext cx="8249383" cy="6718786"/>
          </a:xfrm>
        </p:spPr>
      </p:pic>
    </p:spTree>
    <p:extLst>
      <p:ext uri="{BB962C8B-B14F-4D97-AF65-F5344CB8AC3E}">
        <p14:creationId xmlns:p14="http://schemas.microsoft.com/office/powerpoint/2010/main" val="421987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57" y="67901"/>
            <a:ext cx="8166225" cy="6708618"/>
          </a:xfrm>
        </p:spPr>
      </p:pic>
    </p:spTree>
    <p:extLst>
      <p:ext uri="{BB962C8B-B14F-4D97-AF65-F5344CB8AC3E}">
        <p14:creationId xmlns:p14="http://schemas.microsoft.com/office/powerpoint/2010/main" val="119282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63" y="187405"/>
            <a:ext cx="9028381" cy="6014219"/>
          </a:xfrm>
        </p:spPr>
      </p:pic>
    </p:spTree>
    <p:extLst>
      <p:ext uri="{BB962C8B-B14F-4D97-AF65-F5344CB8AC3E}">
        <p14:creationId xmlns:p14="http://schemas.microsoft.com/office/powerpoint/2010/main" val="33367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86" y="41325"/>
            <a:ext cx="9002826" cy="6232726"/>
          </a:xfrm>
        </p:spPr>
      </p:pic>
    </p:spTree>
    <p:extLst>
      <p:ext uri="{BB962C8B-B14F-4D97-AF65-F5344CB8AC3E}">
        <p14:creationId xmlns:p14="http://schemas.microsoft.com/office/powerpoint/2010/main" val="230326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                           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80" y="105215"/>
            <a:ext cx="8587251" cy="6440439"/>
          </a:xfrm>
        </p:spPr>
      </p:pic>
    </p:spTree>
    <p:extLst>
      <p:ext uri="{BB962C8B-B14F-4D97-AF65-F5344CB8AC3E}">
        <p14:creationId xmlns:p14="http://schemas.microsoft.com/office/powerpoint/2010/main" val="384827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t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Габдулла Тукай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2" y="1930400"/>
            <a:ext cx="5945354" cy="3768099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14384" y="2160589"/>
            <a:ext cx="3959620" cy="36336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t-RU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1886- </a:t>
            </a:r>
          </a:p>
          <a:p>
            <a:pPr marL="0" indent="0">
              <a:buNone/>
            </a:pPr>
            <a:r>
              <a:rPr lang="tt-RU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1913</a:t>
            </a:r>
            <a:endParaRPr lang="ru-RU" sz="8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4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71" b="17471"/>
          <a:stretch>
            <a:fillRect/>
          </a:stretch>
        </p:blipFill>
        <p:spPr>
          <a:xfrm>
            <a:off x="306142" y="609600"/>
            <a:ext cx="11514666" cy="543176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26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27" b="12727"/>
          <a:stretch>
            <a:fillRect/>
          </a:stretch>
        </p:blipFill>
        <p:spPr>
          <a:xfrm>
            <a:off x="677334" y="609600"/>
            <a:ext cx="8928393" cy="5431762"/>
          </a:xfrm>
        </p:spPr>
      </p:pic>
    </p:spTree>
    <p:extLst>
      <p:ext uri="{BB962C8B-B14F-4D97-AF65-F5344CB8AC3E}">
        <p14:creationId xmlns:p14="http://schemas.microsoft.com/office/powerpoint/2010/main" val="347908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24" y="108642"/>
            <a:ext cx="9135211" cy="6102036"/>
          </a:xfrm>
        </p:spPr>
      </p:pic>
    </p:spTree>
    <p:extLst>
      <p:ext uri="{BB962C8B-B14F-4D97-AF65-F5344CB8AC3E}">
        <p14:creationId xmlns:p14="http://schemas.microsoft.com/office/powerpoint/2010/main" val="419447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422" y="72428"/>
            <a:ext cx="7344491" cy="6658824"/>
          </a:xfrm>
        </p:spPr>
      </p:pic>
    </p:spTree>
    <p:extLst>
      <p:ext uri="{BB962C8B-B14F-4D97-AF65-F5344CB8AC3E}">
        <p14:creationId xmlns:p14="http://schemas.microsoft.com/office/powerpoint/2010/main" val="220018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   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66" y="275595"/>
            <a:ext cx="8637005" cy="6270465"/>
          </a:xfrm>
        </p:spPr>
      </p:pic>
    </p:spTree>
    <p:extLst>
      <p:ext uri="{BB962C8B-B14F-4D97-AF65-F5344CB8AC3E}">
        <p14:creationId xmlns:p14="http://schemas.microsoft.com/office/powerpoint/2010/main" val="335775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785" y="88845"/>
            <a:ext cx="5286622" cy="6487336"/>
          </a:xfrm>
        </p:spPr>
      </p:pic>
    </p:spTree>
    <p:extLst>
      <p:ext uri="{BB962C8B-B14F-4D97-AF65-F5344CB8AC3E}">
        <p14:creationId xmlns:p14="http://schemas.microsoft.com/office/powerpoint/2010/main" val="771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85" y="387735"/>
            <a:ext cx="9182939" cy="5165404"/>
          </a:xfrm>
        </p:spPr>
      </p:pic>
    </p:spTree>
    <p:extLst>
      <p:ext uri="{BB962C8B-B14F-4D97-AF65-F5344CB8AC3E}">
        <p14:creationId xmlns:p14="http://schemas.microsoft.com/office/powerpoint/2010/main" val="1663559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                         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40" y="144438"/>
            <a:ext cx="8879262" cy="6160139"/>
          </a:xfrm>
        </p:spPr>
      </p:pic>
    </p:spTree>
    <p:extLst>
      <p:ext uri="{BB962C8B-B14F-4D97-AF65-F5344CB8AC3E}">
        <p14:creationId xmlns:p14="http://schemas.microsoft.com/office/powerpoint/2010/main" val="1358139249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130</TotalTime>
  <Words>24</Words>
  <Application>Microsoft Office PowerPoint</Application>
  <PresentationFormat>Широкоэкранный</PresentationFormat>
  <Paragraphs>18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Times New Roman</vt:lpstr>
      <vt:lpstr>Trebuchet MS</vt:lpstr>
      <vt:lpstr>Wingdings 3</vt:lpstr>
      <vt:lpstr>Грань</vt:lpstr>
      <vt:lpstr>Габдулла Тукай</vt:lpstr>
      <vt:lpstr>Презентация PowerPoint</vt:lpstr>
      <vt:lpstr>Презентация PowerPoint</vt:lpstr>
      <vt:lpstr>Презентация PowerPoint</vt:lpstr>
      <vt:lpstr>                             </vt:lpstr>
      <vt:lpstr>                                   </vt:lpstr>
      <vt:lpstr>                             </vt:lpstr>
      <vt:lpstr>                              </vt:lpstr>
      <vt:lpstr>                           </vt:lpstr>
      <vt:lpstr>                                 </vt:lpstr>
      <vt:lpstr>                         </vt:lpstr>
      <vt:lpstr>                               </vt:lpstr>
      <vt:lpstr>                       </vt:lpstr>
      <vt:lpstr>                             </vt:lpstr>
      <vt:lpstr>                              </vt:lpstr>
      <vt:lpstr>                             </vt:lpstr>
      <vt:lpstr>Габдулла Тукай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Габдулла Тукай</dc:title>
  <dc:creator>админ</dc:creator>
  <cp:lastModifiedBy>админ</cp:lastModifiedBy>
  <cp:revision>19</cp:revision>
  <cp:lastPrinted>2023-04-25T17:51:55Z</cp:lastPrinted>
  <dcterms:created xsi:type="dcterms:W3CDTF">2023-04-24T18:06:32Z</dcterms:created>
  <dcterms:modified xsi:type="dcterms:W3CDTF">2023-10-01T18:40:00Z</dcterms:modified>
</cp:coreProperties>
</file>