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1" r:id="rId3"/>
    <p:sldId id="256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628800"/>
            <a:ext cx="6777317" cy="420382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5200" dirty="0" smtClean="0"/>
              <a:t>Урок русского языка </a:t>
            </a:r>
          </a:p>
          <a:p>
            <a:pPr marL="0" indent="0" algn="ctr">
              <a:buNone/>
            </a:pPr>
            <a:r>
              <a:rPr lang="ru-RU" sz="5200" dirty="0" smtClean="0"/>
              <a:t>3 класс</a:t>
            </a:r>
          </a:p>
          <a:p>
            <a:pPr marL="0" indent="0" algn="ctr">
              <a:buNone/>
            </a:pPr>
            <a:r>
              <a:rPr lang="ru-RU" sz="5200" dirty="0" smtClean="0">
                <a:solidFill>
                  <a:schemeClr val="accent6">
                    <a:lumMod val="75000"/>
                  </a:schemeClr>
                </a:solidFill>
              </a:rPr>
              <a:t>Типы текстов. Закрепление.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2200" dirty="0" err="1" smtClean="0"/>
              <a:t>Табакова</a:t>
            </a:r>
            <a:r>
              <a:rPr lang="ru-RU" sz="2200" dirty="0" smtClean="0"/>
              <a:t> Наталья Николаевна, </a:t>
            </a:r>
          </a:p>
          <a:p>
            <a:pPr marL="0" indent="0" algn="ctr">
              <a:buNone/>
            </a:pPr>
            <a:r>
              <a:rPr lang="ru-RU" sz="2200" dirty="0" smtClean="0"/>
              <a:t>учитель начальных классов высшей квалификационной категории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305779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Придумайте заголовок. Какой тип текста вы прочитали?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3600" dirty="0" smtClean="0"/>
              <a:t>Около </a:t>
            </a:r>
            <a:r>
              <a:rPr lang="ru-RU" sz="3600" dirty="0"/>
              <a:t>дома росла маленькая яблонька.</a:t>
            </a:r>
          </a:p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3600" dirty="0" smtClean="0"/>
              <a:t>Налетел </a:t>
            </a:r>
            <a:r>
              <a:rPr lang="ru-RU" sz="3600" dirty="0"/>
              <a:t>сильный ветер. Он стал крутить и ломать деревце. Дима принёс колья. Мальчик подвязал </a:t>
            </a:r>
            <a:r>
              <a:rPr lang="ru-RU" sz="3600" dirty="0" smtClean="0"/>
              <a:t>яблоньку.</a:t>
            </a:r>
          </a:p>
          <a:p>
            <a:pPr marL="0" indent="0" algn="just">
              <a:buNone/>
            </a:pPr>
            <a:r>
              <a:rPr lang="ru-RU" sz="3600" dirty="0"/>
              <a:t>	</a:t>
            </a:r>
            <a:r>
              <a:rPr lang="ru-RU" sz="3600" dirty="0" smtClean="0"/>
              <a:t>Яблонька </a:t>
            </a:r>
            <a:r>
              <a:rPr lang="ru-RU" sz="3600" dirty="0"/>
              <a:t>была спасена.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284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07342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600" dirty="0">
                <a:solidFill>
                  <a:srgbClr val="C00000"/>
                </a:solidFill>
              </a:rPr>
              <a:t>Текстом-повествованием</a:t>
            </a:r>
            <a:r>
              <a:rPr lang="ru-RU" sz="3600" dirty="0"/>
              <a:t> </a:t>
            </a:r>
            <a:r>
              <a:rPr lang="ru-RU" sz="3600" dirty="0">
                <a:solidFill>
                  <a:srgbClr val="0070C0"/>
                </a:solidFill>
              </a:rPr>
              <a:t>называется текст, в котором рассказывается о последовательности событий</a:t>
            </a:r>
            <a:r>
              <a:rPr lang="ru-RU" sz="3600" dirty="0" smtClean="0">
                <a:solidFill>
                  <a:srgbClr val="0070C0"/>
                </a:solidFill>
              </a:rPr>
              <a:t>. Текст-повествование похож на фильм. Читая </a:t>
            </a:r>
            <a:r>
              <a:rPr lang="ru-RU" sz="3600" dirty="0">
                <a:solidFill>
                  <a:srgbClr val="0070C0"/>
                </a:solidFill>
              </a:rPr>
              <a:t>такой текст, можно задать вопросы </a:t>
            </a:r>
            <a:r>
              <a:rPr lang="ru-RU" sz="3600" dirty="0">
                <a:solidFill>
                  <a:srgbClr val="C00000"/>
                </a:solidFill>
              </a:rPr>
              <a:t>«Что случилось?», «Что произошло?»</a:t>
            </a:r>
            <a:r>
              <a:rPr lang="ru-RU" sz="3600" dirty="0">
                <a:solidFill>
                  <a:srgbClr val="0070C0"/>
                </a:solidFill>
              </a:rPr>
              <a:t>. В тексте-повествовании автор использует большое количество </a:t>
            </a:r>
            <a:r>
              <a:rPr lang="ru-RU" sz="3600" dirty="0">
                <a:solidFill>
                  <a:srgbClr val="C00000"/>
                </a:solidFill>
              </a:rPr>
              <a:t>глаголов.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dirty="0" smtClean="0"/>
              <a:t>С.13 «Типы текстов»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996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Выпишите из текста глаголы. Разделите их на слоги.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4400" dirty="0" smtClean="0"/>
              <a:t>Летом школьники собирали лекарственные травы. Они сушили ромашку, подорожник, полынь. В лесничестве ребята ухаживали за деревьями. Они посадили двадцать ёлочек.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626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Определите тип текста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i="1" dirty="0" smtClean="0"/>
              <a:t>	</a:t>
            </a:r>
            <a:r>
              <a:rPr lang="ru-RU" sz="3500" dirty="0" smtClean="0"/>
              <a:t>У </a:t>
            </a:r>
            <a:r>
              <a:rPr lang="ru-RU" sz="3500" dirty="0"/>
              <a:t>котов 24 уса, по 12 с каждой стороны. Зачем они коту? </a:t>
            </a:r>
            <a:endParaRPr lang="ru-RU" sz="3500" dirty="0" smtClean="0"/>
          </a:p>
          <a:p>
            <a:pPr marL="0" indent="0" algn="just">
              <a:buNone/>
            </a:pPr>
            <a:r>
              <a:rPr lang="ru-RU" sz="3500" dirty="0"/>
              <a:t>	</a:t>
            </a:r>
            <a:r>
              <a:rPr lang="ru-RU" sz="3500" dirty="0" smtClean="0"/>
              <a:t>Усы </a:t>
            </a:r>
            <a:r>
              <a:rPr lang="ru-RU" sz="3500" dirty="0"/>
              <a:t>помогают котам получать информацию обо всём, что их окружает. С их помощью коты, не видя или не касаясь предметов, определяют, что эти предметы есть, различают их размер и форму. Усы помогают котам и в охоте. Ими коты определяют расстояние до мышки и то, как её удобнее схватить. </a:t>
            </a:r>
            <a:endParaRPr lang="ru-RU" sz="3500" dirty="0" smtClean="0"/>
          </a:p>
          <a:p>
            <a:pPr marL="0" indent="0" algn="just">
              <a:buNone/>
            </a:pPr>
            <a:r>
              <a:rPr lang="ru-RU" sz="3500" dirty="0"/>
              <a:t>	</a:t>
            </a:r>
            <a:r>
              <a:rPr lang="ru-RU" sz="3500" dirty="0" smtClean="0"/>
              <a:t>Вот </a:t>
            </a:r>
            <a:r>
              <a:rPr lang="ru-RU" sz="3500" dirty="0"/>
              <a:t>почему усы не только украшение, но и жизненно важный орган всех котов и кошек.</a:t>
            </a:r>
          </a:p>
        </p:txBody>
      </p:sp>
    </p:spTree>
    <p:extLst>
      <p:ext uri="{BB962C8B-B14F-4D97-AF65-F5344CB8AC3E}">
        <p14:creationId xmlns:p14="http://schemas.microsoft.com/office/powerpoint/2010/main" val="3103665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0070C0"/>
                </a:solidFill>
              </a:rPr>
              <a:t>Текст, в котором говорится, почему происходят те или иные события, явления, является </a:t>
            </a:r>
            <a:r>
              <a:rPr lang="ru-RU" dirty="0">
                <a:solidFill>
                  <a:srgbClr val="C00000"/>
                </a:solidFill>
              </a:rPr>
              <a:t>текстом – рассуждением. </a:t>
            </a:r>
            <a:r>
              <a:rPr lang="ru-RU" dirty="0">
                <a:solidFill>
                  <a:srgbClr val="0070C0"/>
                </a:solidFill>
              </a:rPr>
              <a:t>К этому тексту можно задать вопрос </a:t>
            </a:r>
            <a:r>
              <a:rPr lang="ru-RU" dirty="0">
                <a:solidFill>
                  <a:srgbClr val="C00000"/>
                </a:solidFill>
              </a:rPr>
              <a:t>почему, зачем? </a:t>
            </a:r>
            <a:r>
              <a:rPr lang="ru-RU" dirty="0">
                <a:solidFill>
                  <a:srgbClr val="0070C0"/>
                </a:solidFill>
              </a:rPr>
              <a:t>В тексте рассуждении, обычно, три части. Вступление, в котором задаётся вопрос или утверждается что-либо. Основная часть, в которой даётся ответ на поставленный вопрос (доказательство). Заключение – вывод или подтверждение того, что было сказано.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С.13 «Типы текстов»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34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Какие типы текстов вы знаете?</a:t>
            </a:r>
          </a:p>
          <a:p>
            <a:pPr marL="0" indent="0">
              <a:buNone/>
            </a:pPr>
            <a:r>
              <a:rPr lang="ru-RU" sz="4000" dirty="0" smtClean="0"/>
              <a:t>Какие вопросы можно задать к каждому из типов текстов?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0005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Минутка чистописания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Дельфин, весёлый наш дельфин,</a:t>
            </a:r>
            <a:br>
              <a:rPr lang="ru-RU" sz="4000" dirty="0"/>
            </a:br>
            <a:r>
              <a:rPr lang="ru-RU" sz="4000" dirty="0"/>
              <a:t>Играет в море не один,</a:t>
            </a:r>
            <a:br>
              <a:rPr lang="ru-RU" sz="4000" dirty="0"/>
            </a:br>
            <a:r>
              <a:rPr lang="ru-RU" sz="4000" dirty="0"/>
              <a:t>Там два дельфина на воде,</a:t>
            </a:r>
            <a:br>
              <a:rPr lang="ru-RU" sz="4000" dirty="0"/>
            </a:br>
            <a:r>
              <a:rPr lang="ru-RU" sz="4000" dirty="0"/>
              <a:t>Играя, учат букву...</a:t>
            </a:r>
          </a:p>
        </p:txBody>
      </p:sp>
      <p:pic>
        <p:nvPicPr>
          <p:cNvPr id="2050" name="Picture 2" descr="C:\Users\Наташа\Downloads\4b7684311c5321177bd876d3ae5c4f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164" y="3453176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03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Словарно-орфографическая работа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6600" dirty="0" err="1" smtClean="0"/>
              <a:t>Д_рога</a:t>
            </a:r>
            <a:r>
              <a:rPr lang="ru-RU" sz="6600" dirty="0" smtClean="0"/>
              <a:t>, </a:t>
            </a:r>
            <a:r>
              <a:rPr lang="ru-RU" sz="6600" dirty="0" err="1" smtClean="0"/>
              <a:t>д_ревня</a:t>
            </a:r>
            <a:r>
              <a:rPr lang="ru-RU" sz="6600" dirty="0" smtClean="0"/>
              <a:t>, до </a:t>
            </a:r>
            <a:r>
              <a:rPr lang="ru-RU" sz="6600" dirty="0" err="1" smtClean="0"/>
              <a:t>св_дани</a:t>
            </a:r>
            <a:r>
              <a:rPr lang="ru-RU" sz="6600" dirty="0" smtClean="0"/>
              <a:t>_, </a:t>
            </a:r>
            <a:r>
              <a:rPr lang="ru-RU" sz="6600" dirty="0" err="1" smtClean="0"/>
              <a:t>д_журный</a:t>
            </a:r>
            <a:r>
              <a:rPr lang="ru-RU" sz="6600" dirty="0" smtClean="0"/>
              <a:t>, </a:t>
            </a:r>
            <a:r>
              <a:rPr lang="ru-RU" sz="6600" dirty="0" err="1" smtClean="0"/>
              <a:t>д_кабрь</a:t>
            </a:r>
            <a:r>
              <a:rPr lang="ru-RU" sz="6600" dirty="0" smtClean="0"/>
              <a:t>, </a:t>
            </a:r>
            <a:r>
              <a:rPr lang="ru-RU" sz="6600" dirty="0" err="1" smtClean="0"/>
              <a:t>дев_чка</a:t>
            </a:r>
            <a:r>
              <a:rPr lang="ru-RU" sz="6600" dirty="0" smtClean="0"/>
              <a:t>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942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Разберите предложение по членам предложения. Выпишите словосочетания.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1373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6600" dirty="0" smtClean="0"/>
              <a:t>Крупная морковь выросла на грядках.</a:t>
            </a:r>
            <a:endParaRPr lang="ru-RU" sz="2400" dirty="0"/>
          </a:p>
        </p:txBody>
      </p:sp>
      <p:pic>
        <p:nvPicPr>
          <p:cNvPr id="1026" name="Picture 2" descr="C:\Users\Наташа\Downloads\5994016acfa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21088"/>
            <a:ext cx="3665984" cy="244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59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Вспомним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Что такое текст?</a:t>
            </a:r>
          </a:p>
          <a:p>
            <a:pPr marL="0" indent="0">
              <a:buNone/>
            </a:pPr>
            <a:r>
              <a:rPr lang="ru-RU" sz="4800" dirty="0" smtClean="0"/>
              <a:t>Какие типы текстов вы знаете?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966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С.13 «Типы текстов»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Текст-описание </a:t>
            </a:r>
            <a:r>
              <a:rPr lang="ru-RU" sz="4400" dirty="0">
                <a:solidFill>
                  <a:srgbClr val="0070C0"/>
                </a:solidFill>
              </a:rPr>
              <a:t>— это текст или часть текста, в котором описывается предмет или явление. В тексте описании используется множество </a:t>
            </a:r>
            <a:r>
              <a:rPr lang="ru-RU" sz="4400" dirty="0" smtClean="0">
                <a:solidFill>
                  <a:srgbClr val="C00000"/>
                </a:solidFill>
              </a:rPr>
              <a:t>прилагательных.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49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546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Прочитайте. Озаглавьте текст. Спишите описание синей птицы. 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034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 smtClean="0"/>
              <a:t>	Синяя птица</a:t>
            </a:r>
            <a:r>
              <a:rPr lang="ru-RU" sz="3600" dirty="0"/>
              <a:t> - это название птицы. Она живёт в горах Памира и Тянь-Шаня. У этой птицы есть секрет. Издалека оперение син</a:t>
            </a:r>
            <a:r>
              <a:rPr lang="ru-RU" sz="3600" b="1" dirty="0"/>
              <a:t>е</a:t>
            </a:r>
            <a:r>
              <a:rPr lang="ru-RU" sz="3600" dirty="0"/>
              <a:t>й птицы ч</a:t>
            </a:r>
            <a:r>
              <a:rPr lang="ru-RU" sz="3600" b="1" dirty="0"/>
              <a:t>ё</a:t>
            </a:r>
            <a:r>
              <a:rPr lang="ru-RU" sz="3600" dirty="0"/>
              <a:t>рное, вблизи — син</a:t>
            </a:r>
            <a:r>
              <a:rPr lang="ru-RU" sz="3600" b="1" dirty="0"/>
              <a:t>е</a:t>
            </a:r>
            <a:r>
              <a:rPr lang="ru-RU" sz="3600" dirty="0"/>
              <a:t>-лиловое, а на груди с</a:t>
            </a:r>
            <a:r>
              <a:rPr lang="ru-RU" sz="3600" b="1" dirty="0"/>
              <a:t>е</a:t>
            </a:r>
            <a:r>
              <a:rPr lang="ru-RU" sz="3600" dirty="0"/>
              <a:t>ребр</a:t>
            </a:r>
            <a:r>
              <a:rPr lang="ru-RU" sz="3600" b="1" dirty="0"/>
              <a:t>я</a:t>
            </a:r>
            <a:r>
              <a:rPr lang="ru-RU" sz="3600" dirty="0"/>
              <a:t>ные пятн</a:t>
            </a:r>
            <a:r>
              <a:rPr lang="ru-RU" sz="3600" b="1" dirty="0"/>
              <a:t>ы</a:t>
            </a:r>
            <a:r>
              <a:rPr lang="ru-RU" sz="3600" dirty="0"/>
              <a:t>шки. Выглян</a:t>
            </a:r>
            <a:r>
              <a:rPr lang="ru-RU" sz="3600" b="1" dirty="0"/>
              <a:t>е</a:t>
            </a:r>
            <a:r>
              <a:rPr lang="ru-RU" sz="3600" dirty="0"/>
              <a:t>т солнышко — и перо син</a:t>
            </a:r>
            <a:r>
              <a:rPr lang="ru-RU" sz="3600" b="1" dirty="0"/>
              <a:t>е</a:t>
            </a:r>
            <a:r>
              <a:rPr lang="ru-RU" sz="3600" dirty="0"/>
              <a:t>й птицы начнёт вспых</a:t>
            </a:r>
            <a:r>
              <a:rPr lang="ru-RU" sz="3600" b="1" dirty="0"/>
              <a:t>и</a:t>
            </a:r>
            <a:r>
              <a:rPr lang="ru-RU" sz="3600" dirty="0"/>
              <a:t>вать ярк</a:t>
            </a:r>
            <a:r>
              <a:rPr lang="ru-RU" sz="3600" b="1" dirty="0"/>
              <a:t>и</a:t>
            </a:r>
            <a:r>
              <a:rPr lang="ru-RU" sz="3600" dirty="0"/>
              <a:t>м син</a:t>
            </a:r>
            <a:r>
              <a:rPr lang="ru-RU" sz="3600" b="1" dirty="0"/>
              <a:t>и</a:t>
            </a:r>
            <a:r>
              <a:rPr lang="ru-RU" sz="3600" dirty="0"/>
              <a:t>м цвет</a:t>
            </a:r>
            <a:r>
              <a:rPr lang="ru-RU" sz="3600" b="1" dirty="0"/>
              <a:t>о</a:t>
            </a:r>
            <a:r>
              <a:rPr lang="ru-RU" sz="3600" dirty="0"/>
              <a:t>м.</a:t>
            </a:r>
          </a:p>
        </p:txBody>
      </p:sp>
    </p:spTree>
    <p:extLst>
      <p:ext uri="{BB962C8B-B14F-4D97-AF65-F5344CB8AC3E}">
        <p14:creationId xmlns:p14="http://schemas.microsoft.com/office/powerpoint/2010/main" val="416650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546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Синяя птица.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36724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000" dirty="0" smtClean="0"/>
              <a:t>	Издалека </a:t>
            </a:r>
            <a:r>
              <a:rPr lang="ru-RU" sz="4000" dirty="0"/>
              <a:t>оперение син</a:t>
            </a:r>
            <a:r>
              <a:rPr lang="ru-RU" sz="4000" b="1" dirty="0"/>
              <a:t>е</a:t>
            </a:r>
            <a:r>
              <a:rPr lang="ru-RU" sz="4000" dirty="0"/>
              <a:t>й птицы ч</a:t>
            </a:r>
            <a:r>
              <a:rPr lang="ru-RU" sz="4000" b="1" dirty="0"/>
              <a:t>ё</a:t>
            </a:r>
            <a:r>
              <a:rPr lang="ru-RU" sz="4000" dirty="0"/>
              <a:t>рное, вблизи — син</a:t>
            </a:r>
            <a:r>
              <a:rPr lang="ru-RU" sz="4000" b="1" dirty="0"/>
              <a:t>е</a:t>
            </a:r>
            <a:r>
              <a:rPr lang="ru-RU" sz="4000" dirty="0"/>
              <a:t>-лиловое, а на груди с</a:t>
            </a:r>
            <a:r>
              <a:rPr lang="ru-RU" sz="4000" b="1" dirty="0"/>
              <a:t>е</a:t>
            </a:r>
            <a:r>
              <a:rPr lang="ru-RU" sz="4000" dirty="0"/>
              <a:t>ребр</a:t>
            </a:r>
            <a:r>
              <a:rPr lang="ru-RU" sz="4000" b="1" dirty="0"/>
              <a:t>я</a:t>
            </a:r>
            <a:r>
              <a:rPr lang="ru-RU" sz="4000" dirty="0"/>
              <a:t>ные пятн</a:t>
            </a:r>
            <a:r>
              <a:rPr lang="ru-RU" sz="4000" b="1" dirty="0"/>
              <a:t>ы</a:t>
            </a:r>
            <a:r>
              <a:rPr lang="ru-RU" sz="4000" dirty="0"/>
              <a:t>шки. Выглян</a:t>
            </a:r>
            <a:r>
              <a:rPr lang="ru-RU" sz="4000" b="1" dirty="0"/>
              <a:t>е</a:t>
            </a:r>
            <a:r>
              <a:rPr lang="ru-RU" sz="4000" dirty="0"/>
              <a:t>т солнышко — и перо син</a:t>
            </a:r>
            <a:r>
              <a:rPr lang="ru-RU" sz="4000" b="1" dirty="0"/>
              <a:t>е</a:t>
            </a:r>
            <a:r>
              <a:rPr lang="ru-RU" sz="4000" dirty="0"/>
              <a:t>й птицы начнёт вспых</a:t>
            </a:r>
            <a:r>
              <a:rPr lang="ru-RU" sz="4000" b="1" dirty="0"/>
              <a:t>и</a:t>
            </a:r>
            <a:r>
              <a:rPr lang="ru-RU" sz="4000" dirty="0"/>
              <a:t>вать ярк</a:t>
            </a:r>
            <a:r>
              <a:rPr lang="ru-RU" sz="4000" b="1" dirty="0"/>
              <a:t>и</a:t>
            </a:r>
            <a:r>
              <a:rPr lang="ru-RU" sz="4000" dirty="0"/>
              <a:t>м син</a:t>
            </a:r>
            <a:r>
              <a:rPr lang="ru-RU" sz="4000" b="1" dirty="0"/>
              <a:t>и</a:t>
            </a:r>
            <a:r>
              <a:rPr lang="ru-RU" sz="4000" dirty="0"/>
              <a:t>м цвет</a:t>
            </a:r>
            <a:r>
              <a:rPr lang="ru-RU" sz="4000" b="1" dirty="0"/>
              <a:t>о</a:t>
            </a:r>
            <a:r>
              <a:rPr lang="ru-RU" sz="4000" dirty="0"/>
              <a:t>м.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5877272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Подчеркните прилагательные. Какова их роль в тексте?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64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Составьте текст из частей.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3600" dirty="0" smtClean="0"/>
              <a:t>Налетел сильный ветер. Он стал крутить и ломать деревце. Дима принёс колья. Мальчик подвязал яблоньку.</a:t>
            </a:r>
          </a:p>
          <a:p>
            <a:pPr marL="0" indent="0" algn="just">
              <a:buNone/>
            </a:pPr>
            <a:r>
              <a:rPr lang="ru-RU" sz="3600" dirty="0"/>
              <a:t>	Яблонька была спасена</a:t>
            </a:r>
            <a:r>
              <a:rPr lang="ru-RU" sz="3600" dirty="0" smtClean="0"/>
              <a:t>.</a:t>
            </a:r>
          </a:p>
          <a:p>
            <a:pPr marL="0" indent="0" algn="just">
              <a:buNone/>
            </a:pPr>
            <a:r>
              <a:rPr lang="ru-RU" sz="3600" dirty="0" smtClean="0"/>
              <a:t>	Около </a:t>
            </a:r>
            <a:r>
              <a:rPr lang="ru-RU" sz="3600" dirty="0"/>
              <a:t>дома росла маленькая яблонька.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822457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173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Остин</vt:lpstr>
      <vt:lpstr>Презентация PowerPoint</vt:lpstr>
      <vt:lpstr>Минутка чистописания</vt:lpstr>
      <vt:lpstr>Словарно-орфографическая работа</vt:lpstr>
      <vt:lpstr>Разберите предложение по членам предложения. Выпишите словосочетания.</vt:lpstr>
      <vt:lpstr>Вспомним</vt:lpstr>
      <vt:lpstr>С.13 «Типы текстов»</vt:lpstr>
      <vt:lpstr>Прочитайте. Озаглавьте текст. Спишите описание синей птицы. </vt:lpstr>
      <vt:lpstr>Синяя птица.</vt:lpstr>
      <vt:lpstr>Составьте текст из частей.</vt:lpstr>
      <vt:lpstr>Придумайте заголовок. Какой тип текста вы прочитали?</vt:lpstr>
      <vt:lpstr>С.13 «Типы текстов»</vt:lpstr>
      <vt:lpstr>Выпишите из текста глаголы. Разделите их на слоги.</vt:lpstr>
      <vt:lpstr>Определите тип текста.</vt:lpstr>
      <vt:lpstr>Презентация PowerPoint</vt:lpstr>
      <vt:lpstr>Итог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Минутка чистописания</dc:title>
  <dc:creator>Наташа</dc:creator>
  <cp:lastModifiedBy>Наташа</cp:lastModifiedBy>
  <cp:revision>9</cp:revision>
  <dcterms:created xsi:type="dcterms:W3CDTF">2023-09-07T14:58:12Z</dcterms:created>
  <dcterms:modified xsi:type="dcterms:W3CDTF">2023-10-01T19:03:46Z</dcterms:modified>
</cp:coreProperties>
</file>