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6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7576" autoAdjust="0"/>
  </p:normalViewPr>
  <p:slideViewPr>
    <p:cSldViewPr>
      <p:cViewPr varScale="1">
        <p:scale>
          <a:sx n="86" d="100"/>
          <a:sy n="86" d="100"/>
        </p:scale>
        <p:origin x="-135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B34EDE-6618-498C-9B95-72A0770364CC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F0874D-DF1E-49F6-8AFE-EA2A086F94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0874D-DF1E-49F6-8AFE-EA2A086F949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1"/>
            <a:ext cx="8229600" cy="218599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Выучить записи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Ответить на вопросы таблицы (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Противоречия прогресса)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Уметь приводить примеры прогресса и регресса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Написать размышление на тему: «Могут ли идти вместе духовный и технический прогресс?» используя текст Д.С.Лихачева (в группе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отдельных листочках.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-"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214554"/>
            <a:ext cx="728667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Домашнее задание: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Прочитать письмо Д.С.Лихачева  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26 (в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эл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/дневнике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Выделить с чем согласен,  с чем не согласен.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Творческое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написать послание в Будущее: расскажи своим будущим детям, следующим поколениям: зачем нужно образование?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28596" y="1857364"/>
            <a:ext cx="8429684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ТАБЛИЦА ДЕ БОНО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«+»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— все, что понравилось на уроке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«-» 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все, что показалось бесполезным, скучным и не увлекательным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«!»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— что привлекло, заставило задуматься и вызвало новые вопросы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Прочитайте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синквейны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вставьте пропущенные слова.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 чём мы будем говорить на уроке?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44" y="1571612"/>
            <a:ext cx="3214710" cy="235745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4282" y="1643050"/>
            <a:ext cx="307183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_________________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Усердное, кропотливое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Наставляет, разъясняет, показывает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Нелегко грызть гранит науки.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Обучение.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14876" y="1571612"/>
            <a:ext cx="3214710" cy="235745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786314" y="1643050"/>
            <a:ext cx="31432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_________________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Нравственная, духовная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Развивает, совершенствует, меняет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Воспитание открывает многие двери.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2910" y="4143380"/>
            <a:ext cx="3214710" cy="235745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42910" y="4357694"/>
            <a:ext cx="31432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_________________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Активный, образованный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Меняет, влияет, помогает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Стремится к великим делам.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Люди.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86314" y="4214818"/>
            <a:ext cx="3214710" cy="235745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786314" y="4357694"/>
            <a:ext cx="31432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_________________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Могучая, великая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Побеждает, развивается,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сдается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Страна, в которой мы живем.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Родина.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2910" y="1571612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57818" y="1571612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Культура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71604" y="4214818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Народ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57818" y="4214818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Россия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571612"/>
            <a:ext cx="7072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Тема.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2143116"/>
            <a:ext cx="7072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Образование в культуре народов России.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714356"/>
            <a:ext cx="89297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Начало «книжного обучения» на Руси связано с принятием христианства. Священнослужители были в те времена самыми образованными людьми. Поэтому школы появились при церквях и монастырях.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857364"/>
            <a:ext cx="89297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 принятия христианства на Руси не было специально организованных школ. Знания и умения дети получали в семье. Мальчиков учил отец (дед), а обучением девочек занималась мать (бабушка).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2928934"/>
            <a:ext cx="89297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Первые школы были открыты на Руси в 988 году. Князь Владимир Святославович издаёт указ: дети бояр должны учиться книжному делу. Однако в те времена дети неохотно шли учиться грамоте и чтению, не видели в этом практической пользы.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4357694"/>
            <a:ext cx="89297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начале XV века на смену церквям при монастырях приходят частные школы — «Мастера грамоты», которые стали новым этапом в развитии обучения на Руси. Там обучались мальчики богатых родителей, в программу входило письмо, чтение и зарубежная литература. 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5786454"/>
            <a:ext cx="89297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Спустя столетие, в 1086 году, Анна Всеволодовна, сестра Владимира Мономаха, открыла первое женское училище при церкви, где девочки из зажиточного населения обучались грамоте, чтению и пению.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844" y="142852"/>
            <a:ext cx="885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Прочитайте текст, восстановите верную последовательность абзацев.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37 L -0.00382 0.164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L -2.5E-6 -0.157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02198 L 1.11111E-6 0.1649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9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05806E-6 L 0.00417 -0.2077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ucare.timepad.ru/fe1ce326-c79c-4517-8209-bcee507dbcdf/poster_event_49697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52"/>
            <a:ext cx="257176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500430" y="214290"/>
            <a:ext cx="521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Развитие образования в России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14646" y="2000240"/>
            <a:ext cx="592935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C2D2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Славяно-греко-латинская академия — первое в России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C2D2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высшее учебное заведение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C2D2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учреждённое в 1687 году по инициативе поэта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2C2D2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Симеона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C2D2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Полоцкого.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5357818" y="3643314"/>
            <a:ext cx="364333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2C2D2E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Петре </a:t>
            </a:r>
            <a:r>
              <a:rPr lang="en-US" sz="2000" dirty="0" smtClean="0">
                <a:solidFill>
                  <a:srgbClr val="2C2D2E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lang="ru-RU" sz="2000" dirty="0" smtClean="0">
                <a:solidFill>
                  <a:srgbClr val="2C2D2E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произошла школьная реформа — основное образование стало доступно всем, кроме крестьян.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2C2D2E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школах появились новые предметы, во всех учебных заведениях делался упор на математические знания. </a:t>
            </a:r>
          </a:p>
        </p:txBody>
      </p:sp>
      <p:pic>
        <p:nvPicPr>
          <p:cNvPr id="2052" name="Picture 4" descr="Школьное образование при Петре 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500438"/>
            <a:ext cx="5165698" cy="3036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7686" y="571480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1764 году право получить образование дали и девушкам. Екатерина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открыла Смольный институт — Воспитательное общество благородных девиц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infoglaz.ru/wp-content/uploads/1625-1280x7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3117850" cy="1724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u.9111s.ru/uploads/202105/05/85e346069cd1f19c812dcf302e6ac4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714488"/>
            <a:ext cx="357190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429124" y="300037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Важный шаг к улучшению образования произошёл в 1802 году. Александр I создал министерство народного просвещения, которое определило дальнейшую историю развития школ в России (Приходские училища для бедного населения. Уездные училища принимали мальчиков 7-8 лет. Гимназии. Университеты)</a:t>
            </a:r>
          </a:p>
        </p:txBody>
      </p:sp>
      <p:pic>
        <p:nvPicPr>
          <p:cNvPr id="6" name="Рисунок 5" descr="http://vsegda-pomnim.com/uploads/posts/2022-01/1642726923_18-vsegda-pomnim-com-p-tserkovnie-prikhodskie-shkoli-foto-1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000240"/>
            <a:ext cx="335758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avatars.dzeninfra.ru/get-zen_doc/4909844/pub_63932a7572e98762b19f2003_63932af304ed9f3a9cfe0158/scale_1200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4214818"/>
            <a:ext cx="335758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000628" y="500042"/>
            <a:ext cx="414337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C2D2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Основной целью образования в советском государстве было: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C2D2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всеобщее бесплатное обязательное образование детей обоего пола до 16 лет;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C2D2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ликвидация сословных школ и ограничений в образовании по национальным признакам;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C2D2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отделение школы от церкви;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C2D2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обучение на родном языке и др.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u.9111s.ru/uploads/202109/01/dcc0e287532af8bf196d92badd724d9d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428628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kto-chto-gde.ru/wp-content/uploads/2022/05/tochno-luchshee-v-mire-9-faktov-o-sovetskom-obrazovanii-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071810"/>
            <a:ext cx="407196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214942" y="3857628"/>
            <a:ext cx="3714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 образования во все времена была одна, какая?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857752" y="5042118"/>
            <a:ext cx="428624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всестороннее развитие личности и воспитание нового поколения.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357298"/>
            <a:ext cx="7829686" cy="521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00034" y="571480"/>
            <a:ext cx="8229600" cy="1066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Ступени образования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214290"/>
            <a:ext cx="828680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Дополните схему.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Роль образования в жизни человека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2643182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Образование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14876" y="2214554"/>
            <a:ext cx="4000528" cy="4001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Воспроизведение рабочей силы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3071802" y="2500306"/>
            <a:ext cx="1500198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071802" y="3071810"/>
            <a:ext cx="1571636" cy="2143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786314" y="3071810"/>
            <a:ext cx="4000528" cy="4001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00562" y="3857628"/>
            <a:ext cx="4000528" cy="4001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8662" y="4500570"/>
            <a:ext cx="4643470" cy="4001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928926" y="3286124"/>
            <a:ext cx="1357322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2143108" y="3857628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786314" y="3071810"/>
            <a:ext cx="38985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chemeClr val="tx2"/>
                </a:solidFill>
              </a:rPr>
              <a:t>формирует свободную личность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28662" y="4500570"/>
            <a:ext cx="47149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tx2"/>
                </a:solidFill>
              </a:rPr>
              <a:t>способствует освоению людьми знаний и навыков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643438" y="3857628"/>
            <a:ext cx="37689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chemeClr val="tx2"/>
                </a:solidFill>
              </a:rPr>
              <a:t>лифт социальной мобильности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5786454"/>
            <a:ext cx="85725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C2D2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Подумайте, какова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роль образования для вас каждого лично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C2D2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102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573</Words>
  <PresentationFormat>Экран (4:3)</PresentationFormat>
  <Paragraphs>76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Домашнее задание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Домашнее задание</dc:title>
  <dc:creator>Ольга Лоскутникова</dc:creator>
  <cp:lastModifiedBy>dennver007@hotmail.com</cp:lastModifiedBy>
  <cp:revision>17</cp:revision>
  <dcterms:created xsi:type="dcterms:W3CDTF">2023-09-29T17:44:13Z</dcterms:created>
  <dcterms:modified xsi:type="dcterms:W3CDTF">2023-09-30T08:51:33Z</dcterms:modified>
</cp:coreProperties>
</file>