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92" r:id="rId2"/>
    <p:sldId id="307" r:id="rId3"/>
    <p:sldId id="320" r:id="rId4"/>
    <p:sldId id="323" r:id="rId5"/>
    <p:sldId id="327" r:id="rId6"/>
    <p:sldId id="324" r:id="rId7"/>
    <p:sldId id="325" r:id="rId8"/>
    <p:sldId id="326" r:id="rId9"/>
    <p:sldId id="328" r:id="rId10"/>
    <p:sldId id="332" r:id="rId11"/>
    <p:sldId id="333" r:id="rId12"/>
    <p:sldId id="329" r:id="rId13"/>
    <p:sldId id="334" r:id="rId14"/>
    <p:sldId id="335" r:id="rId15"/>
    <p:sldId id="330" r:id="rId16"/>
    <p:sldId id="336" r:id="rId17"/>
    <p:sldId id="264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mpact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mpact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mpact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mpact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mpact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Impact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Impact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Impact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Impac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rickwork-SD-R1acro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Freeform 29"/>
          <p:cNvSpPr/>
          <p:nvPr/>
        </p:nvSpPr>
        <p:spPr>
          <a:xfrm rot="21420000">
            <a:off x="-171450" y="212725"/>
            <a:ext cx="8480425" cy="5746750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9" name="5-Point Star 32"/>
          <p:cNvSpPr/>
          <p:nvPr/>
        </p:nvSpPr>
        <p:spPr>
          <a:xfrm rot="21420000">
            <a:off x="3122613" y="5057775"/>
            <a:ext cx="514350" cy="51435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8713" y="4714875"/>
            <a:ext cx="4608512" cy="941388"/>
          </a:xfrm>
        </p:spPr>
        <p:txBody>
          <a:bodyPr/>
          <a:lstStyle>
            <a:lvl1pPr algn="ctr">
              <a:defRPr sz="4200" smtClean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93653B7B-5F4E-44D1-802A-854C1FA13CC4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9525" y="4956175"/>
            <a:ext cx="2989263" cy="914400"/>
          </a:xfrm>
        </p:spPr>
        <p:txBody>
          <a:bodyPr wrap="square">
            <a:spAutoFit/>
          </a:bodyPr>
          <a:lstStyle>
            <a:lvl1pPr>
              <a:defRPr lang="en-US" sz="4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0925" y="3819525"/>
            <a:ext cx="681038" cy="498475"/>
          </a:xfrm>
        </p:spPr>
        <p:txBody>
          <a:bodyPr/>
          <a:lstStyle>
            <a:lvl1pPr>
              <a:defRPr sz="2400">
                <a:solidFill>
                  <a:srgbClr val="404040"/>
                </a:solidFill>
              </a:defRPr>
            </a:lvl1pPr>
          </a:lstStyle>
          <a:p>
            <a:fld id="{84B338A4-F297-486E-AC72-0942CB169C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2E36-5FA5-4FA3-A08B-BACE06FD173D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246EA-F65D-4322-8056-4FDED1C8D9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99A9E-0B66-42BA-9E55-DF8755AE8C43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B520D-A57F-4573-AAF5-B5E81A0B1F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4813" y="887413"/>
            <a:ext cx="4572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97813" y="2906713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/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889E7-959C-44F8-848A-989CC33F8E7C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088ECDE-404D-4B8C-B5D1-14B5B429B1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/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CBFB-B59B-44AD-B252-ED8742B21B55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A0E10-2965-46BA-B61B-0E21E3FD19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00712-99AD-4016-A1C3-AFCD910A0A3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8352931B-5BB6-4135-A32D-E1F50773EF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ABAA0-BE60-410A-8712-EBAC294FE93A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A45B3CC0-A2B5-4B02-9DA5-C75C1556BB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74035-04F3-4E4A-A7EB-3A35BCC1339A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6E95869-3145-4A70-ABFC-BB7EC71388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18E96-C2D9-442F-9F81-0B96CE7701C6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3D5B0DE-ECE7-4D06-AE65-B679002997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CF66B-165A-4D7D-9C5A-235A9157D7E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93510-3C9A-4D45-8C5E-188CEEB3D3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82EDA-D8DF-4377-A5ED-77A8DA0A01F3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365742C-F158-406F-90B9-B7BCFF7895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5C553-B4F8-4EC5-9CE8-8C9AF42CA96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D4153-44F3-4D7B-9D9E-24F75CCC57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ABB01-281C-4ADE-B737-D817B59F110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653045AC-F558-49BC-AF25-6E2C0E487B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4F77C-7BA5-4081-9A09-3EA436495DFC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4409E758-533E-443E-8909-91E44E221E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6957-DD0C-41C9-9AC5-3C363C7FC150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76EA4-4594-4E44-9D30-CAD440C2E3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FA162-395F-4D8C-AD07-7E4FA786309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1C289-4088-498F-92E8-B74444CC82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68571-73D2-402A-967A-982ED9D8BF27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7016920-C508-46E9-BB3C-308DEA3941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D7B47-2123-49F0-8FFA-978AA3715068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95EF4-F364-4A55-BFF1-EDA24EAEA7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D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rickwork-SD-R1acrop.jp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-19050" y="0"/>
            <a:ext cx="9004300" cy="6643688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2524" cy="6420230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0" y="685800"/>
            <a:ext cx="7797800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2063750"/>
            <a:ext cx="7797800" cy="3311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700" y="5757863"/>
            <a:ext cx="28384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2800" cap="all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DAB9C4-47E3-42E9-AD81-F83F3BC32AD4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5757863"/>
            <a:ext cx="4124325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2800" cap="all" baseline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4875" y="5757863"/>
            <a:ext cx="681038" cy="498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800">
                <a:solidFill>
                  <a:srgbClr val="75A2CE"/>
                </a:solidFill>
              </a:defRPr>
            </a:lvl1pPr>
          </a:lstStyle>
          <a:p>
            <a:fld id="{ECC8946E-2D94-4F0D-B827-85E59C08CDF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35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 cap="all">
          <a:solidFill>
            <a:srgbClr val="75A2CE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75A2CE"/>
          </a:solidFill>
          <a:latin typeface="Impact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Clr>
          <a:srgbClr val="75A2CE"/>
        </a:buClr>
        <a:buSzPct val="160000"/>
        <a:buFont typeface="Arial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rgbClr val="75A2CE"/>
        </a:buClr>
        <a:buSzPct val="160000"/>
        <a:buFont typeface="Arial" pitchFamily="34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rgbClr val="75A2CE"/>
        </a:buClr>
        <a:buSzPct val="160000"/>
        <a:buFont typeface="Arial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rgbClr val="75A2CE"/>
        </a:buClr>
        <a:buSzPct val="160000"/>
        <a:buFont typeface="Arial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Clr>
          <a:srgbClr val="75A2CE"/>
        </a:buClr>
        <a:buSzPct val="160000"/>
        <a:buFont typeface="Arial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788" cy="1524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MaŇana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iremos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de </a:t>
            </a:r>
            <a:r>
              <a:rPr 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viaje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533400"/>
            <a:ext cx="6554788" cy="3767138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ru-RU"/>
          </a:p>
        </p:txBody>
      </p:sp>
      <p:pic>
        <p:nvPicPr>
          <p:cNvPr id="4" name="Picture 2" descr="https://i.pinimg.com/736x/0f/42/33/0f4233339a372ea0cbca66af045cbb7c.jpg">
            <a:extLst>
              <a:ext uri="{FF2B5EF4-FFF2-40B4-BE49-F238E27FC236}">
                <a16:creationId xmlns="" xmlns:a16="http://schemas.microsoft.com/office/drawing/2014/main" id="{3FC72900-9D6D-43A2-9E58-9A01B41FB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8" y="221350"/>
            <a:ext cx="4391769" cy="43917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1" name="Picture 8" descr="https://tmqresearch.com/wp-content/uploads/2020/07/Tourism-Spain-1-2-1536x15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4288" y="1577975"/>
            <a:ext cx="36449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05064"/>
            <a:ext cx="640058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67544" y="404664"/>
            <a:ext cx="756084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Mark está de viaje de negocios en Barcelona. Hoy tuvo un día libre y salió a visitar la ciudad.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Primero, caminó por La Rambla, la calle más famosa de Barcelona, llena de gente, tiendas y restaurantes. Se dirigió al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Barrio Gótico,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uno de los sitios más antiguos y bellos de la ciudad. En la Plaza Sant Jaume observó dos de los edificios más importantes: El Palacio de la Generalitat de Catalunya y el Ayuntamiento.</a:t>
            </a:r>
          </a:p>
        </p:txBody>
      </p:sp>
      <p:pic>
        <p:nvPicPr>
          <p:cNvPr id="31746" name="Picture 2" descr="https://womanel.com/wp-content/uploads/2023/07/Barcelona-Barselona-Hotychnyj-kvartal-1024x68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501008"/>
            <a:ext cx="2147993" cy="1432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51484"/>
            <a:ext cx="7992888" cy="2229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67544" y="404664"/>
            <a:ext cx="756084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Mark está de viaje de negocios en Barcelona. Hoy tuvo un día libre y salió a visitar la ciudad.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Primero, caminó por La Rambla, la calle más famosa de Barcelona, llena de gente, tiendas y restaurantes. Se dirigió al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Barrio Gótico,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uno de los sitios más antiguos y bellos de la ciudad. En la Plaza Sant Jaume observó dos de los edificios más importantes: El Palacio de la Generalitat de Catalunya y el Ayuntamiento.</a:t>
            </a:r>
          </a:p>
        </p:txBody>
      </p:sp>
      <p:pic>
        <p:nvPicPr>
          <p:cNvPr id="31746" name="Picture 2" descr="https://womanel.com/wp-content/uploads/2023/07/Barcelona-Barselona-Hotychnyj-kvartal-1024x68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501008"/>
            <a:ext cx="2147993" cy="1432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404664"/>
            <a:ext cx="756084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Volvió a La Rambla. Mark tenía hambre y se detuvo a comer unas tapas y beber una cerveza. Continuó hasta la grande y hermosa Plaza de Catalunya. Avanzó por el Paseo de Gràcia hasta llegar a un edificios fuera de lo común Casa Batlló y luego a Casa Milà, diseños del arquitecto Antoni Gaudí. Quiso saber más sobre este famoso arquitecto y se dirigió al Park Güell, donde tomó muchas fotografías.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861048"/>
            <a:ext cx="4896544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tenía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hambre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проголодался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cerveza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пиво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Avanzó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вернулся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fuera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lo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común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необычное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Quiso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saber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хотел знать больше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00192" y="6021288"/>
            <a:ext cx="1838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Casa Milà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2770" name="Picture 2" descr="https://i.pinimg.com/originals/63/cd/90/63cd90da9afd63e103b87014554690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9" y="3501008"/>
            <a:ext cx="3406214" cy="2554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810831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0" name="Picture 2" descr="https://i.pinimg.com/originals/63/cd/90/63cd90da9afd63e103b87014554690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573016"/>
            <a:ext cx="1946381" cy="14597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67544" y="404664"/>
            <a:ext cx="756084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Volvió a La Rambla. Mark tenía hambre y se detuvo a comer unas tapas y beber una cerveza. Continuó hasta la grande y hermosa Plaza de Catalunya. Avanzó por el Paseo de Gràcia hasta llegar a un edificios fuera de lo común Casa Batlló y luego a Casa Milà, diseños del arquitecto Antoni Gaudí. Quiso saber más sobre este famoso arquitecto y se dirigió al Park Güell, donde tomó muchas fotografías.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404664"/>
            <a:ext cx="756084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Volvió a La Rambla. Mark tenía hambre y se detuvo a comer unas tapas y beber una cerveza. Continuó hasta la grande y hermosa Plaza de Catalunya. Avanzó por el Paseo de Gràcia hasta llegar a un edificios fuera de lo común Casa Batlló y luego a Casa Milà, diseños del arquitecto Antoni Gaudí. Quiso saber más sobre este famoso arquitecto y se dirigió al Park Güell, donde tomó muchas fotografías.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7416824" cy="2032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0" name="Picture 2" descr="https://i.pinimg.com/originals/63/cd/90/63cd90da9afd63e103b87014554690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429000"/>
            <a:ext cx="1946381" cy="14597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404664"/>
            <a:ext cx="7920880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El día se acababa pero antes de volver al hotel, Mark tomó un taxi hacia la Fuente Mágica y disfrutó de un espectáculo de agua y luces.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Mark quedó sorprendido con esta gran ciudad y sintió que le faltó tiempo para conocer más lugares interesantes. Se prometió regresar para tomar unas vacaciones con su familia.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429000"/>
            <a:ext cx="4392488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acababa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заканчивался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Fuente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фонтан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disfrutó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насладился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luces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свет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quedó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sorprendido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был поражен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prometió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пообещал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5805264"/>
            <a:ext cx="2938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 Fuente Mágica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3794" name="Picture 2" descr="https://liliya-travel.ru/assets/images3/1928597_b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12976"/>
            <a:ext cx="4064499" cy="26911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56992"/>
            <a:ext cx="749727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67544" y="404664"/>
            <a:ext cx="7920880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El día se acababa pero antes de volver al hotel, Mark tomó un taxi hacia la Fuente Mágica y disfrutó de un espectáculo de agua y luces.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Mark quedó sorprendido con esta gran ciudad y sintió que le faltó tiempo para conocer más lugares interesantes. Se prometió regresar para tomar unas vacaciones con su familia.</a:t>
            </a:r>
          </a:p>
        </p:txBody>
      </p:sp>
      <p:pic>
        <p:nvPicPr>
          <p:cNvPr id="33794" name="Picture 2" descr="https://liliya-travel.ru/assets/images3/1928597_b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390" y="3212977"/>
            <a:ext cx="2175109" cy="14401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https://www.vippng.com/png/detail/305-3052094_caractersticas-portadas-de-tareas-para-cuadernos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0"/>
            <a:ext cx="237490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Содержимое 2"/>
          <p:cNvSpPr txBox="1">
            <a:spLocks/>
          </p:cNvSpPr>
          <p:nvPr/>
        </p:nvSpPr>
        <p:spPr bwMode="auto">
          <a:xfrm>
            <a:off x="468313" y="1484313"/>
            <a:ext cx="82296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ru-RU" sz="3200"/>
          </a:p>
        </p:txBody>
      </p:sp>
      <p:pic>
        <p:nvPicPr>
          <p:cNvPr id="9218" name="Picture 2" descr="https://cdn5.vectorstock.com/i/1000x1000/13/49/pencil-and-notepad-icon-vector-981349.jpg"/>
          <p:cNvPicPr>
            <a:picLocks noChangeAspect="1" noChangeArrowheads="1"/>
          </p:cNvPicPr>
          <p:nvPr/>
        </p:nvPicPr>
        <p:blipFill>
          <a:blip r:embed="rId3" cstate="print"/>
          <a:srcRect l="18395" t="9928" r="12810" b="19373"/>
          <a:stretch>
            <a:fillRect/>
          </a:stretch>
        </p:blipFill>
        <p:spPr bwMode="auto">
          <a:xfrm>
            <a:off x="467544" y="188640"/>
            <a:ext cx="6009028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37997" y="1916832"/>
            <a:ext cx="4182075" cy="51398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10.10 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– </a:t>
            </a:r>
            <a:r>
              <a:rPr lang="en-US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Proyecto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Lugares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interés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Rusia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Lugares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interés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España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798255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5" descr="https://www.vippng.com/png/detail/305-3052094_caractersticas-portadas-de-tareas-para-cuadernos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3" y="0"/>
            <a:ext cx="195421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Содержимое 2"/>
          <p:cNvSpPr txBox="1">
            <a:spLocks/>
          </p:cNvSpPr>
          <p:nvPr/>
        </p:nvSpPr>
        <p:spPr bwMode="auto">
          <a:xfrm>
            <a:off x="611560" y="620688"/>
            <a:ext cx="82296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ru-RU" sz="320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077072"/>
            <a:ext cx="71287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https://resh.edu.ru/uploads/lesson_extract/6775/20200110175132/OEBPS/objects/m_span_6_2_1/5d7902aa916c29881880e4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4939308" cy="3422236"/>
          </a:xfrm>
          <a:prstGeom prst="rect">
            <a:avLst/>
          </a:prstGeom>
          <a:noFill/>
        </p:spPr>
      </p:pic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5292080" y="1484784"/>
            <a:ext cx="3599334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914400"/>
            <a:r>
              <a:rPr lang="es-ES" sz="2400" b="1" dirty="0" smtClean="0">
                <a:solidFill>
                  <a:srgbClr val="1D1D1B"/>
                </a:solidFill>
                <a:latin typeface="robotoregular"/>
                <a:cs typeface="Arial" pitchFamily="34" charset="0"/>
              </a:rPr>
              <a:t>¡Nuestra vida sería muy triste sin la posibilidad de viajar! Hoy les proponemos hacer su primer viaje a España! Será muy interesante para Ustedes. Podrán ir de excursiones y ver los lugares de interés de este maravilloso país. </a:t>
            </a:r>
            <a:r>
              <a:rPr lang="ru-RU" sz="1600" dirty="0" smtClean="0">
                <a:solidFill>
                  <a:srgbClr val="000000"/>
                </a:solidFill>
                <a:latin typeface="robotoregular"/>
                <a:cs typeface="Arial" pitchFamily="34" charset="0"/>
              </a:rPr>
              <a:t>  </a:t>
            </a:r>
            <a:endParaRPr lang="ru-RU" sz="50500" dirty="0">
              <a:solidFill>
                <a:srgbClr val="000000"/>
              </a:solidFill>
              <a:latin typeface="robotoregular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2989" y="404664"/>
            <a:ext cx="4575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1" hangingPunct="1">
              <a:defRPr/>
            </a:pPr>
            <a:r>
              <a:rPr lang="es-E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obotolight"/>
                <a:cs typeface="Arial" pitchFamily="34" charset="0"/>
              </a:rPr>
              <a:t>Mi </a:t>
            </a:r>
            <a:r>
              <a:rPr lang="es-E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obotolight"/>
                <a:cs typeface="Arial" pitchFamily="34" charset="0"/>
              </a:rPr>
              <a:t>viaje </a:t>
            </a:r>
            <a:r>
              <a:rPr lang="es-ES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obotolight"/>
                <a:cs typeface="Arial" pitchFamily="34" charset="0"/>
              </a:rPr>
              <a:t>a España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533400"/>
            <a:ext cx="7999040" cy="2391544"/>
          </a:xfrm>
        </p:spPr>
        <p:txBody>
          <a:bodyPr>
            <a:normAutofit/>
          </a:bodyPr>
          <a:lstStyle/>
          <a:p>
            <a:r>
              <a:rPr lang="es-ES" sz="2800" dirty="0" smtClean="0">
                <a:solidFill>
                  <a:srgbClr val="1D1D1B"/>
                </a:solidFill>
                <a:latin typeface="robotolight"/>
              </a:rPr>
              <a:t>¿En qué ciudad de España se encuentra el famoso templo de la Sagrada Familia?</a:t>
            </a:r>
            <a:endParaRPr lang="ru-RU" sz="2800" dirty="0"/>
          </a:p>
        </p:txBody>
      </p:sp>
      <p:pic>
        <p:nvPicPr>
          <p:cNvPr id="2050" name="Picture 2" descr="https://resh.edu.ru/uploads/lesson_extract/2017-09-05_m-3-11750/1595/617/OEBPS/objects/b1_8_span_03_01/images/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348880"/>
            <a:ext cx="3024336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https://architectureguru.ru/wp-content/uploads/2021/03/sagrada-familia-cathedral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4904"/>
            <a:ext cx="4752528" cy="32982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un9-55.userapi.com/wiSDFEQxMl72sHPsqersbv_cRDqKZcINFWnD3A/hpUeDTWqdb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279904" cy="4622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0296" r="11438"/>
          <a:stretch>
            <a:fillRect/>
          </a:stretch>
        </p:blipFill>
        <p:spPr bwMode="auto">
          <a:xfrm>
            <a:off x="899592" y="181605"/>
            <a:ext cx="5976664" cy="656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47989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259508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7544" y="404664"/>
            <a:ext cx="756084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latin typeface="Times New Roman" pitchFamily="18" charset="0"/>
                <a:cs typeface="Times New Roman" pitchFamily="18" charset="0"/>
              </a:rPr>
              <a:t>Barcelona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Mark está de viaje de negocios en Barcelona. Hoy tuvo un día libre y salió a visitar la ciudad.</a:t>
            </a:r>
          </a:p>
          <a:p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Primero, caminó por La Rambla, la calle más famosa de Barcelona, llena de gente, tiendas y restaurantes. Se dirigió al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Barrio Gótico,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uno de los sitios más antiguos y bellos de la ciudad. En la Plaza Sant Jaume observó dos de los edificios más importantes: El Palacio de la Generalitat de Catalunya y el Ayuntamiento.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365104"/>
            <a:ext cx="4407553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viaje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negocios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командировка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libre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выходной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caminó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прогулялся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llena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gente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полна людей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edificios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здания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s://womanel.com/wp-content/uploads/2023/07/Barcelona-Barselona-Hotychnyj-kvartal-1024x683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25831"/>
            <a:ext cx="3622206" cy="2415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6300192" y="6021288"/>
            <a:ext cx="2167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Barrio Gótico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346492"/>
      </a:accent1>
      <a:accent2>
        <a:srgbClr val="6DA5D4"/>
      </a:accent2>
      <a:accent3>
        <a:srgbClr val="538C79"/>
      </a:accent3>
      <a:accent4>
        <a:srgbClr val="93B75D"/>
      </a:accent4>
      <a:accent5>
        <a:srgbClr val="DEB050"/>
      </a:accent5>
      <a:accent6>
        <a:srgbClr val="BB5354"/>
      </a:accent6>
      <a:hlink>
        <a:srgbClr val="3289DD"/>
      </a:hlink>
      <a:folHlink>
        <a:srgbClr val="859EB6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E3530EC-BA5B-407C-9B36-00820F3955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1325</TotalTime>
  <Words>772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Главное мероприятие</vt:lpstr>
      <vt:lpstr>MaŇana iremos de viaje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Cuéntanos  tu</dc:title>
  <dc:creator>Ксения Богданова</dc:creator>
  <cp:lastModifiedBy>Ксения Богданова</cp:lastModifiedBy>
  <cp:revision>128</cp:revision>
  <dcterms:created xsi:type="dcterms:W3CDTF">2023-02-19T15:19:25Z</dcterms:created>
  <dcterms:modified xsi:type="dcterms:W3CDTF">2023-10-01T19:04:59Z</dcterms:modified>
</cp:coreProperties>
</file>