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59" r:id="rId4"/>
    <p:sldId id="269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0000"/>
    <a:srgbClr val="000099"/>
    <a:srgbClr val="006600"/>
    <a:srgbClr val="993366"/>
    <a:srgbClr val="A500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ransition spd="slow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14304" y="0"/>
            <a:ext cx="55352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Эпиграф к уроку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3800" y="3352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22303" y="1498599"/>
            <a:ext cx="75252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математиков существует </a:t>
            </a:r>
          </a:p>
          <a:p>
            <a:pPr algn="ctr"/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свой язык – это формулы</a:t>
            </a:r>
            <a:endParaRPr lang="ru-RU" sz="40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https://im1-tub-ru.yandex.net/i?id=df8c5704bb4bbe017a78ea02eaa7a9c0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1358630"/>
            <a:ext cx="3421962" cy="4702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026252" y="3147060"/>
            <a:ext cx="676950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200" b="1" i="1" dirty="0">
                <a:solidFill>
                  <a:srgbClr val="C00000"/>
                </a:solidFill>
              </a:rPr>
              <a:t>Софья Михайловна КОВАЛЕВСКАЯ (1850 – 1891 г)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368834" y="4619988"/>
            <a:ext cx="58129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Первая в мире женщина-профессор математики</a:t>
            </a:r>
          </a:p>
        </p:txBody>
      </p:sp>
    </p:spTree>
    <p:extLst>
      <p:ext uri="{BB962C8B-B14F-4D97-AF65-F5344CB8AC3E}">
        <p14:creationId xmlns="" xmlns:p14="http://schemas.microsoft.com/office/powerpoint/2010/main" val="25135711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3200" y="-126425"/>
            <a:ext cx="909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«Верно – не верно»</a:t>
            </a:r>
            <a:endParaRPr lang="ru-RU" sz="5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100" y="1261189"/>
            <a:ext cx="6064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Разложите на множители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86826" y="2082800"/>
                <a:ext cx="3839705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+27</m:t>
                    </m:r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</m:sSup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</m:sSup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:r>
                  <a:rPr lang="en-US" sz="36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0,001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−64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26" y="2082800"/>
                <a:ext cx="3839705" cy="2862322"/>
              </a:xfrm>
              <a:prstGeom prst="rect">
                <a:avLst/>
              </a:prstGeom>
              <a:blipFill rotWithShape="0">
                <a:blip r:embed="rId2"/>
                <a:stretch>
                  <a:fillRect l="-4286" b="-72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526531" y="4000500"/>
                <a:ext cx="7046160" cy="3108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endParaRPr lang="en-US" sz="32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+3</m:t>
                        </m:r>
                      </m:e>
                    </m:d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+9</m:t>
                        </m:r>
                      </m:e>
                    </m:d>
                  </m:oMath>
                </a14:m>
                <a:endParaRPr lang="en-US" sz="32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e>
                    </m:d>
                  </m:oMath>
                </a14:m>
                <a:endParaRPr lang="en-US" sz="32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e>
                    </m:d>
                  </m:oMath>
                </a14:m>
                <a:endParaRPr lang="en-US" sz="32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(0,1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)(0,01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+0,4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𝑎𝑑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+16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32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AutoNum type="arabicPeriod"/>
                </a:pPr>
                <a:endParaRPr lang="en-US" b="0" dirty="0" smtClean="0"/>
              </a:p>
              <a:p>
                <a:endParaRPr lang="ru-RU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6531" y="4000500"/>
                <a:ext cx="7046160" cy="310854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Picture 2" descr="http://previews.123rf.com/images/AlexBannykh/AlexBannykh1404/alexbannykh140400099/27711107-School-girl-and-boy-write-in-exercise-books--Stock-Ph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796905"/>
            <a:ext cx="5594170" cy="3203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600502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65400" y="228600"/>
            <a:ext cx="79369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«Рефлексия»</a:t>
            </a:r>
            <a:endParaRPr lang="ru-RU" sz="60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://sunpics.ru/images/159848_record-6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422399"/>
            <a:ext cx="2324100" cy="20574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022600" y="1917866"/>
            <a:ext cx="3784600" cy="1155364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29246" y="1987716"/>
            <a:ext cx="37206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превосходное,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оволен результатами работы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уроке. Мне все удалось!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://www.playcast.ru/uploads/2016/10/12/201717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203698"/>
            <a:ext cx="2126990" cy="1955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921000" y="4438731"/>
            <a:ext cx="3207634" cy="1123869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113321" y="4668905"/>
            <a:ext cx="30153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подавлен. Я ничего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запомнил и не понял!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://img-fotki.yandex.ru/get/5307/28257045.573/0_6d085_85b6c01e_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681" y="870538"/>
            <a:ext cx="2692399" cy="22026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6949944" y="3003379"/>
            <a:ext cx="3756155" cy="1123869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997700" y="3085046"/>
            <a:ext cx="40990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Испытываю чувство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еудовлетворения, потому что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все понял!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5250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5000" y="304800"/>
            <a:ext cx="6008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7854" y="2132538"/>
            <a:ext cx="27045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№18.4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№18.6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63206" y="1517287"/>
            <a:ext cx="9098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18 выучить формулы сокращенного умножения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https://im3-tub-ru.yandex.net/i?id=6db6ca1aafcc2cdd01e81f0731d1966c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0" y="2572325"/>
            <a:ext cx="4622800" cy="4285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0408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2388" y="812800"/>
            <a:ext cx="11820712" cy="107950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 сокращенного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умножения:   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8406" y="2219755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</a:t>
            </a:r>
            <a:r>
              <a:rPr lang="en-US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разность</a:t>
            </a:r>
            <a:r>
              <a:rPr lang="en-US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кубов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1777" y="4872034"/>
            <a:ext cx="361756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66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6600" b="1" baseline="30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2110" y="3548331"/>
            <a:ext cx="361756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66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ru-RU" sz="6600" b="1" baseline="30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21944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94314" y="365760"/>
            <a:ext cx="38034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5937" y="1454166"/>
            <a:ext cx="106324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знакомство 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формулами суммы кубов </a:t>
            </a: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разности кубов;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формирование 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учащихся навыков </a:t>
            </a: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 сокращенного </a:t>
            </a: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умножения;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использовать формулы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разложения многочлена 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множители.</a:t>
            </a:r>
            <a:endParaRPr lang="ru-RU" sz="32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094474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8618" y="409694"/>
            <a:ext cx="8324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Найдите кубы следующих одночленов</a:t>
            </a:r>
            <a:endParaRPr lang="ru-RU" sz="3200" dirty="0"/>
          </a:p>
        </p:txBody>
      </p:sp>
      <p:pic>
        <p:nvPicPr>
          <p:cNvPr id="3" name="Рисунок 2" descr="2023-01-17_07-22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773" y="1084217"/>
            <a:ext cx="9760325" cy="25701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00938" y="56149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4829" y="1287885"/>
            <a:ext cx="7168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lvl="1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формулу квадрат суммы;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4829" y="2217433"/>
            <a:ext cx="76272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Запишите формулу квадрат разности;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4829" y="3337317"/>
            <a:ext cx="77716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Запишите формулу разность квадрата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http://www.test-uz.ru/img/articles/242/b1acd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535" y="1088667"/>
            <a:ext cx="3078464" cy="30261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09110" y="378822"/>
            <a:ext cx="6922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«Память»</a:t>
            </a:r>
          </a:p>
        </p:txBody>
      </p:sp>
    </p:spTree>
    <p:extLst>
      <p:ext uri="{BB962C8B-B14F-4D97-AF65-F5344CB8AC3E}">
        <p14:creationId xmlns="" xmlns:p14="http://schemas.microsoft.com/office/powerpoint/2010/main" val="22891179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849995" y="1512828"/>
                <a:ext cx="488152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3200" dirty="0" smtClean="0"/>
                  <a:t>1.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𝑎𝑏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95" y="1512828"/>
                <a:ext cx="4881529" cy="492443"/>
              </a:xfrm>
              <a:prstGeom prst="rect">
                <a:avLst/>
              </a:prstGeom>
              <a:blipFill rotWithShape="0">
                <a:blip r:embed="rId2"/>
                <a:stretch>
                  <a:fillRect l="-4994" t="-24691" b="-493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57663" y="2504156"/>
                <a:ext cx="506619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/>
                  <a:t>2.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𝑎𝑏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63" y="2504156"/>
                <a:ext cx="5066195" cy="584775"/>
              </a:xfrm>
              <a:prstGeom prst="rect">
                <a:avLst/>
              </a:prstGeom>
              <a:blipFill rotWithShape="0">
                <a:blip r:embed="rId3"/>
                <a:stretch>
                  <a:fillRect l="-3008" t="-13542" b="-3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734645" y="3505242"/>
                <a:ext cx="51122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/>
                  <a:t>3.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ru-RU" sz="32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645" y="3505242"/>
                <a:ext cx="5112233" cy="584775"/>
              </a:xfrm>
              <a:prstGeom prst="rect">
                <a:avLst/>
              </a:prstGeom>
              <a:blipFill rotWithShape="0">
                <a:blip r:embed="rId4"/>
                <a:stretch>
                  <a:fillRect l="-3103" t="-13542" b="-3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3026676" y="509451"/>
            <a:ext cx="6922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«Память»</a:t>
            </a:r>
          </a:p>
        </p:txBody>
      </p:sp>
      <p:pic>
        <p:nvPicPr>
          <p:cNvPr id="10242" name="Picture 2" descr="https://fs00.infourok.ru/images/doc/312/311359/7/hello_html_18249f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1" y="1543425"/>
            <a:ext cx="2590799" cy="3107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18039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67052" y="4029131"/>
            <a:ext cx="78326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кубов двух выражений равна произведению суммы этих выражений и неполного квадрата их разности.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35621" y="90955"/>
            <a:ext cx="89577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«Вывод формулы»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24297" y="1116894"/>
            <a:ext cx="97971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необходимо вывести формулы суммы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кубов.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помогут в этом знания по теме умножение многочленов.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5115" y="2112465"/>
            <a:ext cx="53969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 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умножение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4746" y="4299511"/>
            <a:ext cx="34806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кубов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388406" y="5824008"/>
                <a:ext cx="11924739" cy="72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Трехчлен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ru-RU" sz="40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4000" b="1" i="1">
                        <a:latin typeface="Cambria Math" panose="02040503050406030204" pitchFamily="18" charset="0"/>
                      </a:rPr>
                      <m:t>𝒂𝒃</m:t>
                    </m:r>
                    <m:r>
                      <a:rPr lang="en-US" sz="4000" b="1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40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неполный квадрат </a:t>
                </a:r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разности</a:t>
                </a:r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406" y="5824008"/>
                <a:ext cx="11924739" cy="721801"/>
              </a:xfrm>
              <a:prstGeom prst="rect">
                <a:avLst/>
              </a:prstGeom>
              <a:blipFill rotWithShape="0">
                <a:blip r:embed="rId2"/>
                <a:stretch>
                  <a:fillRect l="-1840" t="-12605" r="-767" b="-352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 descr="2023-01-17_07-26-3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40" y="2730138"/>
            <a:ext cx="8057197" cy="822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28978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20575" y="195640"/>
            <a:ext cx="89577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«Вывод формулы»</a:t>
            </a: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5120" y="1366907"/>
            <a:ext cx="5201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 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умножение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11785" y="5440844"/>
                <a:ext cx="11435246" cy="7218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Трехчлен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4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40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1" i="1" smtClean="0">
                        <a:latin typeface="Cambria Math" panose="02040503050406030204" pitchFamily="18" charset="0"/>
                      </a:rPr>
                      <m:t>𝒂𝒃</m:t>
                    </m:r>
                    <m:r>
                      <a:rPr lang="en-US" sz="4000" b="1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4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4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неполный квадрат суммы</a:t>
                </a:r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785" y="5440844"/>
                <a:ext cx="11435246" cy="721801"/>
              </a:xfrm>
              <a:prstGeom prst="rect">
                <a:avLst/>
              </a:prstGeom>
              <a:blipFill rotWithShape="0">
                <a:blip r:embed="rId2"/>
                <a:stretch>
                  <a:fillRect l="-1920" t="-12712" r="-853" b="-364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33020" y="3657681"/>
            <a:ext cx="4051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Разность кубов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49165" y="3416214"/>
            <a:ext cx="73507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Разность 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кубов двух выражений равна произведению суммы этих выражений и неполного квадрата их </a:t>
            </a: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2023-01-17_07-28-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078" y="2140811"/>
            <a:ext cx="8904770" cy="10334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58672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319" y="113436"/>
            <a:ext cx="89096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«Решаем задания»</a:t>
            </a:r>
            <a:endParaRPr lang="ru-RU" sz="54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6947" y="1287646"/>
            <a:ext cx="45052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1: упростите выражения</a:t>
            </a:r>
          </a:p>
          <a:p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152649" y="1160147"/>
                <a:ext cx="5047344" cy="22159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d>
                      <m:d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(</a:t>
                </a:r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+ d)(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𝑐𝑑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в) </a:t>
                </a:r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(m – n)(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𝑚𝑛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г) </a:t>
                </a:r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(x + y)(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𝑥𝑦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2649" y="1160147"/>
                <a:ext cx="5047344" cy="2215991"/>
              </a:xfrm>
              <a:prstGeom prst="rect">
                <a:avLst/>
              </a:prstGeom>
              <a:blipFill rotWithShape="0">
                <a:blip r:embed="rId2"/>
                <a:stretch>
                  <a:fillRect l="-5435" t="-6319" b="-115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62745" y="3589442"/>
            <a:ext cx="5984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2: учебник  28.31 (в, г) и 28.32 (в, г)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865" y="5196006"/>
            <a:ext cx="4923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3: разложить на множители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159502" y="3995677"/>
                <a:ext cx="2837315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8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</a:t>
                </a:r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в) </a:t>
                </a:r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1 - 27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</a:t>
                </a:r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+8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36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д) 64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</m:sSup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p>
                    </m:sSup>
                  </m:oMath>
                </a14:m>
                <a:endParaRPr lang="ru-RU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9502" y="3995677"/>
                <a:ext cx="2837315" cy="2862322"/>
              </a:xfrm>
              <a:prstGeom prst="rect">
                <a:avLst/>
              </a:prstGeom>
              <a:blipFill rotWithShape="0">
                <a:blip r:embed="rId3"/>
                <a:stretch>
                  <a:fillRect l="-6438" t="-3191" b="-70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 descr="http://www.schoolioneri.com/wp-content/uploads/cache/images/2017/03/spshkol_05/spshkol_05-17769227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1" y="3995677"/>
            <a:ext cx="4305300" cy="28623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39662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584</TotalTime>
  <Words>269</Words>
  <Application>Microsoft Office PowerPoint</Application>
  <PresentationFormat>Произвольный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Слайд 1</vt:lpstr>
      <vt:lpstr>Формулы сокращенного умножения: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Формулы сокращенного        умножения:</dc:title>
  <dc:creator>User</dc:creator>
  <cp:lastModifiedBy>HP</cp:lastModifiedBy>
  <cp:revision>44</cp:revision>
  <dcterms:created xsi:type="dcterms:W3CDTF">2017-03-15T09:31:50Z</dcterms:created>
  <dcterms:modified xsi:type="dcterms:W3CDTF">2023-10-01T19:20:21Z</dcterms:modified>
</cp:coreProperties>
</file>