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76" r:id="rId4"/>
    <p:sldId id="257" r:id="rId5"/>
    <p:sldId id="258" r:id="rId6"/>
    <p:sldId id="266" r:id="rId7"/>
    <p:sldId id="269" r:id="rId8"/>
    <p:sldId id="270" r:id="rId9"/>
    <p:sldId id="272" r:id="rId10"/>
    <p:sldId id="259" r:id="rId11"/>
    <p:sldId id="260" r:id="rId12"/>
    <p:sldId id="274" r:id="rId13"/>
    <p:sldId id="271" r:id="rId14"/>
    <p:sldId id="261" r:id="rId15"/>
    <p:sldId id="273" r:id="rId16"/>
    <p:sldId id="262" r:id="rId17"/>
    <p:sldId id="263" r:id="rId18"/>
    <p:sldId id="264" r:id="rId19"/>
    <p:sldId id="267" r:id="rId20"/>
    <p:sldId id="268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Создание английских колоний на американской земле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Новая история, </a:t>
            </a:r>
          </a:p>
          <a:p>
            <a:r>
              <a:rPr lang="ru-RU" dirty="0" smtClean="0"/>
              <a:t>8 класс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60648"/>
            <a:ext cx="54864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Состав европейских переселенцев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861048"/>
            <a:ext cx="58578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1124744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 религии большая часть поселенцев были протестантами, а меньшинство — католиками. 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В </a:t>
            </a:r>
            <a:r>
              <a:rPr lang="ru-RU" sz="2400" dirty="0" smtClean="0"/>
              <a:t>крупных городах существовали общины евреев</a:t>
            </a:r>
            <a:r>
              <a:rPr lang="ru-RU" sz="2400" dirty="0" smtClean="0"/>
              <a:t>.</a:t>
            </a:r>
          </a:p>
          <a:p>
            <a:endParaRPr lang="ru-RU" sz="2400" dirty="0" smtClean="0"/>
          </a:p>
          <a:p>
            <a:r>
              <a:rPr lang="ru-RU" sz="2400" b="1" dirty="0" smtClean="0"/>
              <a:t>Испанцы, португальцы, скандинавы, французы, англичане, голландцы</a:t>
            </a:r>
            <a:endParaRPr lang="ru-RU" sz="24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 Складывание местного самоуправления</a:t>
            </a:r>
            <a:endParaRPr lang="ru-RU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18146"/>
            <a:ext cx="7488832" cy="4698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 промышленных районах Севера получают важное развитие органы самоуправления, чаще всего сосредоточенные в церковном приходе. Колониальные ассамблеи состояли из двух палат:</a:t>
            </a:r>
          </a:p>
          <a:p>
            <a:r>
              <a:rPr lang="ru-RU" dirty="0" smtClean="0"/>
              <a:t>верней палаты — Совета, члены которого назначались губернатором из числа аристократии, и нижней палаты, избиравшейся населением. Для избирателей существовал высокий имущественный ценз. </a:t>
            </a:r>
            <a:endParaRPr lang="ru-RU" dirty="0" smtClean="0"/>
          </a:p>
          <a:p>
            <a:r>
              <a:rPr lang="ru-RU" dirty="0" smtClean="0"/>
              <a:t>Выборы </a:t>
            </a:r>
            <a:r>
              <a:rPr lang="ru-RU" dirty="0" smtClean="0"/>
              <a:t>проводились открытым голосованием. Уполномоченные от городов и поселков представляют общественное собрание колонии.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117206" cy="630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 Колонисты и индейцы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8023749" cy="3765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Местное население Америки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36912"/>
            <a:ext cx="276225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924944"/>
            <a:ext cx="306705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7544" y="1196752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По языку индейские племена Северной Америки объединяются в следующие семьи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рапахо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черноногие,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апачи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навахо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ирокезы, чероки, сиу и так далее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5. Южные и северные колонии: особенности экономического развития и социальных отношений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/>
            <a:r>
              <a:rPr lang="ru-RU" dirty="0" smtClean="0"/>
              <a:t>Метрополия, то есть Великобритания, вывозила из колоний сырьё и продавала туда промышленные товары. </a:t>
            </a:r>
            <a:r>
              <a:rPr lang="ru-RU" b="1" dirty="0" smtClean="0"/>
              <a:t>В XVIII веке в колониях стала развиваться промышленность, ориентированная в том числе на экспорт в </a:t>
            </a:r>
            <a:r>
              <a:rPr lang="ru-RU" b="1" dirty="0" err="1" smtClean="0"/>
              <a:t>Карибский</a:t>
            </a:r>
            <a:r>
              <a:rPr lang="ru-RU" b="1" dirty="0" smtClean="0"/>
              <a:t> регион</a:t>
            </a:r>
            <a:r>
              <a:rPr lang="ru-RU" dirty="0" smtClean="0"/>
              <a:t>, где находились французские и испанские колонии.</a:t>
            </a:r>
          </a:p>
          <a:p>
            <a:pPr marL="0" indent="0"/>
            <a:r>
              <a:rPr lang="ru-RU" dirty="0" smtClean="0"/>
              <a:t>С 1750 года британский парламент начал издавать законы, которые сдерживали развитие промышленности в североамериканских колониях. </a:t>
            </a:r>
            <a:endParaRPr lang="ru-RU" dirty="0" smtClean="0"/>
          </a:p>
          <a:p>
            <a:pPr marL="0" indent="0"/>
            <a:r>
              <a:rPr lang="ru-RU" b="1" dirty="0" smtClean="0"/>
              <a:t>С </a:t>
            </a:r>
            <a:r>
              <a:rPr lang="ru-RU" b="1" dirty="0" smtClean="0"/>
              <a:t>1763 года возить товары разрешили только на британских судах</a:t>
            </a:r>
            <a:r>
              <a:rPr lang="ru-RU" dirty="0" smtClean="0"/>
              <a:t>. Одновременно с этим в колониях стали появляться сторонники обособления. Например, </a:t>
            </a:r>
            <a:r>
              <a:rPr lang="ru-RU" b="1" dirty="0" smtClean="0"/>
              <a:t>в 1754 году </a:t>
            </a:r>
            <a:r>
              <a:rPr lang="ru-RU" b="1" dirty="0" err="1" smtClean="0"/>
              <a:t>Бенджамин</a:t>
            </a:r>
            <a:r>
              <a:rPr lang="ru-RU" b="1" dirty="0" smtClean="0"/>
              <a:t> Франклин выступил с проектом создания союза колоний во главе с президентом, которого должен был назначать король Англии.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6. Противоречия между метрополиями и колониями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7. «Бостонское чаепитие»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67" y="3741153"/>
            <a:ext cx="4644033" cy="311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1340768"/>
            <a:ext cx="86764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Бостонское чаепитие</a:t>
            </a:r>
            <a:r>
              <a:rPr lang="ru-RU" sz="2000" dirty="0" smtClean="0"/>
              <a:t> </a:t>
            </a:r>
            <a:r>
              <a:rPr lang="ru-RU" sz="2000" dirty="0" smtClean="0"/>
              <a:t>— </a:t>
            </a:r>
            <a:r>
              <a:rPr lang="ru-RU" sz="2000" dirty="0" smtClean="0"/>
              <a:t>акция протеста </a:t>
            </a:r>
            <a:r>
              <a:rPr lang="ru-RU" sz="2000" dirty="0" smtClean="0"/>
              <a:t>американских колонистов</a:t>
            </a:r>
            <a:r>
              <a:rPr lang="ru-RU" sz="2000" dirty="0" smtClean="0"/>
              <a:t> 16 </a:t>
            </a:r>
            <a:r>
              <a:rPr lang="ru-RU" sz="2000" dirty="0" smtClean="0"/>
              <a:t>декабря 1773 года </a:t>
            </a:r>
            <a:r>
              <a:rPr lang="ru-RU" sz="2000" dirty="0" smtClean="0"/>
              <a:t> в ответ на действия </a:t>
            </a:r>
            <a:r>
              <a:rPr lang="ru-RU" sz="2000" dirty="0" smtClean="0"/>
              <a:t>британского правительства </a:t>
            </a:r>
            <a:r>
              <a:rPr lang="ru-RU" sz="2000" dirty="0" smtClean="0"/>
              <a:t>в результате которой в </a:t>
            </a:r>
            <a:r>
              <a:rPr lang="ru-RU" sz="2000" dirty="0" smtClean="0"/>
              <a:t> Бостонской гавани был </a:t>
            </a:r>
            <a:r>
              <a:rPr lang="ru-RU" sz="2000" dirty="0" smtClean="0"/>
              <a:t>уничтожен </a:t>
            </a:r>
            <a:r>
              <a:rPr lang="ru-RU" sz="2000" dirty="0" smtClean="0"/>
              <a:t>груз чая, принадлежавший Английской Ост- </a:t>
            </a:r>
            <a:r>
              <a:rPr lang="ru-RU" sz="2000" dirty="0" err="1" smtClean="0"/>
              <a:t>Индской</a:t>
            </a:r>
            <a:r>
              <a:rPr lang="ru-RU" sz="2000" dirty="0" smtClean="0"/>
              <a:t> компании.</a:t>
            </a:r>
          </a:p>
          <a:p>
            <a:r>
              <a:rPr lang="ru-RU" sz="2000" dirty="0" smtClean="0"/>
              <a:t>Это </a:t>
            </a:r>
            <a:r>
              <a:rPr lang="ru-RU" sz="2000" dirty="0" smtClean="0"/>
              <a:t>событие </a:t>
            </a:r>
            <a:r>
              <a:rPr lang="ru-RU" sz="2000" dirty="0" smtClean="0"/>
              <a:t>стало </a:t>
            </a:r>
            <a:r>
              <a:rPr lang="ru-RU" sz="2000" dirty="0" smtClean="0"/>
              <a:t>толчком к </a:t>
            </a:r>
            <a:r>
              <a:rPr lang="ru-RU" sz="2000" dirty="0" smtClean="0"/>
              <a:t>началу Американской революции</a:t>
            </a:r>
            <a:endParaRPr lang="ru-RU" sz="2000" dirty="0" smtClean="0"/>
          </a:p>
          <a:p>
            <a:r>
              <a:rPr lang="ru-RU" sz="2000" dirty="0" smtClean="0"/>
              <a:t>«Чаепитие» обозначило пик сопротивления жителей Британской Америки «Чайному закону», который был </a:t>
            </a:r>
            <a:r>
              <a:rPr lang="ru-RU" sz="2000" dirty="0" smtClean="0"/>
              <a:t>принят Британским парламентом</a:t>
            </a:r>
            <a:r>
              <a:rPr lang="ru-RU" sz="2000" dirty="0" smtClean="0"/>
              <a:t> в 1773 году. </a:t>
            </a:r>
            <a:endParaRPr lang="ru-RU" sz="2000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645024"/>
            <a:ext cx="2664296" cy="287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Экономический фактор стал одной из причин борьбы за независимость колоний. Она началась в 1775 году и вошла в мировую историю как Американская революция или Война за независимость США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В 1775 году Второй континентальный конгресс взял на себя роль правительства США. Британские чиновники были изгнаны из колоний, а война продолжалась до 1783 года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домашнего 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 Охарактеризовать  Испанию, Андорру, Португалию;</a:t>
            </a:r>
          </a:p>
          <a:p>
            <a:pPr>
              <a:buNone/>
            </a:pPr>
            <a:r>
              <a:rPr lang="ru-RU" dirty="0" smtClean="0"/>
              <a:t>2. Рассказать о Карле </a:t>
            </a:r>
            <a:r>
              <a:rPr lang="en-US" dirty="0" smtClean="0"/>
              <a:t>II</a:t>
            </a:r>
            <a:r>
              <a:rPr lang="ru-RU" dirty="0" smtClean="0"/>
              <a:t> и разделе испанского  наследства;</a:t>
            </a:r>
          </a:p>
          <a:p>
            <a:pPr>
              <a:buNone/>
            </a:pPr>
            <a:r>
              <a:rPr lang="ru-RU" dirty="0" smtClean="0"/>
              <a:t>3. Рассказать о правлении Филиппа </a:t>
            </a:r>
            <a:r>
              <a:rPr lang="en-US" dirty="0" smtClean="0"/>
              <a:t>II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4. Что представляла из себя Испания по итогам войны за испанское наследство?</a:t>
            </a:r>
          </a:p>
          <a:p>
            <a:pPr>
              <a:buNone/>
            </a:pPr>
            <a:r>
              <a:rPr lang="ru-RU" dirty="0" smtClean="0"/>
              <a:t>5. Особенности экономики Испании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Что мы узнали?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Изучая особенности образования и развития британских территорий в Северной Америке, важно запомнить список из </a:t>
            </a:r>
            <a:r>
              <a:rPr lang="ru-RU" u="sng" dirty="0" smtClean="0"/>
              <a:t>13 английских колоний</a:t>
            </a:r>
            <a:r>
              <a:rPr lang="ru-RU" dirty="0" smtClean="0"/>
              <a:t>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Кратко </a:t>
            </a:r>
            <a:r>
              <a:rPr lang="ru-RU" dirty="0" smtClean="0"/>
              <a:t>подытоживая, </a:t>
            </a:r>
            <a:r>
              <a:rPr lang="ru-RU" u="sng" dirty="0" smtClean="0"/>
              <a:t>период английской колонизации в Северной Америке длился с основания </a:t>
            </a:r>
            <a:r>
              <a:rPr lang="ru-RU" u="sng" dirty="0" err="1" smtClean="0"/>
              <a:t>Джеймстауна</a:t>
            </a:r>
            <a:r>
              <a:rPr lang="ru-RU" u="sng" dirty="0" smtClean="0"/>
              <a:t> в 1607 г. до Американской революции, которая произошла в 1775 г</a:t>
            </a:r>
            <a:r>
              <a:rPr lang="ru-RU" u="sng" dirty="0" smtClean="0"/>
              <a:t>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Закрепление пройденного материала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Перечислите первые английские колонии в Америке</a:t>
            </a:r>
          </a:p>
          <a:p>
            <a:r>
              <a:rPr lang="ru-RU" dirty="0" smtClean="0"/>
              <a:t>Как назывался корабль прибывший в Америку в 1620 году?</a:t>
            </a:r>
          </a:p>
          <a:p>
            <a:r>
              <a:rPr lang="ru-RU" dirty="0" smtClean="0"/>
              <a:t>Как называется в Америке день высадки перовых переселенцев? ( с. 135)</a:t>
            </a:r>
          </a:p>
          <a:p>
            <a:r>
              <a:rPr lang="ru-RU" dirty="0" smtClean="0"/>
              <a:t>Состав европейских переселенцев</a:t>
            </a:r>
          </a:p>
          <a:p>
            <a:r>
              <a:rPr lang="ru-RU" dirty="0" smtClean="0"/>
              <a:t>В чем состоял конфликт колонии и метрополии?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Параграф 12, с. 134-143</a:t>
            </a:r>
          </a:p>
          <a:p>
            <a:r>
              <a:rPr lang="ru-RU" dirty="0" smtClean="0"/>
              <a:t>Устно ответить на вопросы в конце параграфа с. 143</a:t>
            </a:r>
          </a:p>
          <a:p>
            <a:r>
              <a:rPr lang="ru-RU" dirty="0" smtClean="0"/>
              <a:t>С. 146 устный анализ документа «Из письма Б. Франклина сыну», ответить на вопросы к документу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268760"/>
            <a:ext cx="8229600" cy="493776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1. Создание </a:t>
            </a:r>
            <a:r>
              <a:rPr lang="ru-RU" dirty="0" smtClean="0"/>
              <a:t>английских колоний на американской </a:t>
            </a:r>
            <a:r>
              <a:rPr lang="ru-RU" dirty="0" smtClean="0"/>
              <a:t>земле.</a:t>
            </a:r>
          </a:p>
          <a:p>
            <a:pPr>
              <a:buNone/>
            </a:pPr>
            <a:r>
              <a:rPr lang="ru-RU" dirty="0" smtClean="0"/>
              <a:t>2. Состав </a:t>
            </a:r>
            <a:r>
              <a:rPr lang="ru-RU" dirty="0" smtClean="0"/>
              <a:t>европейских переселенцев.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3. Складывание </a:t>
            </a:r>
            <a:r>
              <a:rPr lang="ru-RU" dirty="0" smtClean="0"/>
              <a:t>местного самоуправления.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4. Колонисты </a:t>
            </a:r>
            <a:r>
              <a:rPr lang="ru-RU" dirty="0" smtClean="0"/>
              <a:t>и индейцы.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5. Южные </a:t>
            </a:r>
            <a:r>
              <a:rPr lang="ru-RU" dirty="0" smtClean="0"/>
              <a:t>и северные колонии: особенности экономического развития и социальных отношений.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6. Противоречия </a:t>
            </a:r>
            <a:r>
              <a:rPr lang="ru-RU" dirty="0" smtClean="0"/>
              <a:t>между метрополиями и колониями.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7. «Бостонское </a:t>
            </a:r>
            <a:r>
              <a:rPr lang="ru-RU" dirty="0" smtClean="0"/>
              <a:t>чаепитие».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1. Создание английских колоний на американской земле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1268760"/>
            <a:ext cx="580091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084168" y="1340768"/>
            <a:ext cx="305983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С 1607 по 1683 год возникло 13 колоний: </a:t>
            </a:r>
            <a:r>
              <a:rPr lang="ru-RU" sz="2000" b="1" dirty="0" err="1" smtClean="0"/>
              <a:t>Вирджиния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Нью-Гэмпшир</a:t>
            </a:r>
            <a:r>
              <a:rPr lang="ru-RU" sz="2000" b="1" dirty="0" smtClean="0"/>
              <a:t>, Массачусетс, Род-Айленд, Коннектикут, Нью-Йорк, Нью-Джерси, Пенсильвания, Делавэр, </a:t>
            </a:r>
            <a:r>
              <a:rPr lang="ru-RU" sz="2000" b="1" dirty="0" err="1" smtClean="0"/>
              <a:t>Мэрилэнд</a:t>
            </a:r>
            <a:r>
              <a:rPr lang="ru-RU" sz="2000" b="1" dirty="0" smtClean="0"/>
              <a:t>, Джорджия, Северная и Южная Каролина. В 1684 году они перешли под прямое королевское управление. Население с 1630 по 1700 год выросло с 4,5 тыс. до 250 тыс. </a:t>
            </a:r>
            <a:r>
              <a:rPr lang="ru-RU" sz="2000" b="1" dirty="0" smtClean="0"/>
              <a:t>человек</a:t>
            </a:r>
            <a:endParaRPr lang="ru-RU" sz="20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208823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67744" y="332656"/>
            <a:ext cx="6462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«</a:t>
            </a:r>
            <a:r>
              <a:rPr lang="ru-RU" sz="2400" dirty="0" err="1" smtClean="0"/>
              <a:t>Мейфлауэр</a:t>
            </a:r>
            <a:r>
              <a:rPr lang="ru-RU" sz="2400" dirty="0" smtClean="0"/>
              <a:t>» — английское торговое судно, тип которого определяют как флейт или торговый галеон. В 1620 году на нём англичане пересекли Атлантический океан и основали </a:t>
            </a:r>
            <a:r>
              <a:rPr lang="ru-RU" sz="2400" dirty="0" err="1" smtClean="0"/>
              <a:t>Плимутскую</a:t>
            </a:r>
            <a:r>
              <a:rPr lang="ru-RU" sz="2400" dirty="0" smtClean="0"/>
              <a:t> колонию, одно из первых британских поселений в Северной Америке.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636912"/>
            <a:ext cx="8280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На борту «</a:t>
            </a:r>
            <a:r>
              <a:rPr lang="ru-RU" sz="2400" dirty="0" err="1" smtClean="0"/>
              <a:t>Мэйфлауера</a:t>
            </a:r>
            <a:r>
              <a:rPr lang="ru-RU" sz="2400" dirty="0" smtClean="0"/>
              <a:t>», находились </a:t>
            </a:r>
            <a:r>
              <a:rPr lang="ru-RU" sz="2400" dirty="0" smtClean="0"/>
              <a:t>102 пуританина. Эти люди вошли в историю как «отцы-пилигримы» и стали основателями </a:t>
            </a:r>
            <a:r>
              <a:rPr lang="ru-RU" sz="2400" dirty="0" err="1" smtClean="0"/>
              <a:t>Плимутской</a:t>
            </a:r>
            <a:r>
              <a:rPr lang="ru-RU" sz="2400" dirty="0" smtClean="0"/>
              <a:t> колонии. В 1630–1643 годах из Англии прибыло ещё 20 тыс. человек. У пришлого населения возникло развитое самоуправление</a:t>
            </a:r>
            <a:r>
              <a:rPr lang="ru-RU" sz="2400" dirty="0" smtClean="0"/>
              <a:t>. 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Первые колонисты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284984"/>
            <a:ext cx="68199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052736"/>
            <a:ext cx="67532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Английские колонии в </a:t>
            </a:r>
            <a:r>
              <a:rPr lang="ru-RU" dirty="0" smtClean="0"/>
              <a:t>С</a:t>
            </a:r>
            <a:r>
              <a:rPr lang="ru-RU" dirty="0" smtClean="0"/>
              <a:t>еверной Америке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2503727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340768"/>
            <a:ext cx="2612876" cy="470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02031" y="1124744"/>
            <a:ext cx="3377787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Специализация английских колоний в Америке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852" y="1556792"/>
            <a:ext cx="7457098" cy="3926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98</TotalTime>
  <Words>707</Words>
  <Application>Microsoft Office PowerPoint</Application>
  <PresentationFormat>Экран (4:3)</PresentationFormat>
  <Paragraphs>66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Начальная</vt:lpstr>
      <vt:lpstr>Создание английских колоний на американской земле</vt:lpstr>
      <vt:lpstr>Проверка домашнего задания</vt:lpstr>
      <vt:lpstr>Домашнее  задание</vt:lpstr>
      <vt:lpstr>План</vt:lpstr>
      <vt:lpstr>1. Создание английских колоний на американской земле</vt:lpstr>
      <vt:lpstr>Слайд 6</vt:lpstr>
      <vt:lpstr>Первые колонисты</vt:lpstr>
      <vt:lpstr>Английские колонии в Северной Америке</vt:lpstr>
      <vt:lpstr>Специализация английских колоний в Америке</vt:lpstr>
      <vt:lpstr>2. Состав европейских переселенцев</vt:lpstr>
      <vt:lpstr>3. Складывание местного самоуправления</vt:lpstr>
      <vt:lpstr>Слайд 12</vt:lpstr>
      <vt:lpstr>Слайд 13</vt:lpstr>
      <vt:lpstr>4. Колонисты и индейцы</vt:lpstr>
      <vt:lpstr>Местное население Америки</vt:lpstr>
      <vt:lpstr>5. Южные и северные колонии: особенности экономического развития и социальных отношений</vt:lpstr>
      <vt:lpstr>6. Противоречия между метрополиями и колониями</vt:lpstr>
      <vt:lpstr>7. «Бостонское чаепитие»</vt:lpstr>
      <vt:lpstr>Вывод</vt:lpstr>
      <vt:lpstr>Что мы узнали? </vt:lpstr>
      <vt:lpstr>Закрепление пройденного материала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английских колоний на американской земле</dc:title>
  <dc:creator>C</dc:creator>
  <cp:lastModifiedBy>C</cp:lastModifiedBy>
  <cp:revision>49</cp:revision>
  <dcterms:created xsi:type="dcterms:W3CDTF">2023-10-01T17:46:45Z</dcterms:created>
  <dcterms:modified xsi:type="dcterms:W3CDTF">2023-10-01T19:26:17Z</dcterms:modified>
</cp:coreProperties>
</file>