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1" r:id="rId2"/>
    <p:sldId id="303" r:id="rId3"/>
    <p:sldId id="289" r:id="rId4"/>
    <p:sldId id="309" r:id="rId5"/>
    <p:sldId id="299" r:id="rId6"/>
    <p:sldId id="304" r:id="rId7"/>
    <p:sldId id="306" r:id="rId8"/>
    <p:sldId id="278" r:id="rId9"/>
    <p:sldId id="308" r:id="rId10"/>
    <p:sldId id="28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B0A3"/>
    <a:srgbClr val="FA2D02"/>
    <a:srgbClr val="FFE9BF"/>
    <a:srgbClr val="FEB002"/>
    <a:srgbClr val="038F50"/>
    <a:srgbClr val="107FB7"/>
    <a:srgbClr val="20252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99D442-0DF9-C262-52CD-85069C9738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32C7FFD-90FD-5E37-FFAB-34FAAD4834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0A3101-D1D7-D858-D2F6-FAB2C10FC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36420-31F4-4CDE-BC52-2B1B52F82716}" type="datetimeFigureOut">
              <a:rPr lang="ru-RU" smtClean="0"/>
              <a:t>21/08/23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0FD193-4343-490E-5656-38EAEF605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A154E2-8882-6F0E-5332-4C54610E0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05B8B-9D5B-4660-ACC8-E57ACE679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053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9FC889-E63B-26A1-C1C1-4AE20D372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1A1F342-7888-7C4C-3BC5-4BD11D03D8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E431C4-FB12-2B53-663F-702A6104A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36420-31F4-4CDE-BC52-2B1B52F82716}" type="datetimeFigureOut">
              <a:rPr lang="ru-RU" smtClean="0"/>
              <a:t>21/08/23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AA84A8-AF9D-648B-1CDD-DF6C73D8B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BF4E10-3B9B-2CCA-D182-C4E1F071F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05B8B-9D5B-4660-ACC8-E57ACE679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544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3494EBD-39DB-F429-9EAF-B2CA5F0BC1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FE670A6-4D6B-F830-0956-07B802D294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868F0D-2FC1-6872-B628-D699B8D05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36420-31F4-4CDE-BC52-2B1B52F82716}" type="datetimeFigureOut">
              <a:rPr lang="ru-RU" smtClean="0"/>
              <a:t>21/08/23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AEEC60-F0B0-1C32-E9B5-3AC22D445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10C8A8-B905-43D0-A4B2-AF291409C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05B8B-9D5B-4660-ACC8-E57ACE679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725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FA4886-6552-EF2B-0847-1D9ABA262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E57D9A-C9B1-BC65-BF35-207C2BD657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AE4F3B-3CFB-E031-7441-963FC65C1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36420-31F4-4CDE-BC52-2B1B52F82716}" type="datetimeFigureOut">
              <a:rPr lang="ru-RU" smtClean="0"/>
              <a:t>21/08/23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C2E561-0FAE-79FF-688E-43CC31681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B8154F-2B5B-5F77-73DB-9616C03C4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05B8B-9D5B-4660-ACC8-E57ACE679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396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7E6C6C-F175-AA6B-396C-4F195B1F2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D9F24B0-6650-58FB-6510-5CD7AAB072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A11DB5-3960-5C30-A6BD-53036D100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36420-31F4-4CDE-BC52-2B1B52F82716}" type="datetimeFigureOut">
              <a:rPr lang="ru-RU" smtClean="0"/>
              <a:t>21/08/23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5E2BB4-7061-42B3-133C-F67CB2FB8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5E0192-4129-189B-0B0D-319758C84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05B8B-9D5B-4660-ACC8-E57ACE679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58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643F45-8C08-0FB4-50A9-4D75C4ED3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51866F-A40F-A429-BF84-BABCC4A3AC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F981E5C-FCAA-95D8-40A7-6339D765C2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F8E047B-29CE-D10D-9EB3-5CAEFD14D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36420-31F4-4CDE-BC52-2B1B52F82716}" type="datetimeFigureOut">
              <a:rPr lang="ru-RU" smtClean="0"/>
              <a:t>21/08/23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05F37A7-1314-A8E1-4927-8FC7787C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1CF504-F175-85D5-BEAB-13AFBED5D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05B8B-9D5B-4660-ACC8-E57ACE679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276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76E003-94D0-266D-F0AF-52E63749D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43FECD4-30BE-4654-752E-00A6008481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642A837-F579-4367-DAF0-F3DCADCD56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733E301-EDBB-3FF9-2768-E5F4438697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A8F2CCF-D98C-7F63-7E4E-50142926B9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24161F2-84A4-FE7A-3F57-813F2B3CB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36420-31F4-4CDE-BC52-2B1B52F82716}" type="datetimeFigureOut">
              <a:rPr lang="ru-RU" smtClean="0"/>
              <a:t>21/08/23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2D66A91-23C9-B58B-9EE1-FE23586AF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3E9F561-BAC7-F3A2-299B-8E7D1B4AF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05B8B-9D5B-4660-ACC8-E57ACE679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561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FCF081-EF28-1FDE-8BAE-750D4F04C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870CB4E-5116-4717-8E87-8A5903A8E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36420-31F4-4CDE-BC52-2B1B52F82716}" type="datetimeFigureOut">
              <a:rPr lang="ru-RU" smtClean="0"/>
              <a:t>21/08/23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E69B181-47EA-2C14-B72D-0AA6F388F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3A070A4-2362-8F08-673F-08431CA43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05B8B-9D5B-4660-ACC8-E57ACE679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533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E5F80C8-5CCB-1941-110A-9E1815AA9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36420-31F4-4CDE-BC52-2B1B52F82716}" type="datetimeFigureOut">
              <a:rPr lang="ru-RU" smtClean="0"/>
              <a:t>21/08/23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F6985F5-176E-EABC-6774-4D9707C63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2E6DCD9-8EEF-F7BF-E66B-88024C517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05B8B-9D5B-4660-ACC8-E57ACE679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228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402783-21BF-4CC9-CABA-B005FDAE9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7480F3-BBD4-0DC1-575E-2260E40A2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DEBFB0-C985-7450-6A7F-0FE382F4A7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A17ED1-E735-70B9-8CD1-BCABAD01C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36420-31F4-4CDE-BC52-2B1B52F82716}" type="datetimeFigureOut">
              <a:rPr lang="ru-RU" smtClean="0"/>
              <a:t>21/08/23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3D2DE86-2F96-D312-3883-CA3B02C27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EB8E0D-22ED-6E58-7500-8BED9E685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05B8B-9D5B-4660-ACC8-E57ACE679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39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D05AA8-1625-4251-D3E3-75A1DE899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CD171E0-7FB5-338B-232F-0FEF697D58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7B8F013-B655-41EB-2CF5-57C0175A19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C86543-46ED-89C1-84B5-49948B17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36420-31F4-4CDE-BC52-2B1B52F82716}" type="datetimeFigureOut">
              <a:rPr lang="ru-RU" smtClean="0"/>
              <a:t>21/08/23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1389F99-ABB6-08F8-58F9-241D8EB68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9AB01D-37A3-D9E2-51AA-B2FD8601E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05B8B-9D5B-4660-ACC8-E57ACE679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825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F69890-3491-1CD4-B6C2-2BF2DDB95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64C3349-4310-AA5C-6D8D-368B2EE92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B488F7-001C-2AB5-712A-4DCE34DC55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36420-31F4-4CDE-BC52-2B1B52F82716}" type="datetimeFigureOut">
              <a:rPr lang="ru-RU" smtClean="0"/>
              <a:t>21/08/23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2D1596-F94B-EBB4-2829-6830BD27F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D3822A-63E7-D29D-B210-F1E1DDA55A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505B8B-9D5B-4660-ACC8-E57ACE679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229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6.jpg"/><Relationship Id="rId5" Type="http://schemas.openxmlformats.org/officeDocument/2006/relationships/image" Target="../media/image7.pn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95FA78A0-29F4-40E7-A9A2-E699611B83CD}"/>
              </a:ext>
            </a:extLst>
          </p:cNvPr>
          <p:cNvSpPr/>
          <p:nvPr/>
        </p:nvSpPr>
        <p:spPr>
          <a:xfrm>
            <a:off x="6474691" y="0"/>
            <a:ext cx="5717309" cy="6858000"/>
          </a:xfrm>
          <a:prstGeom prst="rect">
            <a:avLst/>
          </a:prstGeom>
          <a:solidFill>
            <a:srgbClr val="FEB002"/>
          </a:solidFill>
          <a:ln>
            <a:solidFill>
              <a:srgbClr val="FEB0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3A7BA7E-88B3-E2F9-1752-F185FEF11631}"/>
              </a:ext>
            </a:extLst>
          </p:cNvPr>
          <p:cNvSpPr/>
          <p:nvPr/>
        </p:nvSpPr>
        <p:spPr>
          <a:xfrm>
            <a:off x="0" y="0"/>
            <a:ext cx="9679709" cy="6853383"/>
          </a:xfrm>
          <a:custGeom>
            <a:avLst/>
            <a:gdLst>
              <a:gd name="connsiteX0" fmla="*/ 0 w 8331200"/>
              <a:gd name="connsiteY0" fmla="*/ 0 h 6770255"/>
              <a:gd name="connsiteX1" fmla="*/ 8331200 w 8331200"/>
              <a:gd name="connsiteY1" fmla="*/ 0 h 6770255"/>
              <a:gd name="connsiteX2" fmla="*/ 8331200 w 8331200"/>
              <a:gd name="connsiteY2" fmla="*/ 6770255 h 6770255"/>
              <a:gd name="connsiteX3" fmla="*/ 0 w 8331200"/>
              <a:gd name="connsiteY3" fmla="*/ 6770255 h 6770255"/>
              <a:gd name="connsiteX4" fmla="*/ 0 w 8331200"/>
              <a:gd name="connsiteY4" fmla="*/ 0 h 6770255"/>
              <a:gd name="connsiteX0" fmla="*/ 0 w 8331200"/>
              <a:gd name="connsiteY0" fmla="*/ 0 h 6770255"/>
              <a:gd name="connsiteX1" fmla="*/ 6807200 w 8331200"/>
              <a:gd name="connsiteY1" fmla="*/ 27710 h 6770255"/>
              <a:gd name="connsiteX2" fmla="*/ 8331200 w 8331200"/>
              <a:gd name="connsiteY2" fmla="*/ 6770255 h 6770255"/>
              <a:gd name="connsiteX3" fmla="*/ 0 w 8331200"/>
              <a:gd name="connsiteY3" fmla="*/ 6770255 h 6770255"/>
              <a:gd name="connsiteX4" fmla="*/ 0 w 8331200"/>
              <a:gd name="connsiteY4" fmla="*/ 0 h 6770255"/>
              <a:gd name="connsiteX0" fmla="*/ 0 w 8331200"/>
              <a:gd name="connsiteY0" fmla="*/ 0 h 6770255"/>
              <a:gd name="connsiteX1" fmla="*/ 6825673 w 8331200"/>
              <a:gd name="connsiteY1" fmla="*/ 9237 h 6770255"/>
              <a:gd name="connsiteX2" fmla="*/ 8331200 w 8331200"/>
              <a:gd name="connsiteY2" fmla="*/ 6770255 h 6770255"/>
              <a:gd name="connsiteX3" fmla="*/ 0 w 8331200"/>
              <a:gd name="connsiteY3" fmla="*/ 6770255 h 6770255"/>
              <a:gd name="connsiteX4" fmla="*/ 0 w 8331200"/>
              <a:gd name="connsiteY4" fmla="*/ 0 h 6770255"/>
              <a:gd name="connsiteX0" fmla="*/ 0 w 8331200"/>
              <a:gd name="connsiteY0" fmla="*/ 0 h 6770255"/>
              <a:gd name="connsiteX1" fmla="*/ 6825673 w 8331200"/>
              <a:gd name="connsiteY1" fmla="*/ 9237 h 6770255"/>
              <a:gd name="connsiteX2" fmla="*/ 7176655 w 8331200"/>
              <a:gd name="connsiteY2" fmla="*/ 1542473 h 6770255"/>
              <a:gd name="connsiteX3" fmla="*/ 8331200 w 8331200"/>
              <a:gd name="connsiteY3" fmla="*/ 6770255 h 6770255"/>
              <a:gd name="connsiteX4" fmla="*/ 0 w 8331200"/>
              <a:gd name="connsiteY4" fmla="*/ 6770255 h 6770255"/>
              <a:gd name="connsiteX5" fmla="*/ 0 w 8331200"/>
              <a:gd name="connsiteY5" fmla="*/ 0 h 6770255"/>
              <a:gd name="connsiteX0" fmla="*/ 0 w 8331200"/>
              <a:gd name="connsiteY0" fmla="*/ 0 h 6770255"/>
              <a:gd name="connsiteX1" fmla="*/ 6825673 w 8331200"/>
              <a:gd name="connsiteY1" fmla="*/ 9237 h 6770255"/>
              <a:gd name="connsiteX2" fmla="*/ 7481455 w 8331200"/>
              <a:gd name="connsiteY2" fmla="*/ 1487055 h 6770255"/>
              <a:gd name="connsiteX3" fmla="*/ 8331200 w 8331200"/>
              <a:gd name="connsiteY3" fmla="*/ 6770255 h 6770255"/>
              <a:gd name="connsiteX4" fmla="*/ 0 w 8331200"/>
              <a:gd name="connsiteY4" fmla="*/ 6770255 h 6770255"/>
              <a:gd name="connsiteX5" fmla="*/ 0 w 8331200"/>
              <a:gd name="connsiteY5" fmla="*/ 0 h 6770255"/>
              <a:gd name="connsiteX0" fmla="*/ 0 w 8346335"/>
              <a:gd name="connsiteY0" fmla="*/ 0 h 6770255"/>
              <a:gd name="connsiteX1" fmla="*/ 6825673 w 8346335"/>
              <a:gd name="connsiteY1" fmla="*/ 9237 h 6770255"/>
              <a:gd name="connsiteX2" fmla="*/ 7481455 w 8346335"/>
              <a:gd name="connsiteY2" fmla="*/ 1487055 h 6770255"/>
              <a:gd name="connsiteX3" fmla="*/ 8331200 w 8346335"/>
              <a:gd name="connsiteY3" fmla="*/ 6770255 h 6770255"/>
              <a:gd name="connsiteX4" fmla="*/ 0 w 8346335"/>
              <a:gd name="connsiteY4" fmla="*/ 6770255 h 6770255"/>
              <a:gd name="connsiteX5" fmla="*/ 0 w 8346335"/>
              <a:gd name="connsiteY5" fmla="*/ 0 h 6770255"/>
              <a:gd name="connsiteX0" fmla="*/ 0 w 9088582"/>
              <a:gd name="connsiteY0" fmla="*/ 0 h 6862618"/>
              <a:gd name="connsiteX1" fmla="*/ 6825673 w 9088582"/>
              <a:gd name="connsiteY1" fmla="*/ 9237 h 6862618"/>
              <a:gd name="connsiteX2" fmla="*/ 7481455 w 9088582"/>
              <a:gd name="connsiteY2" fmla="*/ 1487055 h 6862618"/>
              <a:gd name="connsiteX3" fmla="*/ 9088582 w 9088582"/>
              <a:gd name="connsiteY3" fmla="*/ 6862618 h 6862618"/>
              <a:gd name="connsiteX4" fmla="*/ 0 w 9088582"/>
              <a:gd name="connsiteY4" fmla="*/ 6770255 h 6862618"/>
              <a:gd name="connsiteX5" fmla="*/ 0 w 9088582"/>
              <a:gd name="connsiteY5" fmla="*/ 0 h 6862618"/>
              <a:gd name="connsiteX0" fmla="*/ 0 w 9088582"/>
              <a:gd name="connsiteY0" fmla="*/ 0 h 6862618"/>
              <a:gd name="connsiteX1" fmla="*/ 6825673 w 9088582"/>
              <a:gd name="connsiteY1" fmla="*/ 9237 h 6862618"/>
              <a:gd name="connsiteX2" fmla="*/ 7481455 w 9088582"/>
              <a:gd name="connsiteY2" fmla="*/ 1487055 h 6862618"/>
              <a:gd name="connsiteX3" fmla="*/ 9088582 w 9088582"/>
              <a:gd name="connsiteY3" fmla="*/ 6862618 h 6862618"/>
              <a:gd name="connsiteX4" fmla="*/ 9236 w 9088582"/>
              <a:gd name="connsiteY4" fmla="*/ 6853382 h 6862618"/>
              <a:gd name="connsiteX5" fmla="*/ 0 w 9088582"/>
              <a:gd name="connsiteY5" fmla="*/ 0 h 6862618"/>
              <a:gd name="connsiteX0" fmla="*/ 0 w 9765346"/>
              <a:gd name="connsiteY0" fmla="*/ 0 h 6862618"/>
              <a:gd name="connsiteX1" fmla="*/ 6825673 w 9765346"/>
              <a:gd name="connsiteY1" fmla="*/ 9237 h 6862618"/>
              <a:gd name="connsiteX2" fmla="*/ 7481455 w 9765346"/>
              <a:gd name="connsiteY2" fmla="*/ 1487055 h 6862618"/>
              <a:gd name="connsiteX3" fmla="*/ 8922326 w 9765346"/>
              <a:gd name="connsiteY3" fmla="*/ 5541817 h 6862618"/>
              <a:gd name="connsiteX4" fmla="*/ 9088582 w 9765346"/>
              <a:gd name="connsiteY4" fmla="*/ 6862618 h 6862618"/>
              <a:gd name="connsiteX5" fmla="*/ 9236 w 9765346"/>
              <a:gd name="connsiteY5" fmla="*/ 6853382 h 6862618"/>
              <a:gd name="connsiteX6" fmla="*/ 0 w 9765346"/>
              <a:gd name="connsiteY6" fmla="*/ 0 h 6862618"/>
              <a:gd name="connsiteX0" fmla="*/ 0 w 9698571"/>
              <a:gd name="connsiteY0" fmla="*/ 0 h 6862618"/>
              <a:gd name="connsiteX1" fmla="*/ 6825673 w 9698571"/>
              <a:gd name="connsiteY1" fmla="*/ 9237 h 6862618"/>
              <a:gd name="connsiteX2" fmla="*/ 7481455 w 9698571"/>
              <a:gd name="connsiteY2" fmla="*/ 1487055 h 6862618"/>
              <a:gd name="connsiteX3" fmla="*/ 8645235 w 9698571"/>
              <a:gd name="connsiteY3" fmla="*/ 5597235 h 6862618"/>
              <a:gd name="connsiteX4" fmla="*/ 9088582 w 9698571"/>
              <a:gd name="connsiteY4" fmla="*/ 6862618 h 6862618"/>
              <a:gd name="connsiteX5" fmla="*/ 9236 w 9698571"/>
              <a:gd name="connsiteY5" fmla="*/ 6853382 h 6862618"/>
              <a:gd name="connsiteX6" fmla="*/ 0 w 9698571"/>
              <a:gd name="connsiteY6" fmla="*/ 0 h 6862618"/>
              <a:gd name="connsiteX0" fmla="*/ 0 w 9996543"/>
              <a:gd name="connsiteY0" fmla="*/ 0 h 6853382"/>
              <a:gd name="connsiteX1" fmla="*/ 6825673 w 9996543"/>
              <a:gd name="connsiteY1" fmla="*/ 9237 h 6853382"/>
              <a:gd name="connsiteX2" fmla="*/ 7481455 w 9996543"/>
              <a:gd name="connsiteY2" fmla="*/ 1487055 h 6853382"/>
              <a:gd name="connsiteX3" fmla="*/ 8645235 w 9996543"/>
              <a:gd name="connsiteY3" fmla="*/ 5597235 h 6853382"/>
              <a:gd name="connsiteX4" fmla="*/ 9458037 w 9996543"/>
              <a:gd name="connsiteY4" fmla="*/ 6853382 h 6853382"/>
              <a:gd name="connsiteX5" fmla="*/ 9236 w 9996543"/>
              <a:gd name="connsiteY5" fmla="*/ 6853382 h 6853382"/>
              <a:gd name="connsiteX6" fmla="*/ 0 w 9996543"/>
              <a:gd name="connsiteY6" fmla="*/ 0 h 6853382"/>
              <a:gd name="connsiteX0" fmla="*/ 0 w 9590619"/>
              <a:gd name="connsiteY0" fmla="*/ 0 h 6853382"/>
              <a:gd name="connsiteX1" fmla="*/ 6825673 w 9590619"/>
              <a:gd name="connsiteY1" fmla="*/ 9237 h 6853382"/>
              <a:gd name="connsiteX2" fmla="*/ 7481455 w 9590619"/>
              <a:gd name="connsiteY2" fmla="*/ 1487055 h 6853382"/>
              <a:gd name="connsiteX3" fmla="*/ 8645235 w 9590619"/>
              <a:gd name="connsiteY3" fmla="*/ 5597235 h 6853382"/>
              <a:gd name="connsiteX4" fmla="*/ 9458037 w 9590619"/>
              <a:gd name="connsiteY4" fmla="*/ 6853382 h 6853382"/>
              <a:gd name="connsiteX5" fmla="*/ 9236 w 9590619"/>
              <a:gd name="connsiteY5" fmla="*/ 6853382 h 6853382"/>
              <a:gd name="connsiteX6" fmla="*/ 0 w 9590619"/>
              <a:gd name="connsiteY6" fmla="*/ 0 h 6853382"/>
              <a:gd name="connsiteX0" fmla="*/ 0 w 9674919"/>
              <a:gd name="connsiteY0" fmla="*/ 0 h 6853382"/>
              <a:gd name="connsiteX1" fmla="*/ 6825673 w 9674919"/>
              <a:gd name="connsiteY1" fmla="*/ 9237 h 6853382"/>
              <a:gd name="connsiteX2" fmla="*/ 7481455 w 9674919"/>
              <a:gd name="connsiteY2" fmla="*/ 1487055 h 6853382"/>
              <a:gd name="connsiteX3" fmla="*/ 8645235 w 9674919"/>
              <a:gd name="connsiteY3" fmla="*/ 5597235 h 6853382"/>
              <a:gd name="connsiteX4" fmla="*/ 9550400 w 9674919"/>
              <a:gd name="connsiteY4" fmla="*/ 6853382 h 6853382"/>
              <a:gd name="connsiteX5" fmla="*/ 9236 w 9674919"/>
              <a:gd name="connsiteY5" fmla="*/ 6853382 h 6853382"/>
              <a:gd name="connsiteX6" fmla="*/ 0 w 9674919"/>
              <a:gd name="connsiteY6" fmla="*/ 0 h 6853382"/>
              <a:gd name="connsiteX0" fmla="*/ 0 w 9674919"/>
              <a:gd name="connsiteY0" fmla="*/ 0 h 6853382"/>
              <a:gd name="connsiteX1" fmla="*/ 6871833 w 9674919"/>
              <a:gd name="connsiteY1" fmla="*/ 9237 h 6853382"/>
              <a:gd name="connsiteX2" fmla="*/ 7481455 w 9674919"/>
              <a:gd name="connsiteY2" fmla="*/ 1487055 h 6853382"/>
              <a:gd name="connsiteX3" fmla="*/ 8645235 w 9674919"/>
              <a:gd name="connsiteY3" fmla="*/ 5597235 h 6853382"/>
              <a:gd name="connsiteX4" fmla="*/ 9550400 w 9674919"/>
              <a:gd name="connsiteY4" fmla="*/ 6853382 h 6853382"/>
              <a:gd name="connsiteX5" fmla="*/ 9236 w 9674919"/>
              <a:gd name="connsiteY5" fmla="*/ 6853382 h 6853382"/>
              <a:gd name="connsiteX6" fmla="*/ 0 w 9674919"/>
              <a:gd name="connsiteY6" fmla="*/ 0 h 6853382"/>
              <a:gd name="connsiteX0" fmla="*/ 0 w 9674919"/>
              <a:gd name="connsiteY0" fmla="*/ 0 h 6853382"/>
              <a:gd name="connsiteX1" fmla="*/ 6945687 w 9674919"/>
              <a:gd name="connsiteY1" fmla="*/ 1 h 6853382"/>
              <a:gd name="connsiteX2" fmla="*/ 7481455 w 9674919"/>
              <a:gd name="connsiteY2" fmla="*/ 1487055 h 6853382"/>
              <a:gd name="connsiteX3" fmla="*/ 8645235 w 9674919"/>
              <a:gd name="connsiteY3" fmla="*/ 5597235 h 6853382"/>
              <a:gd name="connsiteX4" fmla="*/ 9550400 w 9674919"/>
              <a:gd name="connsiteY4" fmla="*/ 6853382 h 6853382"/>
              <a:gd name="connsiteX5" fmla="*/ 9236 w 9674919"/>
              <a:gd name="connsiteY5" fmla="*/ 6853382 h 6853382"/>
              <a:gd name="connsiteX6" fmla="*/ 0 w 9674919"/>
              <a:gd name="connsiteY6" fmla="*/ 0 h 6853382"/>
              <a:gd name="connsiteX0" fmla="*/ 0 w 9674919"/>
              <a:gd name="connsiteY0" fmla="*/ 0 h 6853382"/>
              <a:gd name="connsiteX1" fmla="*/ 6650270 w 9674919"/>
              <a:gd name="connsiteY1" fmla="*/ 1 h 6853382"/>
              <a:gd name="connsiteX2" fmla="*/ 7481455 w 9674919"/>
              <a:gd name="connsiteY2" fmla="*/ 1487055 h 6853382"/>
              <a:gd name="connsiteX3" fmla="*/ 8645235 w 9674919"/>
              <a:gd name="connsiteY3" fmla="*/ 5597235 h 6853382"/>
              <a:gd name="connsiteX4" fmla="*/ 9550400 w 9674919"/>
              <a:gd name="connsiteY4" fmla="*/ 6853382 h 6853382"/>
              <a:gd name="connsiteX5" fmla="*/ 9236 w 9674919"/>
              <a:gd name="connsiteY5" fmla="*/ 6853382 h 6853382"/>
              <a:gd name="connsiteX6" fmla="*/ 0 w 9674919"/>
              <a:gd name="connsiteY6" fmla="*/ 0 h 685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74919" h="6853382">
                <a:moveTo>
                  <a:pt x="0" y="0"/>
                </a:moveTo>
                <a:lnTo>
                  <a:pt x="6650270" y="1"/>
                </a:lnTo>
                <a:cubicBezTo>
                  <a:pt x="6868864" y="492607"/>
                  <a:pt x="7262861" y="994449"/>
                  <a:pt x="7481455" y="1487055"/>
                </a:cubicBezTo>
                <a:cubicBezTo>
                  <a:pt x="7830897" y="2409152"/>
                  <a:pt x="8377381" y="4701308"/>
                  <a:pt x="8645235" y="5597235"/>
                </a:cubicBezTo>
                <a:cubicBezTo>
                  <a:pt x="8913089" y="6493162"/>
                  <a:pt x="10047624" y="6348461"/>
                  <a:pt x="9550400" y="6853382"/>
                </a:cubicBezTo>
                <a:lnTo>
                  <a:pt x="9236" y="6853382"/>
                </a:lnTo>
                <a:cubicBezTo>
                  <a:pt x="6157" y="4568921"/>
                  <a:pt x="3079" y="2284461"/>
                  <a:pt x="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Bold Condensed" panose="020B0502040204020203" pitchFamily="34" charset="0"/>
              <a:ea typeface="+mn-ea"/>
              <a:cs typeface="+mn-cs"/>
            </a:endParaRPr>
          </a:p>
        </p:txBody>
      </p:sp>
      <p:sp>
        <p:nvSpPr>
          <p:cNvPr id="8" name="Капля 7">
            <a:extLst>
              <a:ext uri="{FF2B5EF4-FFF2-40B4-BE49-F238E27FC236}">
                <a16:creationId xmlns:a16="http://schemas.microsoft.com/office/drawing/2014/main" id="{027F0670-83FB-DC7B-97A6-D8F08E4F7F84}"/>
              </a:ext>
            </a:extLst>
          </p:cNvPr>
          <p:cNvSpPr/>
          <p:nvPr/>
        </p:nvSpPr>
        <p:spPr>
          <a:xfrm rot="8617169">
            <a:off x="6476257" y="1235528"/>
            <a:ext cx="105557" cy="250583"/>
          </a:xfrm>
          <a:prstGeom prst="teardrop">
            <a:avLst>
              <a:gd name="adj" fmla="val 113063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1A1798AE-2084-F24F-0FD8-3DD5C99B0D5D}"/>
              </a:ext>
            </a:extLst>
          </p:cNvPr>
          <p:cNvGrpSpPr/>
          <p:nvPr/>
        </p:nvGrpSpPr>
        <p:grpSpPr>
          <a:xfrm>
            <a:off x="0" y="0"/>
            <a:ext cx="2286000" cy="2286000"/>
            <a:chOff x="3034147" y="0"/>
            <a:chExt cx="2286000" cy="2286000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5A05D92E-A290-F7C3-E207-D7150C4707CB}"/>
                </a:ext>
              </a:extLst>
            </p:cNvPr>
            <p:cNvSpPr/>
            <p:nvPr/>
          </p:nvSpPr>
          <p:spPr>
            <a:xfrm>
              <a:off x="3034147" y="0"/>
              <a:ext cx="2286000" cy="2286000"/>
            </a:xfrm>
            <a:prstGeom prst="rect">
              <a:avLst/>
            </a:prstGeom>
            <a:solidFill>
              <a:srgbClr val="038F50"/>
            </a:solidFill>
            <a:ln>
              <a:solidFill>
                <a:srgbClr val="038F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Звезда: 4 точки 25">
              <a:extLst>
                <a:ext uri="{FF2B5EF4-FFF2-40B4-BE49-F238E27FC236}">
                  <a16:creationId xmlns:a16="http://schemas.microsoft.com/office/drawing/2014/main" id="{AAC106CE-596E-F899-DB63-912F43A9F40A}"/>
                </a:ext>
              </a:extLst>
            </p:cNvPr>
            <p:cNvSpPr/>
            <p:nvPr/>
          </p:nvSpPr>
          <p:spPr>
            <a:xfrm>
              <a:off x="3037003" y="0"/>
              <a:ext cx="2268000" cy="2268000"/>
            </a:xfrm>
            <a:prstGeom prst="star4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49D1CB9E-AF23-20CF-8483-DA414838D1C4}"/>
              </a:ext>
            </a:extLst>
          </p:cNvPr>
          <p:cNvSpPr/>
          <p:nvPr/>
        </p:nvSpPr>
        <p:spPr>
          <a:xfrm rot="5400000" flipV="1">
            <a:off x="2299855" y="2281385"/>
            <a:ext cx="2286000" cy="2286000"/>
          </a:xfrm>
          <a:prstGeom prst="rect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6C306589-0E06-8670-0AA7-F60068962CB7}"/>
              </a:ext>
            </a:extLst>
          </p:cNvPr>
          <p:cNvSpPr/>
          <p:nvPr/>
        </p:nvSpPr>
        <p:spPr>
          <a:xfrm flipH="1" flipV="1">
            <a:off x="4595091" y="4572000"/>
            <a:ext cx="2286000" cy="2286000"/>
          </a:xfrm>
          <a:prstGeom prst="rect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ый треугольник 44">
            <a:extLst>
              <a:ext uri="{FF2B5EF4-FFF2-40B4-BE49-F238E27FC236}">
                <a16:creationId xmlns:a16="http://schemas.microsoft.com/office/drawing/2014/main" id="{A9A91FB3-3323-8E0A-F99F-7FE5E52EE98C}"/>
              </a:ext>
            </a:extLst>
          </p:cNvPr>
          <p:cNvSpPr/>
          <p:nvPr/>
        </p:nvSpPr>
        <p:spPr>
          <a:xfrm rot="16200000" flipV="1">
            <a:off x="4590746" y="4586127"/>
            <a:ext cx="2272145" cy="2271600"/>
          </a:xfrm>
          <a:prstGeom prst="rtTriangle">
            <a:avLst/>
          </a:prstGeom>
          <a:solidFill>
            <a:srgbClr val="FEB0A3"/>
          </a:solidFill>
          <a:ln>
            <a:solidFill>
              <a:srgbClr val="FEB0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22085F7-A583-21EF-1E4B-9E24E3D3113F}"/>
              </a:ext>
            </a:extLst>
          </p:cNvPr>
          <p:cNvSpPr txBox="1"/>
          <p:nvPr/>
        </p:nvSpPr>
        <p:spPr>
          <a:xfrm>
            <a:off x="2401453" y="461818"/>
            <a:ext cx="48490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Bold Condensed" panose="020B0502040204020203" pitchFamily="34" charset="0"/>
                <a:ea typeface="+mn-ea"/>
                <a:cs typeface="+mn-cs"/>
              </a:rPr>
              <a:t>ХАБАРОВСК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80CA937-2B5E-DA72-F63A-6FAA484E61DC}"/>
              </a:ext>
            </a:extLst>
          </p:cNvPr>
          <p:cNvGrpSpPr/>
          <p:nvPr/>
        </p:nvGrpSpPr>
        <p:grpSpPr>
          <a:xfrm>
            <a:off x="5664037" y="343051"/>
            <a:ext cx="5210423" cy="6333555"/>
            <a:chOff x="5664037" y="343051"/>
            <a:chExt cx="5210423" cy="6333555"/>
          </a:xfrm>
        </p:grpSpPr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BA4BFB93-B5D2-8AAB-715C-D554AC179DBD}"/>
                </a:ext>
              </a:extLst>
            </p:cNvPr>
            <p:cNvGrpSpPr/>
            <p:nvPr/>
          </p:nvGrpSpPr>
          <p:grpSpPr>
            <a:xfrm rot="639235">
              <a:off x="5664037" y="343051"/>
              <a:ext cx="5210423" cy="6333555"/>
              <a:chOff x="3222544" y="433384"/>
              <a:chExt cx="4959388" cy="6212178"/>
            </a:xfrm>
          </p:grpSpPr>
          <p:sp>
            <p:nvSpPr>
              <p:cNvPr id="6" name="Полилиния: фигура 5">
                <a:extLst>
                  <a:ext uri="{FF2B5EF4-FFF2-40B4-BE49-F238E27FC236}">
                    <a16:creationId xmlns:a16="http://schemas.microsoft.com/office/drawing/2014/main" id="{5591F58A-7656-07F8-69DE-29ADC7FBE636}"/>
                  </a:ext>
                </a:extLst>
              </p:cNvPr>
              <p:cNvSpPr/>
              <p:nvPr/>
            </p:nvSpPr>
            <p:spPr>
              <a:xfrm rot="21225444">
                <a:off x="5832766" y="1002147"/>
                <a:ext cx="2349166" cy="817986"/>
              </a:xfrm>
              <a:custGeom>
                <a:avLst/>
                <a:gdLst>
                  <a:gd name="connsiteX0" fmla="*/ 19971 w 2598842"/>
                  <a:gd name="connsiteY0" fmla="*/ 57651 h 1069718"/>
                  <a:gd name="connsiteX1" fmla="*/ 75390 w 2598842"/>
                  <a:gd name="connsiteY1" fmla="*/ 103833 h 1069718"/>
                  <a:gd name="connsiteX2" fmla="*/ 518735 w 2598842"/>
                  <a:gd name="connsiteY2" fmla="*/ 177724 h 1069718"/>
                  <a:gd name="connsiteX3" fmla="*/ 980553 w 2598842"/>
                  <a:gd name="connsiteY3" fmla="*/ 57651 h 1069718"/>
                  <a:gd name="connsiteX4" fmla="*/ 1978081 w 2598842"/>
                  <a:gd name="connsiteY4" fmla="*/ 122306 h 1069718"/>
                  <a:gd name="connsiteX5" fmla="*/ 2596917 w 2598842"/>
                  <a:gd name="connsiteY5" fmla="*/ 343979 h 1069718"/>
                  <a:gd name="connsiteX6" fmla="*/ 1784117 w 2598842"/>
                  <a:gd name="connsiteY6" fmla="*/ 972051 h 1069718"/>
                  <a:gd name="connsiteX7" fmla="*/ 1239171 w 2598842"/>
                  <a:gd name="connsiteY7" fmla="*/ 1045942 h 1069718"/>
                  <a:gd name="connsiteX8" fmla="*/ 287826 w 2598842"/>
                  <a:gd name="connsiteY8" fmla="*/ 972051 h 1069718"/>
                  <a:gd name="connsiteX9" fmla="*/ 19971 w 2598842"/>
                  <a:gd name="connsiteY9" fmla="*/ 57651 h 1069718"/>
                  <a:gd name="connsiteX0" fmla="*/ 11931 w 2636984"/>
                  <a:gd name="connsiteY0" fmla="*/ 445184 h 997887"/>
                  <a:gd name="connsiteX1" fmla="*/ 113532 w 2636984"/>
                  <a:gd name="connsiteY1" fmla="*/ 48021 h 997887"/>
                  <a:gd name="connsiteX2" fmla="*/ 556877 w 2636984"/>
                  <a:gd name="connsiteY2" fmla="*/ 121912 h 997887"/>
                  <a:gd name="connsiteX3" fmla="*/ 1018695 w 2636984"/>
                  <a:gd name="connsiteY3" fmla="*/ 1839 h 997887"/>
                  <a:gd name="connsiteX4" fmla="*/ 2016223 w 2636984"/>
                  <a:gd name="connsiteY4" fmla="*/ 66494 h 997887"/>
                  <a:gd name="connsiteX5" fmla="*/ 2635059 w 2636984"/>
                  <a:gd name="connsiteY5" fmla="*/ 288167 h 997887"/>
                  <a:gd name="connsiteX6" fmla="*/ 1822259 w 2636984"/>
                  <a:gd name="connsiteY6" fmla="*/ 916239 h 997887"/>
                  <a:gd name="connsiteX7" fmla="*/ 1277313 w 2636984"/>
                  <a:gd name="connsiteY7" fmla="*/ 990130 h 997887"/>
                  <a:gd name="connsiteX8" fmla="*/ 325968 w 2636984"/>
                  <a:gd name="connsiteY8" fmla="*/ 916239 h 997887"/>
                  <a:gd name="connsiteX9" fmla="*/ 11931 w 2636984"/>
                  <a:gd name="connsiteY9" fmla="*/ 445184 h 997887"/>
                  <a:gd name="connsiteX0" fmla="*/ 43309 w 2668362"/>
                  <a:gd name="connsiteY0" fmla="*/ 445184 h 997887"/>
                  <a:gd name="connsiteX1" fmla="*/ 61782 w 2668362"/>
                  <a:gd name="connsiteY1" fmla="*/ 11076 h 997887"/>
                  <a:gd name="connsiteX2" fmla="*/ 588255 w 2668362"/>
                  <a:gd name="connsiteY2" fmla="*/ 121912 h 997887"/>
                  <a:gd name="connsiteX3" fmla="*/ 1050073 w 2668362"/>
                  <a:gd name="connsiteY3" fmla="*/ 1839 h 997887"/>
                  <a:gd name="connsiteX4" fmla="*/ 2047601 w 2668362"/>
                  <a:gd name="connsiteY4" fmla="*/ 66494 h 997887"/>
                  <a:gd name="connsiteX5" fmla="*/ 2666437 w 2668362"/>
                  <a:gd name="connsiteY5" fmla="*/ 288167 h 997887"/>
                  <a:gd name="connsiteX6" fmla="*/ 1853637 w 2668362"/>
                  <a:gd name="connsiteY6" fmla="*/ 916239 h 997887"/>
                  <a:gd name="connsiteX7" fmla="*/ 1308691 w 2668362"/>
                  <a:gd name="connsiteY7" fmla="*/ 990130 h 997887"/>
                  <a:gd name="connsiteX8" fmla="*/ 357346 w 2668362"/>
                  <a:gd name="connsiteY8" fmla="*/ 916239 h 997887"/>
                  <a:gd name="connsiteX9" fmla="*/ 43309 w 2668362"/>
                  <a:gd name="connsiteY9" fmla="*/ 445184 h 997887"/>
                  <a:gd name="connsiteX0" fmla="*/ 46276 w 2671329"/>
                  <a:gd name="connsiteY0" fmla="*/ 454177 h 1006880"/>
                  <a:gd name="connsiteX1" fmla="*/ 64749 w 2671329"/>
                  <a:gd name="connsiteY1" fmla="*/ 20069 h 1006880"/>
                  <a:gd name="connsiteX2" fmla="*/ 637404 w 2671329"/>
                  <a:gd name="connsiteY2" fmla="*/ 66250 h 1006880"/>
                  <a:gd name="connsiteX3" fmla="*/ 1053040 w 2671329"/>
                  <a:gd name="connsiteY3" fmla="*/ 10832 h 1006880"/>
                  <a:gd name="connsiteX4" fmla="*/ 2050568 w 2671329"/>
                  <a:gd name="connsiteY4" fmla="*/ 75487 h 1006880"/>
                  <a:gd name="connsiteX5" fmla="*/ 2669404 w 2671329"/>
                  <a:gd name="connsiteY5" fmla="*/ 297160 h 1006880"/>
                  <a:gd name="connsiteX6" fmla="*/ 1856604 w 2671329"/>
                  <a:gd name="connsiteY6" fmla="*/ 925232 h 1006880"/>
                  <a:gd name="connsiteX7" fmla="*/ 1311658 w 2671329"/>
                  <a:gd name="connsiteY7" fmla="*/ 999123 h 1006880"/>
                  <a:gd name="connsiteX8" fmla="*/ 360313 w 2671329"/>
                  <a:gd name="connsiteY8" fmla="*/ 925232 h 1006880"/>
                  <a:gd name="connsiteX9" fmla="*/ 46276 w 2671329"/>
                  <a:gd name="connsiteY9" fmla="*/ 454177 h 1006880"/>
                  <a:gd name="connsiteX0" fmla="*/ 46276 w 2671287"/>
                  <a:gd name="connsiteY0" fmla="*/ 535721 h 1088424"/>
                  <a:gd name="connsiteX1" fmla="*/ 64749 w 2671287"/>
                  <a:gd name="connsiteY1" fmla="*/ 101613 h 1088424"/>
                  <a:gd name="connsiteX2" fmla="*/ 637404 w 2671287"/>
                  <a:gd name="connsiteY2" fmla="*/ 147794 h 1088424"/>
                  <a:gd name="connsiteX3" fmla="*/ 1108458 w 2671287"/>
                  <a:gd name="connsiteY3" fmla="*/ 13 h 1088424"/>
                  <a:gd name="connsiteX4" fmla="*/ 2050568 w 2671287"/>
                  <a:gd name="connsiteY4" fmla="*/ 157031 h 1088424"/>
                  <a:gd name="connsiteX5" fmla="*/ 2669404 w 2671287"/>
                  <a:gd name="connsiteY5" fmla="*/ 378704 h 1088424"/>
                  <a:gd name="connsiteX6" fmla="*/ 1856604 w 2671287"/>
                  <a:gd name="connsiteY6" fmla="*/ 1006776 h 1088424"/>
                  <a:gd name="connsiteX7" fmla="*/ 1311658 w 2671287"/>
                  <a:gd name="connsiteY7" fmla="*/ 1080667 h 1088424"/>
                  <a:gd name="connsiteX8" fmla="*/ 360313 w 2671287"/>
                  <a:gd name="connsiteY8" fmla="*/ 1006776 h 1088424"/>
                  <a:gd name="connsiteX9" fmla="*/ 46276 w 2671287"/>
                  <a:gd name="connsiteY9" fmla="*/ 535721 h 1088424"/>
                  <a:gd name="connsiteX0" fmla="*/ 42143 w 2667154"/>
                  <a:gd name="connsiteY0" fmla="*/ 535764 h 1088467"/>
                  <a:gd name="connsiteX1" fmla="*/ 60616 w 2667154"/>
                  <a:gd name="connsiteY1" fmla="*/ 101656 h 1088467"/>
                  <a:gd name="connsiteX2" fmla="*/ 568616 w 2667154"/>
                  <a:gd name="connsiteY2" fmla="*/ 138600 h 1088467"/>
                  <a:gd name="connsiteX3" fmla="*/ 1104325 w 2667154"/>
                  <a:gd name="connsiteY3" fmla="*/ 56 h 1088467"/>
                  <a:gd name="connsiteX4" fmla="*/ 2046435 w 2667154"/>
                  <a:gd name="connsiteY4" fmla="*/ 157074 h 1088467"/>
                  <a:gd name="connsiteX5" fmla="*/ 2665271 w 2667154"/>
                  <a:gd name="connsiteY5" fmla="*/ 378747 h 1088467"/>
                  <a:gd name="connsiteX6" fmla="*/ 1852471 w 2667154"/>
                  <a:gd name="connsiteY6" fmla="*/ 1006819 h 1088467"/>
                  <a:gd name="connsiteX7" fmla="*/ 1307525 w 2667154"/>
                  <a:gd name="connsiteY7" fmla="*/ 1080710 h 1088467"/>
                  <a:gd name="connsiteX8" fmla="*/ 356180 w 2667154"/>
                  <a:gd name="connsiteY8" fmla="*/ 1006819 h 1088467"/>
                  <a:gd name="connsiteX9" fmla="*/ 42143 w 2667154"/>
                  <a:gd name="connsiteY9" fmla="*/ 535764 h 1088467"/>
                  <a:gd name="connsiteX0" fmla="*/ 42143 w 2665754"/>
                  <a:gd name="connsiteY0" fmla="*/ 535831 h 1088534"/>
                  <a:gd name="connsiteX1" fmla="*/ 60616 w 2665754"/>
                  <a:gd name="connsiteY1" fmla="*/ 101723 h 1088534"/>
                  <a:gd name="connsiteX2" fmla="*/ 568616 w 2665754"/>
                  <a:gd name="connsiteY2" fmla="*/ 138667 h 1088534"/>
                  <a:gd name="connsiteX3" fmla="*/ 1104325 w 2665754"/>
                  <a:gd name="connsiteY3" fmla="*/ 123 h 1088534"/>
                  <a:gd name="connsiteX4" fmla="*/ 1732398 w 2665754"/>
                  <a:gd name="connsiteY4" fmla="*/ 166377 h 1088534"/>
                  <a:gd name="connsiteX5" fmla="*/ 2665271 w 2665754"/>
                  <a:gd name="connsiteY5" fmla="*/ 378814 h 1088534"/>
                  <a:gd name="connsiteX6" fmla="*/ 1852471 w 2665754"/>
                  <a:gd name="connsiteY6" fmla="*/ 1006886 h 1088534"/>
                  <a:gd name="connsiteX7" fmla="*/ 1307525 w 2665754"/>
                  <a:gd name="connsiteY7" fmla="*/ 1080777 h 1088534"/>
                  <a:gd name="connsiteX8" fmla="*/ 356180 w 2665754"/>
                  <a:gd name="connsiteY8" fmla="*/ 1006886 h 1088534"/>
                  <a:gd name="connsiteX9" fmla="*/ 42143 w 2665754"/>
                  <a:gd name="connsiteY9" fmla="*/ 535831 h 1088534"/>
                  <a:gd name="connsiteX0" fmla="*/ 42143 w 2702676"/>
                  <a:gd name="connsiteY0" fmla="*/ 535831 h 1094739"/>
                  <a:gd name="connsiteX1" fmla="*/ 60616 w 2702676"/>
                  <a:gd name="connsiteY1" fmla="*/ 101723 h 1094739"/>
                  <a:gd name="connsiteX2" fmla="*/ 568616 w 2702676"/>
                  <a:gd name="connsiteY2" fmla="*/ 138667 h 1094739"/>
                  <a:gd name="connsiteX3" fmla="*/ 1104325 w 2702676"/>
                  <a:gd name="connsiteY3" fmla="*/ 123 h 1094739"/>
                  <a:gd name="connsiteX4" fmla="*/ 1732398 w 2702676"/>
                  <a:gd name="connsiteY4" fmla="*/ 166377 h 1094739"/>
                  <a:gd name="connsiteX5" fmla="*/ 2702216 w 2702676"/>
                  <a:gd name="connsiteY5" fmla="*/ 267978 h 1094739"/>
                  <a:gd name="connsiteX6" fmla="*/ 1852471 w 2702676"/>
                  <a:gd name="connsiteY6" fmla="*/ 1006886 h 1094739"/>
                  <a:gd name="connsiteX7" fmla="*/ 1307525 w 2702676"/>
                  <a:gd name="connsiteY7" fmla="*/ 1080777 h 1094739"/>
                  <a:gd name="connsiteX8" fmla="*/ 356180 w 2702676"/>
                  <a:gd name="connsiteY8" fmla="*/ 1006886 h 1094739"/>
                  <a:gd name="connsiteX9" fmla="*/ 42143 w 2702676"/>
                  <a:gd name="connsiteY9" fmla="*/ 535831 h 1094739"/>
                  <a:gd name="connsiteX0" fmla="*/ 42143 w 2702286"/>
                  <a:gd name="connsiteY0" fmla="*/ 537139 h 1096047"/>
                  <a:gd name="connsiteX1" fmla="*/ 60616 w 2702286"/>
                  <a:gd name="connsiteY1" fmla="*/ 103031 h 1096047"/>
                  <a:gd name="connsiteX2" fmla="*/ 568616 w 2702286"/>
                  <a:gd name="connsiteY2" fmla="*/ 139975 h 1096047"/>
                  <a:gd name="connsiteX3" fmla="*/ 1104325 w 2702286"/>
                  <a:gd name="connsiteY3" fmla="*/ 1431 h 1096047"/>
                  <a:gd name="connsiteX4" fmla="*/ 1806289 w 2702286"/>
                  <a:gd name="connsiteY4" fmla="*/ 241575 h 1096047"/>
                  <a:gd name="connsiteX5" fmla="*/ 2702216 w 2702286"/>
                  <a:gd name="connsiteY5" fmla="*/ 269286 h 1096047"/>
                  <a:gd name="connsiteX6" fmla="*/ 1852471 w 2702286"/>
                  <a:gd name="connsiteY6" fmla="*/ 1008194 h 1096047"/>
                  <a:gd name="connsiteX7" fmla="*/ 1307525 w 2702286"/>
                  <a:gd name="connsiteY7" fmla="*/ 1082085 h 1096047"/>
                  <a:gd name="connsiteX8" fmla="*/ 356180 w 2702286"/>
                  <a:gd name="connsiteY8" fmla="*/ 1008194 h 1096047"/>
                  <a:gd name="connsiteX9" fmla="*/ 42143 w 2702286"/>
                  <a:gd name="connsiteY9" fmla="*/ 537139 h 1096047"/>
                  <a:gd name="connsiteX0" fmla="*/ 42143 w 2708384"/>
                  <a:gd name="connsiteY0" fmla="*/ 537139 h 1083334"/>
                  <a:gd name="connsiteX1" fmla="*/ 60616 w 2708384"/>
                  <a:gd name="connsiteY1" fmla="*/ 103031 h 1083334"/>
                  <a:gd name="connsiteX2" fmla="*/ 568616 w 2708384"/>
                  <a:gd name="connsiteY2" fmla="*/ 139975 h 1083334"/>
                  <a:gd name="connsiteX3" fmla="*/ 1104325 w 2708384"/>
                  <a:gd name="connsiteY3" fmla="*/ 1431 h 1083334"/>
                  <a:gd name="connsiteX4" fmla="*/ 1806289 w 2708384"/>
                  <a:gd name="connsiteY4" fmla="*/ 241575 h 1083334"/>
                  <a:gd name="connsiteX5" fmla="*/ 2702216 w 2708384"/>
                  <a:gd name="connsiteY5" fmla="*/ 269286 h 1083334"/>
                  <a:gd name="connsiteX6" fmla="*/ 2157271 w 2708384"/>
                  <a:gd name="connsiteY6" fmla="*/ 804994 h 1083334"/>
                  <a:gd name="connsiteX7" fmla="*/ 1307525 w 2708384"/>
                  <a:gd name="connsiteY7" fmla="*/ 1082085 h 1083334"/>
                  <a:gd name="connsiteX8" fmla="*/ 356180 w 2708384"/>
                  <a:gd name="connsiteY8" fmla="*/ 1008194 h 1083334"/>
                  <a:gd name="connsiteX9" fmla="*/ 42143 w 2708384"/>
                  <a:gd name="connsiteY9" fmla="*/ 537139 h 1083334"/>
                  <a:gd name="connsiteX0" fmla="*/ 42143 w 2707734"/>
                  <a:gd name="connsiteY0" fmla="*/ 537139 h 1024559"/>
                  <a:gd name="connsiteX1" fmla="*/ 60616 w 2707734"/>
                  <a:gd name="connsiteY1" fmla="*/ 103031 h 1024559"/>
                  <a:gd name="connsiteX2" fmla="*/ 568616 w 2707734"/>
                  <a:gd name="connsiteY2" fmla="*/ 139975 h 1024559"/>
                  <a:gd name="connsiteX3" fmla="*/ 1104325 w 2707734"/>
                  <a:gd name="connsiteY3" fmla="*/ 1431 h 1024559"/>
                  <a:gd name="connsiteX4" fmla="*/ 1806289 w 2707734"/>
                  <a:gd name="connsiteY4" fmla="*/ 241575 h 1024559"/>
                  <a:gd name="connsiteX5" fmla="*/ 2702216 w 2707734"/>
                  <a:gd name="connsiteY5" fmla="*/ 269286 h 1024559"/>
                  <a:gd name="connsiteX6" fmla="*/ 2157271 w 2707734"/>
                  <a:gd name="connsiteY6" fmla="*/ 804994 h 1024559"/>
                  <a:gd name="connsiteX7" fmla="*/ 1612325 w 2707734"/>
                  <a:gd name="connsiteY7" fmla="*/ 925066 h 1024559"/>
                  <a:gd name="connsiteX8" fmla="*/ 356180 w 2707734"/>
                  <a:gd name="connsiteY8" fmla="*/ 1008194 h 1024559"/>
                  <a:gd name="connsiteX9" fmla="*/ 42143 w 2707734"/>
                  <a:gd name="connsiteY9" fmla="*/ 537139 h 1024559"/>
                  <a:gd name="connsiteX0" fmla="*/ 42143 w 2705309"/>
                  <a:gd name="connsiteY0" fmla="*/ 537139 h 1024559"/>
                  <a:gd name="connsiteX1" fmla="*/ 60616 w 2705309"/>
                  <a:gd name="connsiteY1" fmla="*/ 103031 h 1024559"/>
                  <a:gd name="connsiteX2" fmla="*/ 568616 w 2705309"/>
                  <a:gd name="connsiteY2" fmla="*/ 139975 h 1024559"/>
                  <a:gd name="connsiteX3" fmla="*/ 1104325 w 2705309"/>
                  <a:gd name="connsiteY3" fmla="*/ 1431 h 1024559"/>
                  <a:gd name="connsiteX4" fmla="*/ 1806289 w 2705309"/>
                  <a:gd name="connsiteY4" fmla="*/ 241575 h 1024559"/>
                  <a:gd name="connsiteX5" fmla="*/ 2702216 w 2705309"/>
                  <a:gd name="connsiteY5" fmla="*/ 269286 h 1024559"/>
                  <a:gd name="connsiteX6" fmla="*/ 2083380 w 2705309"/>
                  <a:gd name="connsiteY6" fmla="*/ 897357 h 1024559"/>
                  <a:gd name="connsiteX7" fmla="*/ 1612325 w 2705309"/>
                  <a:gd name="connsiteY7" fmla="*/ 925066 h 1024559"/>
                  <a:gd name="connsiteX8" fmla="*/ 356180 w 2705309"/>
                  <a:gd name="connsiteY8" fmla="*/ 1008194 h 1024559"/>
                  <a:gd name="connsiteX9" fmla="*/ 42143 w 2705309"/>
                  <a:gd name="connsiteY9" fmla="*/ 537139 h 1024559"/>
                  <a:gd name="connsiteX0" fmla="*/ 42143 w 2705345"/>
                  <a:gd name="connsiteY0" fmla="*/ 537139 h 1037518"/>
                  <a:gd name="connsiteX1" fmla="*/ 60616 w 2705345"/>
                  <a:gd name="connsiteY1" fmla="*/ 103031 h 1037518"/>
                  <a:gd name="connsiteX2" fmla="*/ 568616 w 2705345"/>
                  <a:gd name="connsiteY2" fmla="*/ 139975 h 1037518"/>
                  <a:gd name="connsiteX3" fmla="*/ 1104325 w 2705345"/>
                  <a:gd name="connsiteY3" fmla="*/ 1431 h 1037518"/>
                  <a:gd name="connsiteX4" fmla="*/ 1806289 w 2705345"/>
                  <a:gd name="connsiteY4" fmla="*/ 241575 h 1037518"/>
                  <a:gd name="connsiteX5" fmla="*/ 2702216 w 2705345"/>
                  <a:gd name="connsiteY5" fmla="*/ 269286 h 1037518"/>
                  <a:gd name="connsiteX6" fmla="*/ 2083380 w 2705345"/>
                  <a:gd name="connsiteY6" fmla="*/ 897357 h 1037518"/>
                  <a:gd name="connsiteX7" fmla="*/ 1575379 w 2705345"/>
                  <a:gd name="connsiteY7" fmla="*/ 989720 h 1037518"/>
                  <a:gd name="connsiteX8" fmla="*/ 356180 w 2705345"/>
                  <a:gd name="connsiteY8" fmla="*/ 1008194 h 1037518"/>
                  <a:gd name="connsiteX9" fmla="*/ 42143 w 2705345"/>
                  <a:gd name="connsiteY9" fmla="*/ 537139 h 1037518"/>
                  <a:gd name="connsiteX0" fmla="*/ 42143 w 2705345"/>
                  <a:gd name="connsiteY0" fmla="*/ 537139 h 1016696"/>
                  <a:gd name="connsiteX1" fmla="*/ 60616 w 2705345"/>
                  <a:gd name="connsiteY1" fmla="*/ 103031 h 1016696"/>
                  <a:gd name="connsiteX2" fmla="*/ 568616 w 2705345"/>
                  <a:gd name="connsiteY2" fmla="*/ 139975 h 1016696"/>
                  <a:gd name="connsiteX3" fmla="*/ 1104325 w 2705345"/>
                  <a:gd name="connsiteY3" fmla="*/ 1431 h 1016696"/>
                  <a:gd name="connsiteX4" fmla="*/ 1806289 w 2705345"/>
                  <a:gd name="connsiteY4" fmla="*/ 241575 h 1016696"/>
                  <a:gd name="connsiteX5" fmla="*/ 2702216 w 2705345"/>
                  <a:gd name="connsiteY5" fmla="*/ 269286 h 1016696"/>
                  <a:gd name="connsiteX6" fmla="*/ 2083380 w 2705345"/>
                  <a:gd name="connsiteY6" fmla="*/ 897357 h 1016696"/>
                  <a:gd name="connsiteX7" fmla="*/ 1575379 w 2705345"/>
                  <a:gd name="connsiteY7" fmla="*/ 989720 h 1016696"/>
                  <a:gd name="connsiteX8" fmla="*/ 965781 w 2705345"/>
                  <a:gd name="connsiteY8" fmla="*/ 851178 h 1016696"/>
                  <a:gd name="connsiteX9" fmla="*/ 356180 w 2705345"/>
                  <a:gd name="connsiteY9" fmla="*/ 1008194 h 1016696"/>
                  <a:gd name="connsiteX10" fmla="*/ 42143 w 2705345"/>
                  <a:gd name="connsiteY10" fmla="*/ 537139 h 1016696"/>
                  <a:gd name="connsiteX0" fmla="*/ 41570 w 2704772"/>
                  <a:gd name="connsiteY0" fmla="*/ 537139 h 990986"/>
                  <a:gd name="connsiteX1" fmla="*/ 60043 w 2704772"/>
                  <a:gd name="connsiteY1" fmla="*/ 103031 h 990986"/>
                  <a:gd name="connsiteX2" fmla="*/ 568043 w 2704772"/>
                  <a:gd name="connsiteY2" fmla="*/ 139975 h 990986"/>
                  <a:gd name="connsiteX3" fmla="*/ 1103752 w 2704772"/>
                  <a:gd name="connsiteY3" fmla="*/ 1431 h 990986"/>
                  <a:gd name="connsiteX4" fmla="*/ 1805716 w 2704772"/>
                  <a:gd name="connsiteY4" fmla="*/ 241575 h 990986"/>
                  <a:gd name="connsiteX5" fmla="*/ 2701643 w 2704772"/>
                  <a:gd name="connsiteY5" fmla="*/ 269286 h 990986"/>
                  <a:gd name="connsiteX6" fmla="*/ 2082807 w 2704772"/>
                  <a:gd name="connsiteY6" fmla="*/ 897357 h 990986"/>
                  <a:gd name="connsiteX7" fmla="*/ 1574806 w 2704772"/>
                  <a:gd name="connsiteY7" fmla="*/ 989720 h 990986"/>
                  <a:gd name="connsiteX8" fmla="*/ 965208 w 2704772"/>
                  <a:gd name="connsiteY8" fmla="*/ 851178 h 990986"/>
                  <a:gd name="connsiteX9" fmla="*/ 346370 w 2704772"/>
                  <a:gd name="connsiteY9" fmla="*/ 841940 h 990986"/>
                  <a:gd name="connsiteX10" fmla="*/ 41570 w 2704772"/>
                  <a:gd name="connsiteY10" fmla="*/ 537139 h 990986"/>
                  <a:gd name="connsiteX0" fmla="*/ 41570 w 2704772"/>
                  <a:gd name="connsiteY0" fmla="*/ 537139 h 990986"/>
                  <a:gd name="connsiteX1" fmla="*/ 60043 w 2704772"/>
                  <a:gd name="connsiteY1" fmla="*/ 103031 h 990986"/>
                  <a:gd name="connsiteX2" fmla="*/ 568043 w 2704772"/>
                  <a:gd name="connsiteY2" fmla="*/ 139975 h 990986"/>
                  <a:gd name="connsiteX3" fmla="*/ 1103752 w 2704772"/>
                  <a:gd name="connsiteY3" fmla="*/ 1431 h 990986"/>
                  <a:gd name="connsiteX4" fmla="*/ 1805716 w 2704772"/>
                  <a:gd name="connsiteY4" fmla="*/ 241575 h 990986"/>
                  <a:gd name="connsiteX5" fmla="*/ 2701643 w 2704772"/>
                  <a:gd name="connsiteY5" fmla="*/ 269286 h 990986"/>
                  <a:gd name="connsiteX6" fmla="*/ 2082807 w 2704772"/>
                  <a:gd name="connsiteY6" fmla="*/ 897357 h 990986"/>
                  <a:gd name="connsiteX7" fmla="*/ 1574806 w 2704772"/>
                  <a:gd name="connsiteY7" fmla="*/ 989720 h 990986"/>
                  <a:gd name="connsiteX8" fmla="*/ 965208 w 2704772"/>
                  <a:gd name="connsiteY8" fmla="*/ 851178 h 990986"/>
                  <a:gd name="connsiteX9" fmla="*/ 346370 w 2704772"/>
                  <a:gd name="connsiteY9" fmla="*/ 841940 h 990986"/>
                  <a:gd name="connsiteX10" fmla="*/ 41570 w 2704772"/>
                  <a:gd name="connsiteY10" fmla="*/ 537139 h 990986"/>
                  <a:gd name="connsiteX0" fmla="*/ 38211 w 2701413"/>
                  <a:gd name="connsiteY0" fmla="*/ 537139 h 1008216"/>
                  <a:gd name="connsiteX1" fmla="*/ 56684 w 2701413"/>
                  <a:gd name="connsiteY1" fmla="*/ 103031 h 1008216"/>
                  <a:gd name="connsiteX2" fmla="*/ 564684 w 2701413"/>
                  <a:gd name="connsiteY2" fmla="*/ 139975 h 1008216"/>
                  <a:gd name="connsiteX3" fmla="*/ 1100393 w 2701413"/>
                  <a:gd name="connsiteY3" fmla="*/ 1431 h 1008216"/>
                  <a:gd name="connsiteX4" fmla="*/ 1802357 w 2701413"/>
                  <a:gd name="connsiteY4" fmla="*/ 241575 h 1008216"/>
                  <a:gd name="connsiteX5" fmla="*/ 2698284 w 2701413"/>
                  <a:gd name="connsiteY5" fmla="*/ 269286 h 1008216"/>
                  <a:gd name="connsiteX6" fmla="*/ 2079448 w 2701413"/>
                  <a:gd name="connsiteY6" fmla="*/ 897357 h 1008216"/>
                  <a:gd name="connsiteX7" fmla="*/ 1571447 w 2701413"/>
                  <a:gd name="connsiteY7" fmla="*/ 989720 h 1008216"/>
                  <a:gd name="connsiteX8" fmla="*/ 961849 w 2701413"/>
                  <a:gd name="connsiteY8" fmla="*/ 851178 h 1008216"/>
                  <a:gd name="connsiteX9" fmla="*/ 287593 w 2701413"/>
                  <a:gd name="connsiteY9" fmla="*/ 1008195 h 1008216"/>
                  <a:gd name="connsiteX10" fmla="*/ 38211 w 2701413"/>
                  <a:gd name="connsiteY10" fmla="*/ 537139 h 1008216"/>
                  <a:gd name="connsiteX0" fmla="*/ 12431 w 2777233"/>
                  <a:gd name="connsiteY0" fmla="*/ 546376 h 1016291"/>
                  <a:gd name="connsiteX1" fmla="*/ 132504 w 2777233"/>
                  <a:gd name="connsiteY1" fmla="*/ 103031 h 1016291"/>
                  <a:gd name="connsiteX2" fmla="*/ 640504 w 2777233"/>
                  <a:gd name="connsiteY2" fmla="*/ 139975 h 1016291"/>
                  <a:gd name="connsiteX3" fmla="*/ 1176213 w 2777233"/>
                  <a:gd name="connsiteY3" fmla="*/ 1431 h 1016291"/>
                  <a:gd name="connsiteX4" fmla="*/ 1878177 w 2777233"/>
                  <a:gd name="connsiteY4" fmla="*/ 241575 h 1016291"/>
                  <a:gd name="connsiteX5" fmla="*/ 2774104 w 2777233"/>
                  <a:gd name="connsiteY5" fmla="*/ 269286 h 1016291"/>
                  <a:gd name="connsiteX6" fmla="*/ 2155268 w 2777233"/>
                  <a:gd name="connsiteY6" fmla="*/ 897357 h 1016291"/>
                  <a:gd name="connsiteX7" fmla="*/ 1647267 w 2777233"/>
                  <a:gd name="connsiteY7" fmla="*/ 989720 h 1016291"/>
                  <a:gd name="connsiteX8" fmla="*/ 1037669 w 2777233"/>
                  <a:gd name="connsiteY8" fmla="*/ 851178 h 1016291"/>
                  <a:gd name="connsiteX9" fmla="*/ 363413 w 2777233"/>
                  <a:gd name="connsiteY9" fmla="*/ 1008195 h 1016291"/>
                  <a:gd name="connsiteX10" fmla="*/ 12431 w 2777233"/>
                  <a:gd name="connsiteY10" fmla="*/ 546376 h 1016291"/>
                  <a:gd name="connsiteX0" fmla="*/ 11816 w 2776618"/>
                  <a:gd name="connsiteY0" fmla="*/ 546376 h 1070187"/>
                  <a:gd name="connsiteX1" fmla="*/ 131889 w 2776618"/>
                  <a:gd name="connsiteY1" fmla="*/ 103031 h 1070187"/>
                  <a:gd name="connsiteX2" fmla="*/ 639889 w 2776618"/>
                  <a:gd name="connsiteY2" fmla="*/ 139975 h 1070187"/>
                  <a:gd name="connsiteX3" fmla="*/ 1175598 w 2776618"/>
                  <a:gd name="connsiteY3" fmla="*/ 1431 h 1070187"/>
                  <a:gd name="connsiteX4" fmla="*/ 1877562 w 2776618"/>
                  <a:gd name="connsiteY4" fmla="*/ 241575 h 1070187"/>
                  <a:gd name="connsiteX5" fmla="*/ 2773489 w 2776618"/>
                  <a:gd name="connsiteY5" fmla="*/ 269286 h 1070187"/>
                  <a:gd name="connsiteX6" fmla="*/ 2154653 w 2776618"/>
                  <a:gd name="connsiteY6" fmla="*/ 897357 h 1070187"/>
                  <a:gd name="connsiteX7" fmla="*/ 1646652 w 2776618"/>
                  <a:gd name="connsiteY7" fmla="*/ 989720 h 1070187"/>
                  <a:gd name="connsiteX8" fmla="*/ 1037054 w 2776618"/>
                  <a:gd name="connsiteY8" fmla="*/ 851178 h 1070187"/>
                  <a:gd name="connsiteX9" fmla="*/ 353562 w 2776618"/>
                  <a:gd name="connsiteY9" fmla="*/ 1063613 h 1070187"/>
                  <a:gd name="connsiteX10" fmla="*/ 11816 w 2776618"/>
                  <a:gd name="connsiteY10" fmla="*/ 546376 h 1070187"/>
                  <a:gd name="connsiteX0" fmla="*/ 20911 w 2785713"/>
                  <a:gd name="connsiteY0" fmla="*/ 546589 h 1070400"/>
                  <a:gd name="connsiteX1" fmla="*/ 104039 w 2785713"/>
                  <a:gd name="connsiteY1" fmla="*/ 223317 h 1070400"/>
                  <a:gd name="connsiteX2" fmla="*/ 648984 w 2785713"/>
                  <a:gd name="connsiteY2" fmla="*/ 140188 h 1070400"/>
                  <a:gd name="connsiteX3" fmla="*/ 1184693 w 2785713"/>
                  <a:gd name="connsiteY3" fmla="*/ 1644 h 1070400"/>
                  <a:gd name="connsiteX4" fmla="*/ 1886657 w 2785713"/>
                  <a:gd name="connsiteY4" fmla="*/ 241788 h 1070400"/>
                  <a:gd name="connsiteX5" fmla="*/ 2782584 w 2785713"/>
                  <a:gd name="connsiteY5" fmla="*/ 269499 h 1070400"/>
                  <a:gd name="connsiteX6" fmla="*/ 2163748 w 2785713"/>
                  <a:gd name="connsiteY6" fmla="*/ 897570 h 1070400"/>
                  <a:gd name="connsiteX7" fmla="*/ 1655747 w 2785713"/>
                  <a:gd name="connsiteY7" fmla="*/ 989933 h 1070400"/>
                  <a:gd name="connsiteX8" fmla="*/ 1046149 w 2785713"/>
                  <a:gd name="connsiteY8" fmla="*/ 851391 h 1070400"/>
                  <a:gd name="connsiteX9" fmla="*/ 362657 w 2785713"/>
                  <a:gd name="connsiteY9" fmla="*/ 1063826 h 1070400"/>
                  <a:gd name="connsiteX10" fmla="*/ 20911 w 2785713"/>
                  <a:gd name="connsiteY10" fmla="*/ 546589 h 1070400"/>
                  <a:gd name="connsiteX0" fmla="*/ 42271 w 2742418"/>
                  <a:gd name="connsiteY0" fmla="*/ 703607 h 1065642"/>
                  <a:gd name="connsiteX1" fmla="*/ 60744 w 2742418"/>
                  <a:gd name="connsiteY1" fmla="*/ 223317 h 1065642"/>
                  <a:gd name="connsiteX2" fmla="*/ 605689 w 2742418"/>
                  <a:gd name="connsiteY2" fmla="*/ 140188 h 1065642"/>
                  <a:gd name="connsiteX3" fmla="*/ 1141398 w 2742418"/>
                  <a:gd name="connsiteY3" fmla="*/ 1644 h 1065642"/>
                  <a:gd name="connsiteX4" fmla="*/ 1843362 w 2742418"/>
                  <a:gd name="connsiteY4" fmla="*/ 241788 h 1065642"/>
                  <a:gd name="connsiteX5" fmla="*/ 2739289 w 2742418"/>
                  <a:gd name="connsiteY5" fmla="*/ 269499 h 1065642"/>
                  <a:gd name="connsiteX6" fmla="*/ 2120453 w 2742418"/>
                  <a:gd name="connsiteY6" fmla="*/ 897570 h 1065642"/>
                  <a:gd name="connsiteX7" fmla="*/ 1612452 w 2742418"/>
                  <a:gd name="connsiteY7" fmla="*/ 989933 h 1065642"/>
                  <a:gd name="connsiteX8" fmla="*/ 1002854 w 2742418"/>
                  <a:gd name="connsiteY8" fmla="*/ 851391 h 1065642"/>
                  <a:gd name="connsiteX9" fmla="*/ 319362 w 2742418"/>
                  <a:gd name="connsiteY9" fmla="*/ 1063826 h 1065642"/>
                  <a:gd name="connsiteX10" fmla="*/ 42271 w 2742418"/>
                  <a:gd name="connsiteY10" fmla="*/ 703607 h 1065642"/>
                  <a:gd name="connsiteX0" fmla="*/ 42271 w 2742418"/>
                  <a:gd name="connsiteY0" fmla="*/ 703607 h 1069013"/>
                  <a:gd name="connsiteX1" fmla="*/ 60744 w 2742418"/>
                  <a:gd name="connsiteY1" fmla="*/ 223317 h 1069013"/>
                  <a:gd name="connsiteX2" fmla="*/ 605689 w 2742418"/>
                  <a:gd name="connsiteY2" fmla="*/ 140188 h 1069013"/>
                  <a:gd name="connsiteX3" fmla="*/ 1141398 w 2742418"/>
                  <a:gd name="connsiteY3" fmla="*/ 1644 h 1069013"/>
                  <a:gd name="connsiteX4" fmla="*/ 1843362 w 2742418"/>
                  <a:gd name="connsiteY4" fmla="*/ 241788 h 1069013"/>
                  <a:gd name="connsiteX5" fmla="*/ 2739289 w 2742418"/>
                  <a:gd name="connsiteY5" fmla="*/ 269499 h 1069013"/>
                  <a:gd name="connsiteX6" fmla="*/ 2120453 w 2742418"/>
                  <a:gd name="connsiteY6" fmla="*/ 897570 h 1069013"/>
                  <a:gd name="connsiteX7" fmla="*/ 1612452 w 2742418"/>
                  <a:gd name="connsiteY7" fmla="*/ 989933 h 1069013"/>
                  <a:gd name="connsiteX8" fmla="*/ 928963 w 2742418"/>
                  <a:gd name="connsiteY8" fmla="*/ 925282 h 1069013"/>
                  <a:gd name="connsiteX9" fmla="*/ 319362 w 2742418"/>
                  <a:gd name="connsiteY9" fmla="*/ 1063826 h 1069013"/>
                  <a:gd name="connsiteX10" fmla="*/ 42271 w 2742418"/>
                  <a:gd name="connsiteY10" fmla="*/ 703607 h 1069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42418" h="1069013">
                    <a:moveTo>
                      <a:pt x="42271" y="703607"/>
                    </a:moveTo>
                    <a:cubicBezTo>
                      <a:pt x="-832" y="563522"/>
                      <a:pt x="-33159" y="317220"/>
                      <a:pt x="60744" y="223317"/>
                    </a:cubicBezTo>
                    <a:cubicBezTo>
                      <a:pt x="154647" y="129414"/>
                      <a:pt x="425580" y="177133"/>
                      <a:pt x="605689" y="140188"/>
                    </a:cubicBezTo>
                    <a:cubicBezTo>
                      <a:pt x="785798" y="103243"/>
                      <a:pt x="935119" y="-15289"/>
                      <a:pt x="1141398" y="1644"/>
                    </a:cubicBezTo>
                    <a:cubicBezTo>
                      <a:pt x="1347677" y="18577"/>
                      <a:pt x="1577047" y="197146"/>
                      <a:pt x="1843362" y="241788"/>
                    </a:cubicBezTo>
                    <a:cubicBezTo>
                      <a:pt x="2109677" y="286430"/>
                      <a:pt x="2693107" y="160202"/>
                      <a:pt x="2739289" y="269499"/>
                    </a:cubicBezTo>
                    <a:cubicBezTo>
                      <a:pt x="2785471" y="378796"/>
                      <a:pt x="2308259" y="777498"/>
                      <a:pt x="2120453" y="897570"/>
                    </a:cubicBezTo>
                    <a:cubicBezTo>
                      <a:pt x="1932647" y="1017642"/>
                      <a:pt x="1889543" y="972999"/>
                      <a:pt x="1612452" y="989933"/>
                    </a:cubicBezTo>
                    <a:cubicBezTo>
                      <a:pt x="1335361" y="1006867"/>
                      <a:pt x="1132163" y="922203"/>
                      <a:pt x="928963" y="925282"/>
                    </a:cubicBezTo>
                    <a:cubicBezTo>
                      <a:pt x="725763" y="928361"/>
                      <a:pt x="467144" y="1100772"/>
                      <a:pt x="319362" y="1063826"/>
                    </a:cubicBezTo>
                    <a:cubicBezTo>
                      <a:pt x="171580" y="1026880"/>
                      <a:pt x="85374" y="843692"/>
                      <a:pt x="42271" y="703607"/>
                    </a:cubicBezTo>
                    <a:close/>
                  </a:path>
                </a:pathLst>
              </a:custGeom>
              <a:solidFill>
                <a:srgbClr val="107FB7"/>
              </a:solidFill>
              <a:ln>
                <a:solidFill>
                  <a:srgbClr val="107FB7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" name="Полилиния: фигура 1">
                <a:extLst>
                  <a:ext uri="{FF2B5EF4-FFF2-40B4-BE49-F238E27FC236}">
                    <a16:creationId xmlns:a16="http://schemas.microsoft.com/office/drawing/2014/main" id="{223E3518-1FB2-4630-95B2-76FF634E097B}"/>
                  </a:ext>
                </a:extLst>
              </p:cNvPr>
              <p:cNvSpPr/>
              <p:nvPr/>
            </p:nvSpPr>
            <p:spPr>
              <a:xfrm>
                <a:off x="3222544" y="433384"/>
                <a:ext cx="4628377" cy="6208128"/>
              </a:xfrm>
              <a:custGeom>
                <a:avLst/>
                <a:gdLst>
                  <a:gd name="connsiteX0" fmla="*/ 2693028 w 4670396"/>
                  <a:gd name="connsiteY0" fmla="*/ 813905 h 6492276"/>
                  <a:gd name="connsiteX1" fmla="*/ 1381465 w 4670396"/>
                  <a:gd name="connsiteY1" fmla="*/ 38050 h 6492276"/>
                  <a:gd name="connsiteX2" fmla="*/ 134555 w 4670396"/>
                  <a:gd name="connsiteY2" fmla="*/ 305905 h 6492276"/>
                  <a:gd name="connsiteX3" fmla="*/ 171501 w 4670396"/>
                  <a:gd name="connsiteY3" fmla="*/ 1894559 h 6492276"/>
                  <a:gd name="connsiteX4" fmla="*/ 1353755 w 4670396"/>
                  <a:gd name="connsiteY4" fmla="*/ 3104523 h 6492276"/>
                  <a:gd name="connsiteX5" fmla="*/ 2471355 w 4670396"/>
                  <a:gd name="connsiteY5" fmla="*/ 4453032 h 6492276"/>
                  <a:gd name="connsiteX6" fmla="*/ 2813101 w 4670396"/>
                  <a:gd name="connsiteY6" fmla="*/ 5635286 h 6492276"/>
                  <a:gd name="connsiteX7" fmla="*/ 2194265 w 4670396"/>
                  <a:gd name="connsiteY7" fmla="*/ 6438850 h 6492276"/>
                  <a:gd name="connsiteX8" fmla="*/ 3219501 w 4670396"/>
                  <a:gd name="connsiteY8" fmla="*/ 6420377 h 6492276"/>
                  <a:gd name="connsiteX9" fmla="*/ 4651137 w 4670396"/>
                  <a:gd name="connsiteY9" fmla="*/ 6448086 h 6492276"/>
                  <a:gd name="connsiteX10" fmla="*/ 4032301 w 4670396"/>
                  <a:gd name="connsiteY10" fmla="*/ 5801541 h 6492276"/>
                  <a:gd name="connsiteX11" fmla="*/ 3838337 w 4670396"/>
                  <a:gd name="connsiteY11" fmla="*/ 4988741 h 6492276"/>
                  <a:gd name="connsiteX12" fmla="*/ 4235501 w 4670396"/>
                  <a:gd name="connsiteY12" fmla="*/ 3640232 h 6492276"/>
                  <a:gd name="connsiteX13" fmla="*/ 4383283 w 4670396"/>
                  <a:gd name="connsiteY13" fmla="*/ 2236305 h 6492276"/>
                  <a:gd name="connsiteX14" fmla="*/ 3450410 w 4670396"/>
                  <a:gd name="connsiteY14" fmla="*/ 1164886 h 6492276"/>
                  <a:gd name="connsiteX15" fmla="*/ 2693028 w 4670396"/>
                  <a:gd name="connsiteY15" fmla="*/ 813905 h 6492276"/>
                  <a:gd name="connsiteX0" fmla="*/ 2777130 w 4754498"/>
                  <a:gd name="connsiteY0" fmla="*/ 801133 h 6479504"/>
                  <a:gd name="connsiteX1" fmla="*/ 1465567 w 4754498"/>
                  <a:gd name="connsiteY1" fmla="*/ 25278 h 6479504"/>
                  <a:gd name="connsiteX2" fmla="*/ 98584 w 4754498"/>
                  <a:gd name="connsiteY2" fmla="*/ 348551 h 6479504"/>
                  <a:gd name="connsiteX3" fmla="*/ 255603 w 4754498"/>
                  <a:gd name="connsiteY3" fmla="*/ 1881787 h 6479504"/>
                  <a:gd name="connsiteX4" fmla="*/ 1437857 w 4754498"/>
                  <a:gd name="connsiteY4" fmla="*/ 3091751 h 6479504"/>
                  <a:gd name="connsiteX5" fmla="*/ 2555457 w 4754498"/>
                  <a:gd name="connsiteY5" fmla="*/ 4440260 h 6479504"/>
                  <a:gd name="connsiteX6" fmla="*/ 2897203 w 4754498"/>
                  <a:gd name="connsiteY6" fmla="*/ 5622514 h 6479504"/>
                  <a:gd name="connsiteX7" fmla="*/ 2278367 w 4754498"/>
                  <a:gd name="connsiteY7" fmla="*/ 6426078 h 6479504"/>
                  <a:gd name="connsiteX8" fmla="*/ 3303603 w 4754498"/>
                  <a:gd name="connsiteY8" fmla="*/ 6407605 h 6479504"/>
                  <a:gd name="connsiteX9" fmla="*/ 4735239 w 4754498"/>
                  <a:gd name="connsiteY9" fmla="*/ 6435314 h 6479504"/>
                  <a:gd name="connsiteX10" fmla="*/ 4116403 w 4754498"/>
                  <a:gd name="connsiteY10" fmla="*/ 5788769 h 6479504"/>
                  <a:gd name="connsiteX11" fmla="*/ 3922439 w 4754498"/>
                  <a:gd name="connsiteY11" fmla="*/ 4975969 h 6479504"/>
                  <a:gd name="connsiteX12" fmla="*/ 4319603 w 4754498"/>
                  <a:gd name="connsiteY12" fmla="*/ 3627460 h 6479504"/>
                  <a:gd name="connsiteX13" fmla="*/ 4467385 w 4754498"/>
                  <a:gd name="connsiteY13" fmla="*/ 2223533 h 6479504"/>
                  <a:gd name="connsiteX14" fmla="*/ 3534512 w 4754498"/>
                  <a:gd name="connsiteY14" fmla="*/ 1152114 h 6479504"/>
                  <a:gd name="connsiteX15" fmla="*/ 2777130 w 4754498"/>
                  <a:gd name="connsiteY15" fmla="*/ 801133 h 6479504"/>
                  <a:gd name="connsiteX0" fmla="*/ 2750467 w 4727835"/>
                  <a:gd name="connsiteY0" fmla="*/ 752894 h 6431265"/>
                  <a:gd name="connsiteX1" fmla="*/ 1078686 w 4727835"/>
                  <a:gd name="connsiteY1" fmla="*/ 32457 h 6431265"/>
                  <a:gd name="connsiteX2" fmla="*/ 71921 w 4727835"/>
                  <a:gd name="connsiteY2" fmla="*/ 300312 h 6431265"/>
                  <a:gd name="connsiteX3" fmla="*/ 228940 w 4727835"/>
                  <a:gd name="connsiteY3" fmla="*/ 1833548 h 6431265"/>
                  <a:gd name="connsiteX4" fmla="*/ 1411194 w 4727835"/>
                  <a:gd name="connsiteY4" fmla="*/ 3043512 h 6431265"/>
                  <a:gd name="connsiteX5" fmla="*/ 2528794 w 4727835"/>
                  <a:gd name="connsiteY5" fmla="*/ 4392021 h 6431265"/>
                  <a:gd name="connsiteX6" fmla="*/ 2870540 w 4727835"/>
                  <a:gd name="connsiteY6" fmla="*/ 5574275 h 6431265"/>
                  <a:gd name="connsiteX7" fmla="*/ 2251704 w 4727835"/>
                  <a:gd name="connsiteY7" fmla="*/ 6377839 h 6431265"/>
                  <a:gd name="connsiteX8" fmla="*/ 3276940 w 4727835"/>
                  <a:gd name="connsiteY8" fmla="*/ 6359366 h 6431265"/>
                  <a:gd name="connsiteX9" fmla="*/ 4708576 w 4727835"/>
                  <a:gd name="connsiteY9" fmla="*/ 6387075 h 6431265"/>
                  <a:gd name="connsiteX10" fmla="*/ 4089740 w 4727835"/>
                  <a:gd name="connsiteY10" fmla="*/ 5740530 h 6431265"/>
                  <a:gd name="connsiteX11" fmla="*/ 3895776 w 4727835"/>
                  <a:gd name="connsiteY11" fmla="*/ 4927730 h 6431265"/>
                  <a:gd name="connsiteX12" fmla="*/ 4292940 w 4727835"/>
                  <a:gd name="connsiteY12" fmla="*/ 3579221 h 6431265"/>
                  <a:gd name="connsiteX13" fmla="*/ 4440722 w 4727835"/>
                  <a:gd name="connsiteY13" fmla="*/ 2175294 h 6431265"/>
                  <a:gd name="connsiteX14" fmla="*/ 3507849 w 4727835"/>
                  <a:gd name="connsiteY14" fmla="*/ 1103875 h 6431265"/>
                  <a:gd name="connsiteX15" fmla="*/ 2750467 w 4727835"/>
                  <a:gd name="connsiteY15" fmla="*/ 752894 h 6431265"/>
                  <a:gd name="connsiteX0" fmla="*/ 2814893 w 4792261"/>
                  <a:gd name="connsiteY0" fmla="*/ 743283 h 6421654"/>
                  <a:gd name="connsiteX1" fmla="*/ 1143112 w 4792261"/>
                  <a:gd name="connsiteY1" fmla="*/ 22846 h 6421654"/>
                  <a:gd name="connsiteX2" fmla="*/ 136347 w 4792261"/>
                  <a:gd name="connsiteY2" fmla="*/ 290701 h 6421654"/>
                  <a:gd name="connsiteX3" fmla="*/ 154820 w 4792261"/>
                  <a:gd name="connsiteY3" fmla="*/ 1380592 h 6421654"/>
                  <a:gd name="connsiteX4" fmla="*/ 1475620 w 4792261"/>
                  <a:gd name="connsiteY4" fmla="*/ 3033901 h 6421654"/>
                  <a:gd name="connsiteX5" fmla="*/ 2593220 w 4792261"/>
                  <a:gd name="connsiteY5" fmla="*/ 4382410 h 6421654"/>
                  <a:gd name="connsiteX6" fmla="*/ 2934966 w 4792261"/>
                  <a:gd name="connsiteY6" fmla="*/ 5564664 h 6421654"/>
                  <a:gd name="connsiteX7" fmla="*/ 2316130 w 4792261"/>
                  <a:gd name="connsiteY7" fmla="*/ 6368228 h 6421654"/>
                  <a:gd name="connsiteX8" fmla="*/ 3341366 w 4792261"/>
                  <a:gd name="connsiteY8" fmla="*/ 6349755 h 6421654"/>
                  <a:gd name="connsiteX9" fmla="*/ 4773002 w 4792261"/>
                  <a:gd name="connsiteY9" fmla="*/ 6377464 h 6421654"/>
                  <a:gd name="connsiteX10" fmla="*/ 4154166 w 4792261"/>
                  <a:gd name="connsiteY10" fmla="*/ 5730919 h 6421654"/>
                  <a:gd name="connsiteX11" fmla="*/ 3960202 w 4792261"/>
                  <a:gd name="connsiteY11" fmla="*/ 4918119 h 6421654"/>
                  <a:gd name="connsiteX12" fmla="*/ 4357366 w 4792261"/>
                  <a:gd name="connsiteY12" fmla="*/ 3569610 h 6421654"/>
                  <a:gd name="connsiteX13" fmla="*/ 4505148 w 4792261"/>
                  <a:gd name="connsiteY13" fmla="*/ 2165683 h 6421654"/>
                  <a:gd name="connsiteX14" fmla="*/ 3572275 w 4792261"/>
                  <a:gd name="connsiteY14" fmla="*/ 1094264 h 6421654"/>
                  <a:gd name="connsiteX15" fmla="*/ 2814893 w 4792261"/>
                  <a:gd name="connsiteY15" fmla="*/ 743283 h 6421654"/>
                  <a:gd name="connsiteX0" fmla="*/ 2785278 w 4762646"/>
                  <a:gd name="connsiteY0" fmla="*/ 743283 h 6421654"/>
                  <a:gd name="connsiteX1" fmla="*/ 1113497 w 4762646"/>
                  <a:gd name="connsiteY1" fmla="*/ 22846 h 6421654"/>
                  <a:gd name="connsiteX2" fmla="*/ 106732 w 4762646"/>
                  <a:gd name="connsiteY2" fmla="*/ 290701 h 6421654"/>
                  <a:gd name="connsiteX3" fmla="*/ 125205 w 4762646"/>
                  <a:gd name="connsiteY3" fmla="*/ 1380592 h 6421654"/>
                  <a:gd name="connsiteX4" fmla="*/ 956478 w 4762646"/>
                  <a:gd name="connsiteY4" fmla="*/ 2211865 h 6421654"/>
                  <a:gd name="connsiteX5" fmla="*/ 2563605 w 4762646"/>
                  <a:gd name="connsiteY5" fmla="*/ 4382410 h 6421654"/>
                  <a:gd name="connsiteX6" fmla="*/ 2905351 w 4762646"/>
                  <a:gd name="connsiteY6" fmla="*/ 5564664 h 6421654"/>
                  <a:gd name="connsiteX7" fmla="*/ 2286515 w 4762646"/>
                  <a:gd name="connsiteY7" fmla="*/ 6368228 h 6421654"/>
                  <a:gd name="connsiteX8" fmla="*/ 3311751 w 4762646"/>
                  <a:gd name="connsiteY8" fmla="*/ 6349755 h 6421654"/>
                  <a:gd name="connsiteX9" fmla="*/ 4743387 w 4762646"/>
                  <a:gd name="connsiteY9" fmla="*/ 6377464 h 6421654"/>
                  <a:gd name="connsiteX10" fmla="*/ 4124551 w 4762646"/>
                  <a:gd name="connsiteY10" fmla="*/ 5730919 h 6421654"/>
                  <a:gd name="connsiteX11" fmla="*/ 3930587 w 4762646"/>
                  <a:gd name="connsiteY11" fmla="*/ 4918119 h 6421654"/>
                  <a:gd name="connsiteX12" fmla="*/ 4327751 w 4762646"/>
                  <a:gd name="connsiteY12" fmla="*/ 3569610 h 6421654"/>
                  <a:gd name="connsiteX13" fmla="*/ 4475533 w 4762646"/>
                  <a:gd name="connsiteY13" fmla="*/ 2165683 h 6421654"/>
                  <a:gd name="connsiteX14" fmla="*/ 3542660 w 4762646"/>
                  <a:gd name="connsiteY14" fmla="*/ 1094264 h 6421654"/>
                  <a:gd name="connsiteX15" fmla="*/ 2785278 w 4762646"/>
                  <a:gd name="connsiteY15" fmla="*/ 743283 h 6421654"/>
                  <a:gd name="connsiteX0" fmla="*/ 2798187 w 4775555"/>
                  <a:gd name="connsiteY0" fmla="*/ 743283 h 6421654"/>
                  <a:gd name="connsiteX1" fmla="*/ 1126406 w 4775555"/>
                  <a:gd name="connsiteY1" fmla="*/ 22846 h 6421654"/>
                  <a:gd name="connsiteX2" fmla="*/ 119641 w 4775555"/>
                  <a:gd name="connsiteY2" fmla="*/ 290701 h 6421654"/>
                  <a:gd name="connsiteX3" fmla="*/ 138114 w 4775555"/>
                  <a:gd name="connsiteY3" fmla="*/ 1380592 h 6421654"/>
                  <a:gd name="connsiteX4" fmla="*/ 1191059 w 4775555"/>
                  <a:gd name="connsiteY4" fmla="*/ 2424301 h 6421654"/>
                  <a:gd name="connsiteX5" fmla="*/ 2576514 w 4775555"/>
                  <a:gd name="connsiteY5" fmla="*/ 4382410 h 6421654"/>
                  <a:gd name="connsiteX6" fmla="*/ 2918260 w 4775555"/>
                  <a:gd name="connsiteY6" fmla="*/ 5564664 h 6421654"/>
                  <a:gd name="connsiteX7" fmla="*/ 2299424 w 4775555"/>
                  <a:gd name="connsiteY7" fmla="*/ 6368228 h 6421654"/>
                  <a:gd name="connsiteX8" fmla="*/ 3324660 w 4775555"/>
                  <a:gd name="connsiteY8" fmla="*/ 6349755 h 6421654"/>
                  <a:gd name="connsiteX9" fmla="*/ 4756296 w 4775555"/>
                  <a:gd name="connsiteY9" fmla="*/ 6377464 h 6421654"/>
                  <a:gd name="connsiteX10" fmla="*/ 4137460 w 4775555"/>
                  <a:gd name="connsiteY10" fmla="*/ 5730919 h 6421654"/>
                  <a:gd name="connsiteX11" fmla="*/ 3943496 w 4775555"/>
                  <a:gd name="connsiteY11" fmla="*/ 4918119 h 6421654"/>
                  <a:gd name="connsiteX12" fmla="*/ 4340660 w 4775555"/>
                  <a:gd name="connsiteY12" fmla="*/ 3569610 h 6421654"/>
                  <a:gd name="connsiteX13" fmla="*/ 4488442 w 4775555"/>
                  <a:gd name="connsiteY13" fmla="*/ 2165683 h 6421654"/>
                  <a:gd name="connsiteX14" fmla="*/ 3555569 w 4775555"/>
                  <a:gd name="connsiteY14" fmla="*/ 1094264 h 6421654"/>
                  <a:gd name="connsiteX15" fmla="*/ 2798187 w 4775555"/>
                  <a:gd name="connsiteY15" fmla="*/ 743283 h 6421654"/>
                  <a:gd name="connsiteX0" fmla="*/ 2766730 w 4744098"/>
                  <a:gd name="connsiteY0" fmla="*/ 743283 h 6421654"/>
                  <a:gd name="connsiteX1" fmla="*/ 1094949 w 4744098"/>
                  <a:gd name="connsiteY1" fmla="*/ 22846 h 6421654"/>
                  <a:gd name="connsiteX2" fmla="*/ 88184 w 4744098"/>
                  <a:gd name="connsiteY2" fmla="*/ 290701 h 6421654"/>
                  <a:gd name="connsiteX3" fmla="*/ 106657 w 4744098"/>
                  <a:gd name="connsiteY3" fmla="*/ 1380592 h 6421654"/>
                  <a:gd name="connsiteX4" fmla="*/ 577712 w 4744098"/>
                  <a:gd name="connsiteY4" fmla="*/ 1888591 h 6421654"/>
                  <a:gd name="connsiteX5" fmla="*/ 1159602 w 4744098"/>
                  <a:gd name="connsiteY5" fmla="*/ 2424301 h 6421654"/>
                  <a:gd name="connsiteX6" fmla="*/ 2545057 w 4744098"/>
                  <a:gd name="connsiteY6" fmla="*/ 4382410 h 6421654"/>
                  <a:gd name="connsiteX7" fmla="*/ 2886803 w 4744098"/>
                  <a:gd name="connsiteY7" fmla="*/ 5564664 h 6421654"/>
                  <a:gd name="connsiteX8" fmla="*/ 2267967 w 4744098"/>
                  <a:gd name="connsiteY8" fmla="*/ 6368228 h 6421654"/>
                  <a:gd name="connsiteX9" fmla="*/ 3293203 w 4744098"/>
                  <a:gd name="connsiteY9" fmla="*/ 6349755 h 6421654"/>
                  <a:gd name="connsiteX10" fmla="*/ 4724839 w 4744098"/>
                  <a:gd name="connsiteY10" fmla="*/ 6377464 h 6421654"/>
                  <a:gd name="connsiteX11" fmla="*/ 4106003 w 4744098"/>
                  <a:gd name="connsiteY11" fmla="*/ 5730919 h 6421654"/>
                  <a:gd name="connsiteX12" fmla="*/ 3912039 w 4744098"/>
                  <a:gd name="connsiteY12" fmla="*/ 4918119 h 6421654"/>
                  <a:gd name="connsiteX13" fmla="*/ 4309203 w 4744098"/>
                  <a:gd name="connsiteY13" fmla="*/ 3569610 h 6421654"/>
                  <a:gd name="connsiteX14" fmla="*/ 4456985 w 4744098"/>
                  <a:gd name="connsiteY14" fmla="*/ 2165683 h 6421654"/>
                  <a:gd name="connsiteX15" fmla="*/ 3524112 w 4744098"/>
                  <a:gd name="connsiteY15" fmla="*/ 1094264 h 6421654"/>
                  <a:gd name="connsiteX16" fmla="*/ 2766730 w 4744098"/>
                  <a:gd name="connsiteY16" fmla="*/ 743283 h 6421654"/>
                  <a:gd name="connsiteX0" fmla="*/ 2763771 w 4741139"/>
                  <a:gd name="connsiteY0" fmla="*/ 743283 h 6421654"/>
                  <a:gd name="connsiteX1" fmla="*/ 1091990 w 4741139"/>
                  <a:gd name="connsiteY1" fmla="*/ 22846 h 6421654"/>
                  <a:gd name="connsiteX2" fmla="*/ 85225 w 4741139"/>
                  <a:gd name="connsiteY2" fmla="*/ 290701 h 6421654"/>
                  <a:gd name="connsiteX3" fmla="*/ 103698 w 4741139"/>
                  <a:gd name="connsiteY3" fmla="*/ 1380592 h 6421654"/>
                  <a:gd name="connsiteX4" fmla="*/ 510099 w 4741139"/>
                  <a:gd name="connsiteY4" fmla="*/ 1944009 h 6421654"/>
                  <a:gd name="connsiteX5" fmla="*/ 1156643 w 4741139"/>
                  <a:gd name="connsiteY5" fmla="*/ 2424301 h 6421654"/>
                  <a:gd name="connsiteX6" fmla="*/ 2542098 w 4741139"/>
                  <a:gd name="connsiteY6" fmla="*/ 4382410 h 6421654"/>
                  <a:gd name="connsiteX7" fmla="*/ 2883844 w 4741139"/>
                  <a:gd name="connsiteY7" fmla="*/ 5564664 h 6421654"/>
                  <a:gd name="connsiteX8" fmla="*/ 2265008 w 4741139"/>
                  <a:gd name="connsiteY8" fmla="*/ 6368228 h 6421654"/>
                  <a:gd name="connsiteX9" fmla="*/ 3290244 w 4741139"/>
                  <a:gd name="connsiteY9" fmla="*/ 6349755 h 6421654"/>
                  <a:gd name="connsiteX10" fmla="*/ 4721880 w 4741139"/>
                  <a:gd name="connsiteY10" fmla="*/ 6377464 h 6421654"/>
                  <a:gd name="connsiteX11" fmla="*/ 4103044 w 4741139"/>
                  <a:gd name="connsiteY11" fmla="*/ 5730919 h 6421654"/>
                  <a:gd name="connsiteX12" fmla="*/ 3909080 w 4741139"/>
                  <a:gd name="connsiteY12" fmla="*/ 4918119 h 6421654"/>
                  <a:gd name="connsiteX13" fmla="*/ 4306244 w 4741139"/>
                  <a:gd name="connsiteY13" fmla="*/ 3569610 h 6421654"/>
                  <a:gd name="connsiteX14" fmla="*/ 4454026 w 4741139"/>
                  <a:gd name="connsiteY14" fmla="*/ 2165683 h 6421654"/>
                  <a:gd name="connsiteX15" fmla="*/ 3521153 w 4741139"/>
                  <a:gd name="connsiteY15" fmla="*/ 1094264 h 6421654"/>
                  <a:gd name="connsiteX16" fmla="*/ 2763771 w 4741139"/>
                  <a:gd name="connsiteY16" fmla="*/ 743283 h 6421654"/>
                  <a:gd name="connsiteX0" fmla="*/ 2775579 w 4752947"/>
                  <a:gd name="connsiteY0" fmla="*/ 741680 h 6420051"/>
                  <a:gd name="connsiteX1" fmla="*/ 1103798 w 4752947"/>
                  <a:gd name="connsiteY1" fmla="*/ 21243 h 6420051"/>
                  <a:gd name="connsiteX2" fmla="*/ 97033 w 4752947"/>
                  <a:gd name="connsiteY2" fmla="*/ 289098 h 6420051"/>
                  <a:gd name="connsiteX3" fmla="*/ 87797 w 4752947"/>
                  <a:gd name="connsiteY3" fmla="*/ 1277389 h 6420051"/>
                  <a:gd name="connsiteX4" fmla="*/ 521907 w 4752947"/>
                  <a:gd name="connsiteY4" fmla="*/ 1942406 h 6420051"/>
                  <a:gd name="connsiteX5" fmla="*/ 1168451 w 4752947"/>
                  <a:gd name="connsiteY5" fmla="*/ 2422698 h 6420051"/>
                  <a:gd name="connsiteX6" fmla="*/ 2553906 w 4752947"/>
                  <a:gd name="connsiteY6" fmla="*/ 4380807 h 6420051"/>
                  <a:gd name="connsiteX7" fmla="*/ 2895652 w 4752947"/>
                  <a:gd name="connsiteY7" fmla="*/ 5563061 h 6420051"/>
                  <a:gd name="connsiteX8" fmla="*/ 2276816 w 4752947"/>
                  <a:gd name="connsiteY8" fmla="*/ 6366625 h 6420051"/>
                  <a:gd name="connsiteX9" fmla="*/ 3302052 w 4752947"/>
                  <a:gd name="connsiteY9" fmla="*/ 6348152 h 6420051"/>
                  <a:gd name="connsiteX10" fmla="*/ 4733688 w 4752947"/>
                  <a:gd name="connsiteY10" fmla="*/ 6375861 h 6420051"/>
                  <a:gd name="connsiteX11" fmla="*/ 4114852 w 4752947"/>
                  <a:gd name="connsiteY11" fmla="*/ 5729316 h 6420051"/>
                  <a:gd name="connsiteX12" fmla="*/ 3920888 w 4752947"/>
                  <a:gd name="connsiteY12" fmla="*/ 4916516 h 6420051"/>
                  <a:gd name="connsiteX13" fmla="*/ 4318052 w 4752947"/>
                  <a:gd name="connsiteY13" fmla="*/ 3568007 h 6420051"/>
                  <a:gd name="connsiteX14" fmla="*/ 4465834 w 4752947"/>
                  <a:gd name="connsiteY14" fmla="*/ 2164080 h 6420051"/>
                  <a:gd name="connsiteX15" fmla="*/ 3532961 w 4752947"/>
                  <a:gd name="connsiteY15" fmla="*/ 1092661 h 6420051"/>
                  <a:gd name="connsiteX16" fmla="*/ 2775579 w 4752947"/>
                  <a:gd name="connsiteY16" fmla="*/ 741680 h 6420051"/>
                  <a:gd name="connsiteX0" fmla="*/ 2782491 w 4759859"/>
                  <a:gd name="connsiteY0" fmla="*/ 741680 h 6420051"/>
                  <a:gd name="connsiteX1" fmla="*/ 1110710 w 4759859"/>
                  <a:gd name="connsiteY1" fmla="*/ 21243 h 6420051"/>
                  <a:gd name="connsiteX2" fmla="*/ 103945 w 4759859"/>
                  <a:gd name="connsiteY2" fmla="*/ 289098 h 6420051"/>
                  <a:gd name="connsiteX3" fmla="*/ 94709 w 4759859"/>
                  <a:gd name="connsiteY3" fmla="*/ 1277389 h 6420051"/>
                  <a:gd name="connsiteX4" fmla="*/ 658128 w 4759859"/>
                  <a:gd name="connsiteY4" fmla="*/ 1794624 h 6420051"/>
                  <a:gd name="connsiteX5" fmla="*/ 1175363 w 4759859"/>
                  <a:gd name="connsiteY5" fmla="*/ 2422698 h 6420051"/>
                  <a:gd name="connsiteX6" fmla="*/ 2560818 w 4759859"/>
                  <a:gd name="connsiteY6" fmla="*/ 4380807 h 6420051"/>
                  <a:gd name="connsiteX7" fmla="*/ 2902564 w 4759859"/>
                  <a:gd name="connsiteY7" fmla="*/ 5563061 h 6420051"/>
                  <a:gd name="connsiteX8" fmla="*/ 2283728 w 4759859"/>
                  <a:gd name="connsiteY8" fmla="*/ 6366625 h 6420051"/>
                  <a:gd name="connsiteX9" fmla="*/ 3308964 w 4759859"/>
                  <a:gd name="connsiteY9" fmla="*/ 6348152 h 6420051"/>
                  <a:gd name="connsiteX10" fmla="*/ 4740600 w 4759859"/>
                  <a:gd name="connsiteY10" fmla="*/ 6375861 h 6420051"/>
                  <a:gd name="connsiteX11" fmla="*/ 4121764 w 4759859"/>
                  <a:gd name="connsiteY11" fmla="*/ 5729316 h 6420051"/>
                  <a:gd name="connsiteX12" fmla="*/ 3927800 w 4759859"/>
                  <a:gd name="connsiteY12" fmla="*/ 4916516 h 6420051"/>
                  <a:gd name="connsiteX13" fmla="*/ 4324964 w 4759859"/>
                  <a:gd name="connsiteY13" fmla="*/ 3568007 h 6420051"/>
                  <a:gd name="connsiteX14" fmla="*/ 4472746 w 4759859"/>
                  <a:gd name="connsiteY14" fmla="*/ 2164080 h 6420051"/>
                  <a:gd name="connsiteX15" fmla="*/ 3539873 w 4759859"/>
                  <a:gd name="connsiteY15" fmla="*/ 1092661 h 6420051"/>
                  <a:gd name="connsiteX16" fmla="*/ 2782491 w 4759859"/>
                  <a:gd name="connsiteY16" fmla="*/ 741680 h 6420051"/>
                  <a:gd name="connsiteX0" fmla="*/ 2782491 w 4759859"/>
                  <a:gd name="connsiteY0" fmla="*/ 741680 h 6420051"/>
                  <a:gd name="connsiteX1" fmla="*/ 1110710 w 4759859"/>
                  <a:gd name="connsiteY1" fmla="*/ 21243 h 6420051"/>
                  <a:gd name="connsiteX2" fmla="*/ 103945 w 4759859"/>
                  <a:gd name="connsiteY2" fmla="*/ 289098 h 6420051"/>
                  <a:gd name="connsiteX3" fmla="*/ 94709 w 4759859"/>
                  <a:gd name="connsiteY3" fmla="*/ 1277389 h 6420051"/>
                  <a:gd name="connsiteX4" fmla="*/ 658128 w 4759859"/>
                  <a:gd name="connsiteY4" fmla="*/ 1794624 h 6420051"/>
                  <a:gd name="connsiteX5" fmla="*/ 1156890 w 4759859"/>
                  <a:gd name="connsiteY5" fmla="*/ 2533534 h 6420051"/>
                  <a:gd name="connsiteX6" fmla="*/ 2560818 w 4759859"/>
                  <a:gd name="connsiteY6" fmla="*/ 4380807 h 6420051"/>
                  <a:gd name="connsiteX7" fmla="*/ 2902564 w 4759859"/>
                  <a:gd name="connsiteY7" fmla="*/ 5563061 h 6420051"/>
                  <a:gd name="connsiteX8" fmla="*/ 2283728 w 4759859"/>
                  <a:gd name="connsiteY8" fmla="*/ 6366625 h 6420051"/>
                  <a:gd name="connsiteX9" fmla="*/ 3308964 w 4759859"/>
                  <a:gd name="connsiteY9" fmla="*/ 6348152 h 6420051"/>
                  <a:gd name="connsiteX10" fmla="*/ 4740600 w 4759859"/>
                  <a:gd name="connsiteY10" fmla="*/ 6375861 h 6420051"/>
                  <a:gd name="connsiteX11" fmla="*/ 4121764 w 4759859"/>
                  <a:gd name="connsiteY11" fmla="*/ 5729316 h 6420051"/>
                  <a:gd name="connsiteX12" fmla="*/ 3927800 w 4759859"/>
                  <a:gd name="connsiteY12" fmla="*/ 4916516 h 6420051"/>
                  <a:gd name="connsiteX13" fmla="*/ 4324964 w 4759859"/>
                  <a:gd name="connsiteY13" fmla="*/ 3568007 h 6420051"/>
                  <a:gd name="connsiteX14" fmla="*/ 4472746 w 4759859"/>
                  <a:gd name="connsiteY14" fmla="*/ 2164080 h 6420051"/>
                  <a:gd name="connsiteX15" fmla="*/ 3539873 w 4759859"/>
                  <a:gd name="connsiteY15" fmla="*/ 1092661 h 6420051"/>
                  <a:gd name="connsiteX16" fmla="*/ 2782491 w 4759859"/>
                  <a:gd name="connsiteY16" fmla="*/ 741680 h 6420051"/>
                  <a:gd name="connsiteX0" fmla="*/ 2782491 w 4759859"/>
                  <a:gd name="connsiteY0" fmla="*/ 741680 h 6420051"/>
                  <a:gd name="connsiteX1" fmla="*/ 1110710 w 4759859"/>
                  <a:gd name="connsiteY1" fmla="*/ 21243 h 6420051"/>
                  <a:gd name="connsiteX2" fmla="*/ 103945 w 4759859"/>
                  <a:gd name="connsiteY2" fmla="*/ 289098 h 6420051"/>
                  <a:gd name="connsiteX3" fmla="*/ 94709 w 4759859"/>
                  <a:gd name="connsiteY3" fmla="*/ 1277389 h 6420051"/>
                  <a:gd name="connsiteX4" fmla="*/ 658128 w 4759859"/>
                  <a:gd name="connsiteY4" fmla="*/ 1794624 h 6420051"/>
                  <a:gd name="connsiteX5" fmla="*/ 1156890 w 4759859"/>
                  <a:gd name="connsiteY5" fmla="*/ 2533534 h 6420051"/>
                  <a:gd name="connsiteX6" fmla="*/ 2560818 w 4759859"/>
                  <a:gd name="connsiteY6" fmla="*/ 4380807 h 6420051"/>
                  <a:gd name="connsiteX7" fmla="*/ 2902564 w 4759859"/>
                  <a:gd name="connsiteY7" fmla="*/ 5563061 h 6420051"/>
                  <a:gd name="connsiteX8" fmla="*/ 2283728 w 4759859"/>
                  <a:gd name="connsiteY8" fmla="*/ 6366625 h 6420051"/>
                  <a:gd name="connsiteX9" fmla="*/ 3308964 w 4759859"/>
                  <a:gd name="connsiteY9" fmla="*/ 6348152 h 6420051"/>
                  <a:gd name="connsiteX10" fmla="*/ 4740600 w 4759859"/>
                  <a:gd name="connsiteY10" fmla="*/ 6375861 h 6420051"/>
                  <a:gd name="connsiteX11" fmla="*/ 4121764 w 4759859"/>
                  <a:gd name="connsiteY11" fmla="*/ 5729316 h 6420051"/>
                  <a:gd name="connsiteX12" fmla="*/ 3927800 w 4759859"/>
                  <a:gd name="connsiteY12" fmla="*/ 4916516 h 6420051"/>
                  <a:gd name="connsiteX13" fmla="*/ 4324964 w 4759859"/>
                  <a:gd name="connsiteY13" fmla="*/ 3568007 h 6420051"/>
                  <a:gd name="connsiteX14" fmla="*/ 4472746 w 4759859"/>
                  <a:gd name="connsiteY14" fmla="*/ 2164080 h 6420051"/>
                  <a:gd name="connsiteX15" fmla="*/ 3539873 w 4759859"/>
                  <a:gd name="connsiteY15" fmla="*/ 1092661 h 6420051"/>
                  <a:gd name="connsiteX16" fmla="*/ 2782491 w 4759859"/>
                  <a:gd name="connsiteY16" fmla="*/ 741680 h 6420051"/>
                  <a:gd name="connsiteX0" fmla="*/ 2782491 w 4759859"/>
                  <a:gd name="connsiteY0" fmla="*/ 741680 h 6420051"/>
                  <a:gd name="connsiteX1" fmla="*/ 1110710 w 4759859"/>
                  <a:gd name="connsiteY1" fmla="*/ 21243 h 6420051"/>
                  <a:gd name="connsiteX2" fmla="*/ 103945 w 4759859"/>
                  <a:gd name="connsiteY2" fmla="*/ 289098 h 6420051"/>
                  <a:gd name="connsiteX3" fmla="*/ 94709 w 4759859"/>
                  <a:gd name="connsiteY3" fmla="*/ 1277389 h 6420051"/>
                  <a:gd name="connsiteX4" fmla="*/ 658128 w 4759859"/>
                  <a:gd name="connsiteY4" fmla="*/ 1794624 h 6420051"/>
                  <a:gd name="connsiteX5" fmla="*/ 1156890 w 4759859"/>
                  <a:gd name="connsiteY5" fmla="*/ 2533534 h 6420051"/>
                  <a:gd name="connsiteX6" fmla="*/ 2025109 w 4759859"/>
                  <a:gd name="connsiteY6" fmla="*/ 3447934 h 6420051"/>
                  <a:gd name="connsiteX7" fmla="*/ 2902564 w 4759859"/>
                  <a:gd name="connsiteY7" fmla="*/ 5563061 h 6420051"/>
                  <a:gd name="connsiteX8" fmla="*/ 2283728 w 4759859"/>
                  <a:gd name="connsiteY8" fmla="*/ 6366625 h 6420051"/>
                  <a:gd name="connsiteX9" fmla="*/ 3308964 w 4759859"/>
                  <a:gd name="connsiteY9" fmla="*/ 6348152 h 6420051"/>
                  <a:gd name="connsiteX10" fmla="*/ 4740600 w 4759859"/>
                  <a:gd name="connsiteY10" fmla="*/ 6375861 h 6420051"/>
                  <a:gd name="connsiteX11" fmla="*/ 4121764 w 4759859"/>
                  <a:gd name="connsiteY11" fmla="*/ 5729316 h 6420051"/>
                  <a:gd name="connsiteX12" fmla="*/ 3927800 w 4759859"/>
                  <a:gd name="connsiteY12" fmla="*/ 4916516 h 6420051"/>
                  <a:gd name="connsiteX13" fmla="*/ 4324964 w 4759859"/>
                  <a:gd name="connsiteY13" fmla="*/ 3568007 h 6420051"/>
                  <a:gd name="connsiteX14" fmla="*/ 4472746 w 4759859"/>
                  <a:gd name="connsiteY14" fmla="*/ 2164080 h 6420051"/>
                  <a:gd name="connsiteX15" fmla="*/ 3539873 w 4759859"/>
                  <a:gd name="connsiteY15" fmla="*/ 1092661 h 6420051"/>
                  <a:gd name="connsiteX16" fmla="*/ 2782491 w 4759859"/>
                  <a:gd name="connsiteY16" fmla="*/ 741680 h 6420051"/>
                  <a:gd name="connsiteX0" fmla="*/ 2782491 w 4759859"/>
                  <a:gd name="connsiteY0" fmla="*/ 741680 h 6420051"/>
                  <a:gd name="connsiteX1" fmla="*/ 1110710 w 4759859"/>
                  <a:gd name="connsiteY1" fmla="*/ 21243 h 6420051"/>
                  <a:gd name="connsiteX2" fmla="*/ 103945 w 4759859"/>
                  <a:gd name="connsiteY2" fmla="*/ 289098 h 6420051"/>
                  <a:gd name="connsiteX3" fmla="*/ 94709 w 4759859"/>
                  <a:gd name="connsiteY3" fmla="*/ 1277389 h 6420051"/>
                  <a:gd name="connsiteX4" fmla="*/ 658128 w 4759859"/>
                  <a:gd name="connsiteY4" fmla="*/ 1794624 h 6420051"/>
                  <a:gd name="connsiteX5" fmla="*/ 1341617 w 4759859"/>
                  <a:gd name="connsiteY5" fmla="*/ 2348807 h 6420051"/>
                  <a:gd name="connsiteX6" fmla="*/ 2025109 w 4759859"/>
                  <a:gd name="connsiteY6" fmla="*/ 3447934 h 6420051"/>
                  <a:gd name="connsiteX7" fmla="*/ 2902564 w 4759859"/>
                  <a:gd name="connsiteY7" fmla="*/ 5563061 h 6420051"/>
                  <a:gd name="connsiteX8" fmla="*/ 2283728 w 4759859"/>
                  <a:gd name="connsiteY8" fmla="*/ 6366625 h 6420051"/>
                  <a:gd name="connsiteX9" fmla="*/ 3308964 w 4759859"/>
                  <a:gd name="connsiteY9" fmla="*/ 6348152 h 6420051"/>
                  <a:gd name="connsiteX10" fmla="*/ 4740600 w 4759859"/>
                  <a:gd name="connsiteY10" fmla="*/ 6375861 h 6420051"/>
                  <a:gd name="connsiteX11" fmla="*/ 4121764 w 4759859"/>
                  <a:gd name="connsiteY11" fmla="*/ 5729316 h 6420051"/>
                  <a:gd name="connsiteX12" fmla="*/ 3927800 w 4759859"/>
                  <a:gd name="connsiteY12" fmla="*/ 4916516 h 6420051"/>
                  <a:gd name="connsiteX13" fmla="*/ 4324964 w 4759859"/>
                  <a:gd name="connsiteY13" fmla="*/ 3568007 h 6420051"/>
                  <a:gd name="connsiteX14" fmla="*/ 4472746 w 4759859"/>
                  <a:gd name="connsiteY14" fmla="*/ 2164080 h 6420051"/>
                  <a:gd name="connsiteX15" fmla="*/ 3539873 w 4759859"/>
                  <a:gd name="connsiteY15" fmla="*/ 1092661 h 6420051"/>
                  <a:gd name="connsiteX16" fmla="*/ 2782491 w 4759859"/>
                  <a:gd name="connsiteY16" fmla="*/ 741680 h 6420051"/>
                  <a:gd name="connsiteX0" fmla="*/ 2775103 w 4752471"/>
                  <a:gd name="connsiteY0" fmla="*/ 741680 h 6420051"/>
                  <a:gd name="connsiteX1" fmla="*/ 1103322 w 4752471"/>
                  <a:gd name="connsiteY1" fmla="*/ 21243 h 6420051"/>
                  <a:gd name="connsiteX2" fmla="*/ 96557 w 4752471"/>
                  <a:gd name="connsiteY2" fmla="*/ 289098 h 6420051"/>
                  <a:gd name="connsiteX3" fmla="*/ 87321 w 4752471"/>
                  <a:gd name="connsiteY3" fmla="*/ 1277389 h 6420051"/>
                  <a:gd name="connsiteX4" fmla="*/ 512195 w 4752471"/>
                  <a:gd name="connsiteY4" fmla="*/ 1905460 h 6420051"/>
                  <a:gd name="connsiteX5" fmla="*/ 1334229 w 4752471"/>
                  <a:gd name="connsiteY5" fmla="*/ 2348807 h 6420051"/>
                  <a:gd name="connsiteX6" fmla="*/ 2017721 w 4752471"/>
                  <a:gd name="connsiteY6" fmla="*/ 3447934 h 6420051"/>
                  <a:gd name="connsiteX7" fmla="*/ 2895176 w 4752471"/>
                  <a:gd name="connsiteY7" fmla="*/ 5563061 h 6420051"/>
                  <a:gd name="connsiteX8" fmla="*/ 2276340 w 4752471"/>
                  <a:gd name="connsiteY8" fmla="*/ 6366625 h 6420051"/>
                  <a:gd name="connsiteX9" fmla="*/ 3301576 w 4752471"/>
                  <a:gd name="connsiteY9" fmla="*/ 6348152 h 6420051"/>
                  <a:gd name="connsiteX10" fmla="*/ 4733212 w 4752471"/>
                  <a:gd name="connsiteY10" fmla="*/ 6375861 h 6420051"/>
                  <a:gd name="connsiteX11" fmla="*/ 4114376 w 4752471"/>
                  <a:gd name="connsiteY11" fmla="*/ 5729316 h 6420051"/>
                  <a:gd name="connsiteX12" fmla="*/ 3920412 w 4752471"/>
                  <a:gd name="connsiteY12" fmla="*/ 4916516 h 6420051"/>
                  <a:gd name="connsiteX13" fmla="*/ 4317576 w 4752471"/>
                  <a:gd name="connsiteY13" fmla="*/ 3568007 h 6420051"/>
                  <a:gd name="connsiteX14" fmla="*/ 4465358 w 4752471"/>
                  <a:gd name="connsiteY14" fmla="*/ 2164080 h 6420051"/>
                  <a:gd name="connsiteX15" fmla="*/ 3532485 w 4752471"/>
                  <a:gd name="connsiteY15" fmla="*/ 1092661 h 6420051"/>
                  <a:gd name="connsiteX16" fmla="*/ 2775103 w 4752471"/>
                  <a:gd name="connsiteY16" fmla="*/ 741680 h 6420051"/>
                  <a:gd name="connsiteX0" fmla="*/ 2775103 w 4752471"/>
                  <a:gd name="connsiteY0" fmla="*/ 741680 h 6420051"/>
                  <a:gd name="connsiteX1" fmla="*/ 1103322 w 4752471"/>
                  <a:gd name="connsiteY1" fmla="*/ 21243 h 6420051"/>
                  <a:gd name="connsiteX2" fmla="*/ 96557 w 4752471"/>
                  <a:gd name="connsiteY2" fmla="*/ 289098 h 6420051"/>
                  <a:gd name="connsiteX3" fmla="*/ 87321 w 4752471"/>
                  <a:gd name="connsiteY3" fmla="*/ 1277389 h 6420051"/>
                  <a:gd name="connsiteX4" fmla="*/ 512195 w 4752471"/>
                  <a:gd name="connsiteY4" fmla="*/ 1905460 h 6420051"/>
                  <a:gd name="connsiteX5" fmla="*/ 1334229 w 4752471"/>
                  <a:gd name="connsiteY5" fmla="*/ 2348807 h 6420051"/>
                  <a:gd name="connsiteX6" fmla="*/ 2119321 w 4752471"/>
                  <a:gd name="connsiteY6" fmla="*/ 3374043 h 6420051"/>
                  <a:gd name="connsiteX7" fmla="*/ 2895176 w 4752471"/>
                  <a:gd name="connsiteY7" fmla="*/ 5563061 h 6420051"/>
                  <a:gd name="connsiteX8" fmla="*/ 2276340 w 4752471"/>
                  <a:gd name="connsiteY8" fmla="*/ 6366625 h 6420051"/>
                  <a:gd name="connsiteX9" fmla="*/ 3301576 w 4752471"/>
                  <a:gd name="connsiteY9" fmla="*/ 6348152 h 6420051"/>
                  <a:gd name="connsiteX10" fmla="*/ 4733212 w 4752471"/>
                  <a:gd name="connsiteY10" fmla="*/ 6375861 h 6420051"/>
                  <a:gd name="connsiteX11" fmla="*/ 4114376 w 4752471"/>
                  <a:gd name="connsiteY11" fmla="*/ 5729316 h 6420051"/>
                  <a:gd name="connsiteX12" fmla="*/ 3920412 w 4752471"/>
                  <a:gd name="connsiteY12" fmla="*/ 4916516 h 6420051"/>
                  <a:gd name="connsiteX13" fmla="*/ 4317576 w 4752471"/>
                  <a:gd name="connsiteY13" fmla="*/ 3568007 h 6420051"/>
                  <a:gd name="connsiteX14" fmla="*/ 4465358 w 4752471"/>
                  <a:gd name="connsiteY14" fmla="*/ 2164080 h 6420051"/>
                  <a:gd name="connsiteX15" fmla="*/ 3532485 w 4752471"/>
                  <a:gd name="connsiteY15" fmla="*/ 1092661 h 6420051"/>
                  <a:gd name="connsiteX16" fmla="*/ 2775103 w 4752471"/>
                  <a:gd name="connsiteY16" fmla="*/ 741680 h 6420051"/>
                  <a:gd name="connsiteX0" fmla="*/ 2775103 w 4752471"/>
                  <a:gd name="connsiteY0" fmla="*/ 741680 h 6475281"/>
                  <a:gd name="connsiteX1" fmla="*/ 1103322 w 4752471"/>
                  <a:gd name="connsiteY1" fmla="*/ 21243 h 6475281"/>
                  <a:gd name="connsiteX2" fmla="*/ 96557 w 4752471"/>
                  <a:gd name="connsiteY2" fmla="*/ 289098 h 6475281"/>
                  <a:gd name="connsiteX3" fmla="*/ 87321 w 4752471"/>
                  <a:gd name="connsiteY3" fmla="*/ 1277389 h 6475281"/>
                  <a:gd name="connsiteX4" fmla="*/ 512195 w 4752471"/>
                  <a:gd name="connsiteY4" fmla="*/ 1905460 h 6475281"/>
                  <a:gd name="connsiteX5" fmla="*/ 1334229 w 4752471"/>
                  <a:gd name="connsiteY5" fmla="*/ 2348807 h 6475281"/>
                  <a:gd name="connsiteX6" fmla="*/ 2119321 w 4752471"/>
                  <a:gd name="connsiteY6" fmla="*/ 3374043 h 6475281"/>
                  <a:gd name="connsiteX7" fmla="*/ 2636558 w 4752471"/>
                  <a:gd name="connsiteY7" fmla="*/ 4814915 h 6475281"/>
                  <a:gd name="connsiteX8" fmla="*/ 2276340 w 4752471"/>
                  <a:gd name="connsiteY8" fmla="*/ 6366625 h 6475281"/>
                  <a:gd name="connsiteX9" fmla="*/ 3301576 w 4752471"/>
                  <a:gd name="connsiteY9" fmla="*/ 6348152 h 6475281"/>
                  <a:gd name="connsiteX10" fmla="*/ 4733212 w 4752471"/>
                  <a:gd name="connsiteY10" fmla="*/ 6375861 h 6475281"/>
                  <a:gd name="connsiteX11" fmla="*/ 4114376 w 4752471"/>
                  <a:gd name="connsiteY11" fmla="*/ 5729316 h 6475281"/>
                  <a:gd name="connsiteX12" fmla="*/ 3920412 w 4752471"/>
                  <a:gd name="connsiteY12" fmla="*/ 4916516 h 6475281"/>
                  <a:gd name="connsiteX13" fmla="*/ 4317576 w 4752471"/>
                  <a:gd name="connsiteY13" fmla="*/ 3568007 h 6475281"/>
                  <a:gd name="connsiteX14" fmla="*/ 4465358 w 4752471"/>
                  <a:gd name="connsiteY14" fmla="*/ 2164080 h 6475281"/>
                  <a:gd name="connsiteX15" fmla="*/ 3532485 w 4752471"/>
                  <a:gd name="connsiteY15" fmla="*/ 1092661 h 6475281"/>
                  <a:gd name="connsiteX16" fmla="*/ 2775103 w 4752471"/>
                  <a:gd name="connsiteY16" fmla="*/ 741680 h 6475281"/>
                  <a:gd name="connsiteX0" fmla="*/ 2775103 w 4752471"/>
                  <a:gd name="connsiteY0" fmla="*/ 741680 h 6432838"/>
                  <a:gd name="connsiteX1" fmla="*/ 1103322 w 4752471"/>
                  <a:gd name="connsiteY1" fmla="*/ 21243 h 6432838"/>
                  <a:gd name="connsiteX2" fmla="*/ 96557 w 4752471"/>
                  <a:gd name="connsiteY2" fmla="*/ 289098 h 6432838"/>
                  <a:gd name="connsiteX3" fmla="*/ 87321 w 4752471"/>
                  <a:gd name="connsiteY3" fmla="*/ 1277389 h 6432838"/>
                  <a:gd name="connsiteX4" fmla="*/ 512195 w 4752471"/>
                  <a:gd name="connsiteY4" fmla="*/ 1905460 h 6432838"/>
                  <a:gd name="connsiteX5" fmla="*/ 1334229 w 4752471"/>
                  <a:gd name="connsiteY5" fmla="*/ 2348807 h 6432838"/>
                  <a:gd name="connsiteX6" fmla="*/ 2119321 w 4752471"/>
                  <a:gd name="connsiteY6" fmla="*/ 3374043 h 6432838"/>
                  <a:gd name="connsiteX7" fmla="*/ 2636558 w 4752471"/>
                  <a:gd name="connsiteY7" fmla="*/ 4814915 h 6432838"/>
                  <a:gd name="connsiteX8" fmla="*/ 1934595 w 4752471"/>
                  <a:gd name="connsiteY8" fmla="*/ 5914044 h 6432838"/>
                  <a:gd name="connsiteX9" fmla="*/ 3301576 w 4752471"/>
                  <a:gd name="connsiteY9" fmla="*/ 6348152 h 6432838"/>
                  <a:gd name="connsiteX10" fmla="*/ 4733212 w 4752471"/>
                  <a:gd name="connsiteY10" fmla="*/ 6375861 h 6432838"/>
                  <a:gd name="connsiteX11" fmla="*/ 4114376 w 4752471"/>
                  <a:gd name="connsiteY11" fmla="*/ 5729316 h 6432838"/>
                  <a:gd name="connsiteX12" fmla="*/ 3920412 w 4752471"/>
                  <a:gd name="connsiteY12" fmla="*/ 4916516 h 6432838"/>
                  <a:gd name="connsiteX13" fmla="*/ 4317576 w 4752471"/>
                  <a:gd name="connsiteY13" fmla="*/ 3568007 h 6432838"/>
                  <a:gd name="connsiteX14" fmla="*/ 4465358 w 4752471"/>
                  <a:gd name="connsiteY14" fmla="*/ 2164080 h 6432838"/>
                  <a:gd name="connsiteX15" fmla="*/ 3532485 w 4752471"/>
                  <a:gd name="connsiteY15" fmla="*/ 1092661 h 6432838"/>
                  <a:gd name="connsiteX16" fmla="*/ 2775103 w 4752471"/>
                  <a:gd name="connsiteY16" fmla="*/ 741680 h 6432838"/>
                  <a:gd name="connsiteX0" fmla="*/ 2775103 w 4755479"/>
                  <a:gd name="connsiteY0" fmla="*/ 741680 h 6382798"/>
                  <a:gd name="connsiteX1" fmla="*/ 1103322 w 4755479"/>
                  <a:gd name="connsiteY1" fmla="*/ 21243 h 6382798"/>
                  <a:gd name="connsiteX2" fmla="*/ 96557 w 4755479"/>
                  <a:gd name="connsiteY2" fmla="*/ 289098 h 6382798"/>
                  <a:gd name="connsiteX3" fmla="*/ 87321 w 4755479"/>
                  <a:gd name="connsiteY3" fmla="*/ 1277389 h 6382798"/>
                  <a:gd name="connsiteX4" fmla="*/ 512195 w 4755479"/>
                  <a:gd name="connsiteY4" fmla="*/ 1905460 h 6382798"/>
                  <a:gd name="connsiteX5" fmla="*/ 1334229 w 4755479"/>
                  <a:gd name="connsiteY5" fmla="*/ 2348807 h 6382798"/>
                  <a:gd name="connsiteX6" fmla="*/ 2119321 w 4755479"/>
                  <a:gd name="connsiteY6" fmla="*/ 3374043 h 6382798"/>
                  <a:gd name="connsiteX7" fmla="*/ 2636558 w 4755479"/>
                  <a:gd name="connsiteY7" fmla="*/ 4814915 h 6382798"/>
                  <a:gd name="connsiteX8" fmla="*/ 1934595 w 4755479"/>
                  <a:gd name="connsiteY8" fmla="*/ 5914044 h 6382798"/>
                  <a:gd name="connsiteX9" fmla="*/ 3227685 w 4755479"/>
                  <a:gd name="connsiteY9" fmla="*/ 6061824 h 6382798"/>
                  <a:gd name="connsiteX10" fmla="*/ 4733212 w 4755479"/>
                  <a:gd name="connsiteY10" fmla="*/ 6375861 h 6382798"/>
                  <a:gd name="connsiteX11" fmla="*/ 4114376 w 4755479"/>
                  <a:gd name="connsiteY11" fmla="*/ 5729316 h 6382798"/>
                  <a:gd name="connsiteX12" fmla="*/ 3920412 w 4755479"/>
                  <a:gd name="connsiteY12" fmla="*/ 4916516 h 6382798"/>
                  <a:gd name="connsiteX13" fmla="*/ 4317576 w 4755479"/>
                  <a:gd name="connsiteY13" fmla="*/ 3568007 h 6382798"/>
                  <a:gd name="connsiteX14" fmla="*/ 4465358 w 4755479"/>
                  <a:gd name="connsiteY14" fmla="*/ 2164080 h 6382798"/>
                  <a:gd name="connsiteX15" fmla="*/ 3532485 w 4755479"/>
                  <a:gd name="connsiteY15" fmla="*/ 1092661 h 6382798"/>
                  <a:gd name="connsiteX16" fmla="*/ 2775103 w 4755479"/>
                  <a:gd name="connsiteY16" fmla="*/ 741680 h 6382798"/>
                  <a:gd name="connsiteX0" fmla="*/ 2775103 w 4656770"/>
                  <a:gd name="connsiteY0" fmla="*/ 741680 h 6373726"/>
                  <a:gd name="connsiteX1" fmla="*/ 1103322 w 4656770"/>
                  <a:gd name="connsiteY1" fmla="*/ 21243 h 6373726"/>
                  <a:gd name="connsiteX2" fmla="*/ 96557 w 4656770"/>
                  <a:gd name="connsiteY2" fmla="*/ 289098 h 6373726"/>
                  <a:gd name="connsiteX3" fmla="*/ 87321 w 4656770"/>
                  <a:gd name="connsiteY3" fmla="*/ 1277389 h 6373726"/>
                  <a:gd name="connsiteX4" fmla="*/ 512195 w 4656770"/>
                  <a:gd name="connsiteY4" fmla="*/ 1905460 h 6373726"/>
                  <a:gd name="connsiteX5" fmla="*/ 1334229 w 4656770"/>
                  <a:gd name="connsiteY5" fmla="*/ 2348807 h 6373726"/>
                  <a:gd name="connsiteX6" fmla="*/ 2119321 w 4656770"/>
                  <a:gd name="connsiteY6" fmla="*/ 3374043 h 6373726"/>
                  <a:gd name="connsiteX7" fmla="*/ 2636558 w 4656770"/>
                  <a:gd name="connsiteY7" fmla="*/ 4814915 h 6373726"/>
                  <a:gd name="connsiteX8" fmla="*/ 1934595 w 4656770"/>
                  <a:gd name="connsiteY8" fmla="*/ 5914044 h 6373726"/>
                  <a:gd name="connsiteX9" fmla="*/ 3227685 w 4656770"/>
                  <a:gd name="connsiteY9" fmla="*/ 6061824 h 6373726"/>
                  <a:gd name="connsiteX10" fmla="*/ 4631612 w 4656770"/>
                  <a:gd name="connsiteY10" fmla="*/ 6366625 h 6373726"/>
                  <a:gd name="connsiteX11" fmla="*/ 4114376 w 4656770"/>
                  <a:gd name="connsiteY11" fmla="*/ 5729316 h 6373726"/>
                  <a:gd name="connsiteX12" fmla="*/ 3920412 w 4656770"/>
                  <a:gd name="connsiteY12" fmla="*/ 4916516 h 6373726"/>
                  <a:gd name="connsiteX13" fmla="*/ 4317576 w 4656770"/>
                  <a:gd name="connsiteY13" fmla="*/ 3568007 h 6373726"/>
                  <a:gd name="connsiteX14" fmla="*/ 4465358 w 4656770"/>
                  <a:gd name="connsiteY14" fmla="*/ 2164080 h 6373726"/>
                  <a:gd name="connsiteX15" fmla="*/ 3532485 w 4656770"/>
                  <a:gd name="connsiteY15" fmla="*/ 1092661 h 6373726"/>
                  <a:gd name="connsiteX16" fmla="*/ 2775103 w 4656770"/>
                  <a:gd name="connsiteY16" fmla="*/ 741680 h 6373726"/>
                  <a:gd name="connsiteX0" fmla="*/ 2775103 w 4656770"/>
                  <a:gd name="connsiteY0" fmla="*/ 590903 h 6222949"/>
                  <a:gd name="connsiteX1" fmla="*/ 1103322 w 4656770"/>
                  <a:gd name="connsiteY1" fmla="*/ 55193 h 6222949"/>
                  <a:gd name="connsiteX2" fmla="*/ 96557 w 4656770"/>
                  <a:gd name="connsiteY2" fmla="*/ 138321 h 6222949"/>
                  <a:gd name="connsiteX3" fmla="*/ 87321 w 4656770"/>
                  <a:gd name="connsiteY3" fmla="*/ 1126612 h 6222949"/>
                  <a:gd name="connsiteX4" fmla="*/ 512195 w 4656770"/>
                  <a:gd name="connsiteY4" fmla="*/ 1754683 h 6222949"/>
                  <a:gd name="connsiteX5" fmla="*/ 1334229 w 4656770"/>
                  <a:gd name="connsiteY5" fmla="*/ 2198030 h 6222949"/>
                  <a:gd name="connsiteX6" fmla="*/ 2119321 w 4656770"/>
                  <a:gd name="connsiteY6" fmla="*/ 3223266 h 6222949"/>
                  <a:gd name="connsiteX7" fmla="*/ 2636558 w 4656770"/>
                  <a:gd name="connsiteY7" fmla="*/ 4664138 h 6222949"/>
                  <a:gd name="connsiteX8" fmla="*/ 1934595 w 4656770"/>
                  <a:gd name="connsiteY8" fmla="*/ 5763267 h 6222949"/>
                  <a:gd name="connsiteX9" fmla="*/ 3227685 w 4656770"/>
                  <a:gd name="connsiteY9" fmla="*/ 5911047 h 6222949"/>
                  <a:gd name="connsiteX10" fmla="*/ 4631612 w 4656770"/>
                  <a:gd name="connsiteY10" fmla="*/ 6215848 h 6222949"/>
                  <a:gd name="connsiteX11" fmla="*/ 4114376 w 4656770"/>
                  <a:gd name="connsiteY11" fmla="*/ 5578539 h 6222949"/>
                  <a:gd name="connsiteX12" fmla="*/ 3920412 w 4656770"/>
                  <a:gd name="connsiteY12" fmla="*/ 4765739 h 6222949"/>
                  <a:gd name="connsiteX13" fmla="*/ 4317576 w 4656770"/>
                  <a:gd name="connsiteY13" fmla="*/ 3417230 h 6222949"/>
                  <a:gd name="connsiteX14" fmla="*/ 4465358 w 4656770"/>
                  <a:gd name="connsiteY14" fmla="*/ 2013303 h 6222949"/>
                  <a:gd name="connsiteX15" fmla="*/ 3532485 w 4656770"/>
                  <a:gd name="connsiteY15" fmla="*/ 941884 h 6222949"/>
                  <a:gd name="connsiteX16" fmla="*/ 2775103 w 4656770"/>
                  <a:gd name="connsiteY16" fmla="*/ 590903 h 6222949"/>
                  <a:gd name="connsiteX0" fmla="*/ 1980775 w 4656770"/>
                  <a:gd name="connsiteY0" fmla="*/ 502048 h 6217221"/>
                  <a:gd name="connsiteX1" fmla="*/ 1103322 w 4656770"/>
                  <a:gd name="connsiteY1" fmla="*/ 49465 h 6217221"/>
                  <a:gd name="connsiteX2" fmla="*/ 96557 w 4656770"/>
                  <a:gd name="connsiteY2" fmla="*/ 132593 h 6217221"/>
                  <a:gd name="connsiteX3" fmla="*/ 87321 w 4656770"/>
                  <a:gd name="connsiteY3" fmla="*/ 1120884 h 6217221"/>
                  <a:gd name="connsiteX4" fmla="*/ 512195 w 4656770"/>
                  <a:gd name="connsiteY4" fmla="*/ 1748955 h 6217221"/>
                  <a:gd name="connsiteX5" fmla="*/ 1334229 w 4656770"/>
                  <a:gd name="connsiteY5" fmla="*/ 2192302 h 6217221"/>
                  <a:gd name="connsiteX6" fmla="*/ 2119321 w 4656770"/>
                  <a:gd name="connsiteY6" fmla="*/ 3217538 h 6217221"/>
                  <a:gd name="connsiteX7" fmla="*/ 2636558 w 4656770"/>
                  <a:gd name="connsiteY7" fmla="*/ 4658410 h 6217221"/>
                  <a:gd name="connsiteX8" fmla="*/ 1934595 w 4656770"/>
                  <a:gd name="connsiteY8" fmla="*/ 5757539 h 6217221"/>
                  <a:gd name="connsiteX9" fmla="*/ 3227685 w 4656770"/>
                  <a:gd name="connsiteY9" fmla="*/ 5905319 h 6217221"/>
                  <a:gd name="connsiteX10" fmla="*/ 4631612 w 4656770"/>
                  <a:gd name="connsiteY10" fmla="*/ 6210120 h 6217221"/>
                  <a:gd name="connsiteX11" fmla="*/ 4114376 w 4656770"/>
                  <a:gd name="connsiteY11" fmla="*/ 5572811 h 6217221"/>
                  <a:gd name="connsiteX12" fmla="*/ 3920412 w 4656770"/>
                  <a:gd name="connsiteY12" fmla="*/ 4760011 h 6217221"/>
                  <a:gd name="connsiteX13" fmla="*/ 4317576 w 4656770"/>
                  <a:gd name="connsiteY13" fmla="*/ 3411502 h 6217221"/>
                  <a:gd name="connsiteX14" fmla="*/ 4465358 w 4656770"/>
                  <a:gd name="connsiteY14" fmla="*/ 2007575 h 6217221"/>
                  <a:gd name="connsiteX15" fmla="*/ 3532485 w 4656770"/>
                  <a:gd name="connsiteY15" fmla="*/ 936156 h 6217221"/>
                  <a:gd name="connsiteX16" fmla="*/ 1980775 w 4656770"/>
                  <a:gd name="connsiteY16" fmla="*/ 502048 h 6217221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2119321 w 4656770"/>
                  <a:gd name="connsiteY6" fmla="*/ 3213146 h 6212829"/>
                  <a:gd name="connsiteX7" fmla="*/ 2636558 w 4656770"/>
                  <a:gd name="connsiteY7" fmla="*/ 4654018 h 6212829"/>
                  <a:gd name="connsiteX8" fmla="*/ 1934595 w 4656770"/>
                  <a:gd name="connsiteY8" fmla="*/ 5753147 h 6212829"/>
                  <a:gd name="connsiteX9" fmla="*/ 3227685 w 4656770"/>
                  <a:gd name="connsiteY9" fmla="*/ 5900927 h 6212829"/>
                  <a:gd name="connsiteX10" fmla="*/ 4631612 w 4656770"/>
                  <a:gd name="connsiteY10" fmla="*/ 6205728 h 6212829"/>
                  <a:gd name="connsiteX11" fmla="*/ 4114376 w 4656770"/>
                  <a:gd name="connsiteY11" fmla="*/ 5568419 h 6212829"/>
                  <a:gd name="connsiteX12" fmla="*/ 3920412 w 4656770"/>
                  <a:gd name="connsiteY12" fmla="*/ 4755619 h 6212829"/>
                  <a:gd name="connsiteX13" fmla="*/ 4317576 w 4656770"/>
                  <a:gd name="connsiteY13" fmla="*/ 3407110 h 6212829"/>
                  <a:gd name="connsiteX14" fmla="*/ 4465358 w 4656770"/>
                  <a:gd name="connsiteY14" fmla="*/ 2003183 h 6212829"/>
                  <a:gd name="connsiteX15" fmla="*/ 3532485 w 4656770"/>
                  <a:gd name="connsiteY15" fmla="*/ 931764 h 6212829"/>
                  <a:gd name="connsiteX16" fmla="*/ 2073138 w 4656770"/>
                  <a:gd name="connsiteY16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2119321 w 4656770"/>
                  <a:gd name="connsiteY6" fmla="*/ 3213146 h 6212829"/>
                  <a:gd name="connsiteX7" fmla="*/ 2636558 w 4656770"/>
                  <a:gd name="connsiteY7" fmla="*/ 4654018 h 6212829"/>
                  <a:gd name="connsiteX8" fmla="*/ 1934595 w 4656770"/>
                  <a:gd name="connsiteY8" fmla="*/ 5753147 h 6212829"/>
                  <a:gd name="connsiteX9" fmla="*/ 3227685 w 4656770"/>
                  <a:gd name="connsiteY9" fmla="*/ 5900927 h 6212829"/>
                  <a:gd name="connsiteX10" fmla="*/ 4631612 w 4656770"/>
                  <a:gd name="connsiteY10" fmla="*/ 6205728 h 6212829"/>
                  <a:gd name="connsiteX11" fmla="*/ 4114376 w 4656770"/>
                  <a:gd name="connsiteY11" fmla="*/ 5568419 h 6212829"/>
                  <a:gd name="connsiteX12" fmla="*/ 3920412 w 4656770"/>
                  <a:gd name="connsiteY12" fmla="*/ 4755619 h 6212829"/>
                  <a:gd name="connsiteX13" fmla="*/ 4317576 w 4656770"/>
                  <a:gd name="connsiteY13" fmla="*/ 3407110 h 6212829"/>
                  <a:gd name="connsiteX14" fmla="*/ 4465358 w 4656770"/>
                  <a:gd name="connsiteY14" fmla="*/ 2003183 h 6212829"/>
                  <a:gd name="connsiteX15" fmla="*/ 3126085 w 4656770"/>
                  <a:gd name="connsiteY15" fmla="*/ 682383 h 6212829"/>
                  <a:gd name="connsiteX16" fmla="*/ 2073138 w 4656770"/>
                  <a:gd name="connsiteY16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2119321 w 4656770"/>
                  <a:gd name="connsiteY6" fmla="*/ 3213146 h 6212829"/>
                  <a:gd name="connsiteX7" fmla="*/ 2636558 w 4656770"/>
                  <a:gd name="connsiteY7" fmla="*/ 4654018 h 6212829"/>
                  <a:gd name="connsiteX8" fmla="*/ 1934595 w 4656770"/>
                  <a:gd name="connsiteY8" fmla="*/ 5753147 h 6212829"/>
                  <a:gd name="connsiteX9" fmla="*/ 3227685 w 4656770"/>
                  <a:gd name="connsiteY9" fmla="*/ 5900927 h 6212829"/>
                  <a:gd name="connsiteX10" fmla="*/ 4631612 w 4656770"/>
                  <a:gd name="connsiteY10" fmla="*/ 6205728 h 6212829"/>
                  <a:gd name="connsiteX11" fmla="*/ 4114376 w 4656770"/>
                  <a:gd name="connsiteY11" fmla="*/ 5568419 h 6212829"/>
                  <a:gd name="connsiteX12" fmla="*/ 3920412 w 4656770"/>
                  <a:gd name="connsiteY12" fmla="*/ 4755619 h 6212829"/>
                  <a:gd name="connsiteX13" fmla="*/ 4317576 w 4656770"/>
                  <a:gd name="connsiteY13" fmla="*/ 3407110 h 6212829"/>
                  <a:gd name="connsiteX14" fmla="*/ 4465358 w 4656770"/>
                  <a:gd name="connsiteY14" fmla="*/ 2003183 h 6212829"/>
                  <a:gd name="connsiteX15" fmla="*/ 3393939 w 4656770"/>
                  <a:gd name="connsiteY15" fmla="*/ 793219 h 6212829"/>
                  <a:gd name="connsiteX16" fmla="*/ 2073138 w 4656770"/>
                  <a:gd name="connsiteY16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2119321 w 4656770"/>
                  <a:gd name="connsiteY6" fmla="*/ 3213146 h 6212829"/>
                  <a:gd name="connsiteX7" fmla="*/ 2636558 w 4656770"/>
                  <a:gd name="connsiteY7" fmla="*/ 4654018 h 6212829"/>
                  <a:gd name="connsiteX8" fmla="*/ 1934595 w 4656770"/>
                  <a:gd name="connsiteY8" fmla="*/ 5753147 h 6212829"/>
                  <a:gd name="connsiteX9" fmla="*/ 3227685 w 4656770"/>
                  <a:gd name="connsiteY9" fmla="*/ 5900927 h 6212829"/>
                  <a:gd name="connsiteX10" fmla="*/ 4631612 w 4656770"/>
                  <a:gd name="connsiteY10" fmla="*/ 6205728 h 6212829"/>
                  <a:gd name="connsiteX11" fmla="*/ 4114376 w 4656770"/>
                  <a:gd name="connsiteY11" fmla="*/ 5568419 h 6212829"/>
                  <a:gd name="connsiteX12" fmla="*/ 3920412 w 4656770"/>
                  <a:gd name="connsiteY12" fmla="*/ 4755619 h 6212829"/>
                  <a:gd name="connsiteX13" fmla="*/ 4317576 w 4656770"/>
                  <a:gd name="connsiteY13" fmla="*/ 3407110 h 6212829"/>
                  <a:gd name="connsiteX14" fmla="*/ 4502303 w 4656770"/>
                  <a:gd name="connsiteY14" fmla="*/ 2446528 h 6212829"/>
                  <a:gd name="connsiteX15" fmla="*/ 3393939 w 4656770"/>
                  <a:gd name="connsiteY15" fmla="*/ 793219 h 6212829"/>
                  <a:gd name="connsiteX16" fmla="*/ 2073138 w 4656770"/>
                  <a:gd name="connsiteY16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2119321 w 4656770"/>
                  <a:gd name="connsiteY6" fmla="*/ 3213146 h 6212829"/>
                  <a:gd name="connsiteX7" fmla="*/ 2636558 w 4656770"/>
                  <a:gd name="connsiteY7" fmla="*/ 4654018 h 6212829"/>
                  <a:gd name="connsiteX8" fmla="*/ 1934595 w 4656770"/>
                  <a:gd name="connsiteY8" fmla="*/ 5753147 h 6212829"/>
                  <a:gd name="connsiteX9" fmla="*/ 3227685 w 4656770"/>
                  <a:gd name="connsiteY9" fmla="*/ 5900927 h 6212829"/>
                  <a:gd name="connsiteX10" fmla="*/ 4631612 w 4656770"/>
                  <a:gd name="connsiteY10" fmla="*/ 6205728 h 6212829"/>
                  <a:gd name="connsiteX11" fmla="*/ 4114376 w 4656770"/>
                  <a:gd name="connsiteY11" fmla="*/ 5568419 h 6212829"/>
                  <a:gd name="connsiteX12" fmla="*/ 3920412 w 4656770"/>
                  <a:gd name="connsiteY12" fmla="*/ 4755619 h 6212829"/>
                  <a:gd name="connsiteX13" fmla="*/ 4289867 w 4656770"/>
                  <a:gd name="connsiteY13" fmla="*/ 3674964 h 6212829"/>
                  <a:gd name="connsiteX14" fmla="*/ 4502303 w 4656770"/>
                  <a:gd name="connsiteY14" fmla="*/ 2446528 h 6212829"/>
                  <a:gd name="connsiteX15" fmla="*/ 3393939 w 4656770"/>
                  <a:gd name="connsiteY15" fmla="*/ 793219 h 6212829"/>
                  <a:gd name="connsiteX16" fmla="*/ 2073138 w 4656770"/>
                  <a:gd name="connsiteY16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2119321 w 4656770"/>
                  <a:gd name="connsiteY6" fmla="*/ 3213146 h 6212829"/>
                  <a:gd name="connsiteX7" fmla="*/ 2636558 w 4656770"/>
                  <a:gd name="connsiteY7" fmla="*/ 4654018 h 6212829"/>
                  <a:gd name="connsiteX8" fmla="*/ 1934595 w 4656770"/>
                  <a:gd name="connsiteY8" fmla="*/ 5753147 h 6212829"/>
                  <a:gd name="connsiteX9" fmla="*/ 3227685 w 4656770"/>
                  <a:gd name="connsiteY9" fmla="*/ 5900927 h 6212829"/>
                  <a:gd name="connsiteX10" fmla="*/ 4631612 w 4656770"/>
                  <a:gd name="connsiteY10" fmla="*/ 6205728 h 6212829"/>
                  <a:gd name="connsiteX11" fmla="*/ 4114376 w 4656770"/>
                  <a:gd name="connsiteY11" fmla="*/ 5568419 h 6212829"/>
                  <a:gd name="connsiteX12" fmla="*/ 3920412 w 4656770"/>
                  <a:gd name="connsiteY12" fmla="*/ 4755619 h 6212829"/>
                  <a:gd name="connsiteX13" fmla="*/ 4289867 w 4656770"/>
                  <a:gd name="connsiteY13" fmla="*/ 3674964 h 6212829"/>
                  <a:gd name="connsiteX14" fmla="*/ 4400703 w 4656770"/>
                  <a:gd name="connsiteY14" fmla="*/ 2455764 h 6212829"/>
                  <a:gd name="connsiteX15" fmla="*/ 3393939 w 4656770"/>
                  <a:gd name="connsiteY15" fmla="*/ 793219 h 6212829"/>
                  <a:gd name="connsiteX16" fmla="*/ 2073138 w 4656770"/>
                  <a:gd name="connsiteY16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2119321 w 4656770"/>
                  <a:gd name="connsiteY6" fmla="*/ 3213146 h 6212829"/>
                  <a:gd name="connsiteX7" fmla="*/ 2636558 w 4656770"/>
                  <a:gd name="connsiteY7" fmla="*/ 4654018 h 6212829"/>
                  <a:gd name="connsiteX8" fmla="*/ 1934595 w 4656770"/>
                  <a:gd name="connsiteY8" fmla="*/ 5753147 h 6212829"/>
                  <a:gd name="connsiteX9" fmla="*/ 3227685 w 4656770"/>
                  <a:gd name="connsiteY9" fmla="*/ 5900927 h 6212829"/>
                  <a:gd name="connsiteX10" fmla="*/ 4631612 w 4656770"/>
                  <a:gd name="connsiteY10" fmla="*/ 6205728 h 6212829"/>
                  <a:gd name="connsiteX11" fmla="*/ 4114376 w 4656770"/>
                  <a:gd name="connsiteY11" fmla="*/ 5568419 h 6212829"/>
                  <a:gd name="connsiteX12" fmla="*/ 3920412 w 4656770"/>
                  <a:gd name="connsiteY12" fmla="*/ 4755619 h 6212829"/>
                  <a:gd name="connsiteX13" fmla="*/ 4289867 w 4656770"/>
                  <a:gd name="connsiteY13" fmla="*/ 3674964 h 6212829"/>
                  <a:gd name="connsiteX14" fmla="*/ 4400703 w 4656770"/>
                  <a:gd name="connsiteY14" fmla="*/ 2455764 h 6212829"/>
                  <a:gd name="connsiteX15" fmla="*/ 3393939 w 4656770"/>
                  <a:gd name="connsiteY15" fmla="*/ 793219 h 6212829"/>
                  <a:gd name="connsiteX16" fmla="*/ 2073138 w 4656770"/>
                  <a:gd name="connsiteY16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1934593 w 4656770"/>
                  <a:gd name="connsiteY6" fmla="*/ 2889873 h 6212829"/>
                  <a:gd name="connsiteX7" fmla="*/ 2119321 w 4656770"/>
                  <a:gd name="connsiteY7" fmla="*/ 3213146 h 6212829"/>
                  <a:gd name="connsiteX8" fmla="*/ 2636558 w 4656770"/>
                  <a:gd name="connsiteY8" fmla="*/ 4654018 h 6212829"/>
                  <a:gd name="connsiteX9" fmla="*/ 1934595 w 4656770"/>
                  <a:gd name="connsiteY9" fmla="*/ 5753147 h 6212829"/>
                  <a:gd name="connsiteX10" fmla="*/ 3227685 w 4656770"/>
                  <a:gd name="connsiteY10" fmla="*/ 5900927 h 6212829"/>
                  <a:gd name="connsiteX11" fmla="*/ 4631612 w 4656770"/>
                  <a:gd name="connsiteY11" fmla="*/ 6205728 h 6212829"/>
                  <a:gd name="connsiteX12" fmla="*/ 4114376 w 4656770"/>
                  <a:gd name="connsiteY12" fmla="*/ 5568419 h 6212829"/>
                  <a:gd name="connsiteX13" fmla="*/ 3920412 w 4656770"/>
                  <a:gd name="connsiteY13" fmla="*/ 4755619 h 6212829"/>
                  <a:gd name="connsiteX14" fmla="*/ 4289867 w 4656770"/>
                  <a:gd name="connsiteY14" fmla="*/ 3674964 h 6212829"/>
                  <a:gd name="connsiteX15" fmla="*/ 4400703 w 4656770"/>
                  <a:gd name="connsiteY15" fmla="*/ 2455764 h 6212829"/>
                  <a:gd name="connsiteX16" fmla="*/ 3393939 w 4656770"/>
                  <a:gd name="connsiteY16" fmla="*/ 793219 h 6212829"/>
                  <a:gd name="connsiteX17" fmla="*/ 2073138 w 4656770"/>
                  <a:gd name="connsiteY17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1999248 w 4656770"/>
                  <a:gd name="connsiteY6" fmla="*/ 2834455 h 6212829"/>
                  <a:gd name="connsiteX7" fmla="*/ 2119321 w 4656770"/>
                  <a:gd name="connsiteY7" fmla="*/ 3213146 h 6212829"/>
                  <a:gd name="connsiteX8" fmla="*/ 2636558 w 4656770"/>
                  <a:gd name="connsiteY8" fmla="*/ 4654018 h 6212829"/>
                  <a:gd name="connsiteX9" fmla="*/ 1934595 w 4656770"/>
                  <a:gd name="connsiteY9" fmla="*/ 5753147 h 6212829"/>
                  <a:gd name="connsiteX10" fmla="*/ 3227685 w 4656770"/>
                  <a:gd name="connsiteY10" fmla="*/ 5900927 h 6212829"/>
                  <a:gd name="connsiteX11" fmla="*/ 4631612 w 4656770"/>
                  <a:gd name="connsiteY11" fmla="*/ 6205728 h 6212829"/>
                  <a:gd name="connsiteX12" fmla="*/ 4114376 w 4656770"/>
                  <a:gd name="connsiteY12" fmla="*/ 5568419 h 6212829"/>
                  <a:gd name="connsiteX13" fmla="*/ 3920412 w 4656770"/>
                  <a:gd name="connsiteY13" fmla="*/ 4755619 h 6212829"/>
                  <a:gd name="connsiteX14" fmla="*/ 4289867 w 4656770"/>
                  <a:gd name="connsiteY14" fmla="*/ 3674964 h 6212829"/>
                  <a:gd name="connsiteX15" fmla="*/ 4400703 w 4656770"/>
                  <a:gd name="connsiteY15" fmla="*/ 2455764 h 6212829"/>
                  <a:gd name="connsiteX16" fmla="*/ 3393939 w 4656770"/>
                  <a:gd name="connsiteY16" fmla="*/ 793219 h 6212829"/>
                  <a:gd name="connsiteX17" fmla="*/ 2073138 w 4656770"/>
                  <a:gd name="connsiteY17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1999248 w 4656770"/>
                  <a:gd name="connsiteY6" fmla="*/ 2834455 h 6212829"/>
                  <a:gd name="connsiteX7" fmla="*/ 2211685 w 4656770"/>
                  <a:gd name="connsiteY7" fmla="*/ 3259328 h 6212829"/>
                  <a:gd name="connsiteX8" fmla="*/ 2636558 w 4656770"/>
                  <a:gd name="connsiteY8" fmla="*/ 4654018 h 6212829"/>
                  <a:gd name="connsiteX9" fmla="*/ 1934595 w 4656770"/>
                  <a:gd name="connsiteY9" fmla="*/ 5753147 h 6212829"/>
                  <a:gd name="connsiteX10" fmla="*/ 3227685 w 4656770"/>
                  <a:gd name="connsiteY10" fmla="*/ 5900927 h 6212829"/>
                  <a:gd name="connsiteX11" fmla="*/ 4631612 w 4656770"/>
                  <a:gd name="connsiteY11" fmla="*/ 6205728 h 6212829"/>
                  <a:gd name="connsiteX12" fmla="*/ 4114376 w 4656770"/>
                  <a:gd name="connsiteY12" fmla="*/ 5568419 h 6212829"/>
                  <a:gd name="connsiteX13" fmla="*/ 3920412 w 4656770"/>
                  <a:gd name="connsiteY13" fmla="*/ 4755619 h 6212829"/>
                  <a:gd name="connsiteX14" fmla="*/ 4289867 w 4656770"/>
                  <a:gd name="connsiteY14" fmla="*/ 3674964 h 6212829"/>
                  <a:gd name="connsiteX15" fmla="*/ 4400703 w 4656770"/>
                  <a:gd name="connsiteY15" fmla="*/ 2455764 h 6212829"/>
                  <a:gd name="connsiteX16" fmla="*/ 3393939 w 4656770"/>
                  <a:gd name="connsiteY16" fmla="*/ 793219 h 6212829"/>
                  <a:gd name="connsiteX17" fmla="*/ 2073138 w 4656770"/>
                  <a:gd name="connsiteY17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1999248 w 4656770"/>
                  <a:gd name="connsiteY6" fmla="*/ 2834455 h 6212829"/>
                  <a:gd name="connsiteX7" fmla="*/ 2211685 w 4656770"/>
                  <a:gd name="connsiteY7" fmla="*/ 3259328 h 6212829"/>
                  <a:gd name="connsiteX8" fmla="*/ 2636558 w 4656770"/>
                  <a:gd name="connsiteY8" fmla="*/ 4654018 h 6212829"/>
                  <a:gd name="connsiteX9" fmla="*/ 1934595 w 4656770"/>
                  <a:gd name="connsiteY9" fmla="*/ 5753147 h 6212829"/>
                  <a:gd name="connsiteX10" fmla="*/ 3227685 w 4656770"/>
                  <a:gd name="connsiteY10" fmla="*/ 5900927 h 6212829"/>
                  <a:gd name="connsiteX11" fmla="*/ 4631612 w 4656770"/>
                  <a:gd name="connsiteY11" fmla="*/ 6205728 h 6212829"/>
                  <a:gd name="connsiteX12" fmla="*/ 4114376 w 4656770"/>
                  <a:gd name="connsiteY12" fmla="*/ 5568419 h 6212829"/>
                  <a:gd name="connsiteX13" fmla="*/ 3920412 w 4656770"/>
                  <a:gd name="connsiteY13" fmla="*/ 4755619 h 6212829"/>
                  <a:gd name="connsiteX14" fmla="*/ 4289867 w 4656770"/>
                  <a:gd name="connsiteY14" fmla="*/ 3674964 h 6212829"/>
                  <a:gd name="connsiteX15" fmla="*/ 4400703 w 4656770"/>
                  <a:gd name="connsiteY15" fmla="*/ 2455764 h 6212829"/>
                  <a:gd name="connsiteX16" fmla="*/ 3393939 w 4656770"/>
                  <a:gd name="connsiteY16" fmla="*/ 793219 h 6212829"/>
                  <a:gd name="connsiteX17" fmla="*/ 2073138 w 4656770"/>
                  <a:gd name="connsiteY17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1999248 w 4656770"/>
                  <a:gd name="connsiteY6" fmla="*/ 2834455 h 6212829"/>
                  <a:gd name="connsiteX7" fmla="*/ 2211685 w 4656770"/>
                  <a:gd name="connsiteY7" fmla="*/ 3259328 h 6212829"/>
                  <a:gd name="connsiteX8" fmla="*/ 2719685 w 4656770"/>
                  <a:gd name="connsiteY8" fmla="*/ 4247618 h 6212829"/>
                  <a:gd name="connsiteX9" fmla="*/ 1934595 w 4656770"/>
                  <a:gd name="connsiteY9" fmla="*/ 5753147 h 6212829"/>
                  <a:gd name="connsiteX10" fmla="*/ 3227685 w 4656770"/>
                  <a:gd name="connsiteY10" fmla="*/ 5900927 h 6212829"/>
                  <a:gd name="connsiteX11" fmla="*/ 4631612 w 4656770"/>
                  <a:gd name="connsiteY11" fmla="*/ 6205728 h 6212829"/>
                  <a:gd name="connsiteX12" fmla="*/ 4114376 w 4656770"/>
                  <a:gd name="connsiteY12" fmla="*/ 5568419 h 6212829"/>
                  <a:gd name="connsiteX13" fmla="*/ 3920412 w 4656770"/>
                  <a:gd name="connsiteY13" fmla="*/ 4755619 h 6212829"/>
                  <a:gd name="connsiteX14" fmla="*/ 4289867 w 4656770"/>
                  <a:gd name="connsiteY14" fmla="*/ 3674964 h 6212829"/>
                  <a:gd name="connsiteX15" fmla="*/ 4400703 w 4656770"/>
                  <a:gd name="connsiteY15" fmla="*/ 2455764 h 6212829"/>
                  <a:gd name="connsiteX16" fmla="*/ 3393939 w 4656770"/>
                  <a:gd name="connsiteY16" fmla="*/ 793219 h 6212829"/>
                  <a:gd name="connsiteX17" fmla="*/ 2073138 w 4656770"/>
                  <a:gd name="connsiteY17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1999248 w 4656770"/>
                  <a:gd name="connsiteY6" fmla="*/ 2834455 h 6212829"/>
                  <a:gd name="connsiteX7" fmla="*/ 2211685 w 4656770"/>
                  <a:gd name="connsiteY7" fmla="*/ 3259328 h 6212829"/>
                  <a:gd name="connsiteX8" fmla="*/ 2719685 w 4656770"/>
                  <a:gd name="connsiteY8" fmla="*/ 4247618 h 6212829"/>
                  <a:gd name="connsiteX9" fmla="*/ 2405647 w 4656770"/>
                  <a:gd name="connsiteY9" fmla="*/ 4847982 h 6212829"/>
                  <a:gd name="connsiteX10" fmla="*/ 1934595 w 4656770"/>
                  <a:gd name="connsiteY10" fmla="*/ 5753147 h 6212829"/>
                  <a:gd name="connsiteX11" fmla="*/ 3227685 w 4656770"/>
                  <a:gd name="connsiteY11" fmla="*/ 5900927 h 6212829"/>
                  <a:gd name="connsiteX12" fmla="*/ 4631612 w 4656770"/>
                  <a:gd name="connsiteY12" fmla="*/ 6205728 h 6212829"/>
                  <a:gd name="connsiteX13" fmla="*/ 4114376 w 4656770"/>
                  <a:gd name="connsiteY13" fmla="*/ 5568419 h 6212829"/>
                  <a:gd name="connsiteX14" fmla="*/ 3920412 w 4656770"/>
                  <a:gd name="connsiteY14" fmla="*/ 4755619 h 6212829"/>
                  <a:gd name="connsiteX15" fmla="*/ 4289867 w 4656770"/>
                  <a:gd name="connsiteY15" fmla="*/ 3674964 h 6212829"/>
                  <a:gd name="connsiteX16" fmla="*/ 4400703 w 4656770"/>
                  <a:gd name="connsiteY16" fmla="*/ 2455764 h 6212829"/>
                  <a:gd name="connsiteX17" fmla="*/ 3393939 w 4656770"/>
                  <a:gd name="connsiteY17" fmla="*/ 793219 h 6212829"/>
                  <a:gd name="connsiteX18" fmla="*/ 2073138 w 4656770"/>
                  <a:gd name="connsiteY18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1999248 w 4656770"/>
                  <a:gd name="connsiteY6" fmla="*/ 2834455 h 6212829"/>
                  <a:gd name="connsiteX7" fmla="*/ 2211685 w 4656770"/>
                  <a:gd name="connsiteY7" fmla="*/ 3259328 h 6212829"/>
                  <a:gd name="connsiteX8" fmla="*/ 2719685 w 4656770"/>
                  <a:gd name="connsiteY8" fmla="*/ 4247618 h 6212829"/>
                  <a:gd name="connsiteX9" fmla="*/ 2479538 w 4656770"/>
                  <a:gd name="connsiteY9" fmla="*/ 5023473 h 6212829"/>
                  <a:gd name="connsiteX10" fmla="*/ 1934595 w 4656770"/>
                  <a:gd name="connsiteY10" fmla="*/ 5753147 h 6212829"/>
                  <a:gd name="connsiteX11" fmla="*/ 3227685 w 4656770"/>
                  <a:gd name="connsiteY11" fmla="*/ 5900927 h 6212829"/>
                  <a:gd name="connsiteX12" fmla="*/ 4631612 w 4656770"/>
                  <a:gd name="connsiteY12" fmla="*/ 6205728 h 6212829"/>
                  <a:gd name="connsiteX13" fmla="*/ 4114376 w 4656770"/>
                  <a:gd name="connsiteY13" fmla="*/ 5568419 h 6212829"/>
                  <a:gd name="connsiteX14" fmla="*/ 3920412 w 4656770"/>
                  <a:gd name="connsiteY14" fmla="*/ 4755619 h 6212829"/>
                  <a:gd name="connsiteX15" fmla="*/ 4289867 w 4656770"/>
                  <a:gd name="connsiteY15" fmla="*/ 3674964 h 6212829"/>
                  <a:gd name="connsiteX16" fmla="*/ 4400703 w 4656770"/>
                  <a:gd name="connsiteY16" fmla="*/ 2455764 h 6212829"/>
                  <a:gd name="connsiteX17" fmla="*/ 3393939 w 4656770"/>
                  <a:gd name="connsiteY17" fmla="*/ 793219 h 6212829"/>
                  <a:gd name="connsiteX18" fmla="*/ 2073138 w 4656770"/>
                  <a:gd name="connsiteY18" fmla="*/ 433001 h 6212829"/>
                  <a:gd name="connsiteX0" fmla="*/ 2073138 w 4656770"/>
                  <a:gd name="connsiteY0" fmla="*/ 433001 h 6212765"/>
                  <a:gd name="connsiteX1" fmla="*/ 1103322 w 4656770"/>
                  <a:gd name="connsiteY1" fmla="*/ 45073 h 6212765"/>
                  <a:gd name="connsiteX2" fmla="*/ 96557 w 4656770"/>
                  <a:gd name="connsiteY2" fmla="*/ 128201 h 6212765"/>
                  <a:gd name="connsiteX3" fmla="*/ 87321 w 4656770"/>
                  <a:gd name="connsiteY3" fmla="*/ 1116492 h 6212765"/>
                  <a:gd name="connsiteX4" fmla="*/ 512195 w 4656770"/>
                  <a:gd name="connsiteY4" fmla="*/ 1744563 h 6212765"/>
                  <a:gd name="connsiteX5" fmla="*/ 1334229 w 4656770"/>
                  <a:gd name="connsiteY5" fmla="*/ 2187910 h 6212765"/>
                  <a:gd name="connsiteX6" fmla="*/ 1999248 w 4656770"/>
                  <a:gd name="connsiteY6" fmla="*/ 2834455 h 6212765"/>
                  <a:gd name="connsiteX7" fmla="*/ 2211685 w 4656770"/>
                  <a:gd name="connsiteY7" fmla="*/ 3259328 h 6212765"/>
                  <a:gd name="connsiteX8" fmla="*/ 2719685 w 4656770"/>
                  <a:gd name="connsiteY8" fmla="*/ 4247618 h 6212765"/>
                  <a:gd name="connsiteX9" fmla="*/ 2479538 w 4656770"/>
                  <a:gd name="connsiteY9" fmla="*/ 5023473 h 6212765"/>
                  <a:gd name="connsiteX10" fmla="*/ 1629795 w 4656770"/>
                  <a:gd name="connsiteY10" fmla="*/ 5771620 h 6212765"/>
                  <a:gd name="connsiteX11" fmla="*/ 3227685 w 4656770"/>
                  <a:gd name="connsiteY11" fmla="*/ 5900927 h 6212765"/>
                  <a:gd name="connsiteX12" fmla="*/ 4631612 w 4656770"/>
                  <a:gd name="connsiteY12" fmla="*/ 6205728 h 6212765"/>
                  <a:gd name="connsiteX13" fmla="*/ 4114376 w 4656770"/>
                  <a:gd name="connsiteY13" fmla="*/ 5568419 h 6212765"/>
                  <a:gd name="connsiteX14" fmla="*/ 3920412 w 4656770"/>
                  <a:gd name="connsiteY14" fmla="*/ 4755619 h 6212765"/>
                  <a:gd name="connsiteX15" fmla="*/ 4289867 w 4656770"/>
                  <a:gd name="connsiteY15" fmla="*/ 3674964 h 6212765"/>
                  <a:gd name="connsiteX16" fmla="*/ 4400703 w 4656770"/>
                  <a:gd name="connsiteY16" fmla="*/ 2455764 h 6212765"/>
                  <a:gd name="connsiteX17" fmla="*/ 3393939 w 4656770"/>
                  <a:gd name="connsiteY17" fmla="*/ 793219 h 6212765"/>
                  <a:gd name="connsiteX18" fmla="*/ 2073138 w 4656770"/>
                  <a:gd name="connsiteY18" fmla="*/ 433001 h 6212765"/>
                  <a:gd name="connsiteX0" fmla="*/ 2073138 w 4656770"/>
                  <a:gd name="connsiteY0" fmla="*/ 433001 h 6212765"/>
                  <a:gd name="connsiteX1" fmla="*/ 1103322 w 4656770"/>
                  <a:gd name="connsiteY1" fmla="*/ 45073 h 6212765"/>
                  <a:gd name="connsiteX2" fmla="*/ 96557 w 4656770"/>
                  <a:gd name="connsiteY2" fmla="*/ 128201 h 6212765"/>
                  <a:gd name="connsiteX3" fmla="*/ 87321 w 4656770"/>
                  <a:gd name="connsiteY3" fmla="*/ 1116492 h 6212765"/>
                  <a:gd name="connsiteX4" fmla="*/ 512195 w 4656770"/>
                  <a:gd name="connsiteY4" fmla="*/ 1744563 h 6212765"/>
                  <a:gd name="connsiteX5" fmla="*/ 1334229 w 4656770"/>
                  <a:gd name="connsiteY5" fmla="*/ 2187910 h 6212765"/>
                  <a:gd name="connsiteX6" fmla="*/ 1999248 w 4656770"/>
                  <a:gd name="connsiteY6" fmla="*/ 2834455 h 6212765"/>
                  <a:gd name="connsiteX7" fmla="*/ 2211685 w 4656770"/>
                  <a:gd name="connsiteY7" fmla="*/ 3259328 h 6212765"/>
                  <a:gd name="connsiteX8" fmla="*/ 2719685 w 4656770"/>
                  <a:gd name="connsiteY8" fmla="*/ 4247618 h 6212765"/>
                  <a:gd name="connsiteX9" fmla="*/ 2470301 w 4656770"/>
                  <a:gd name="connsiteY9" fmla="*/ 5097363 h 6212765"/>
                  <a:gd name="connsiteX10" fmla="*/ 1629795 w 4656770"/>
                  <a:gd name="connsiteY10" fmla="*/ 5771620 h 6212765"/>
                  <a:gd name="connsiteX11" fmla="*/ 3227685 w 4656770"/>
                  <a:gd name="connsiteY11" fmla="*/ 5900927 h 6212765"/>
                  <a:gd name="connsiteX12" fmla="*/ 4631612 w 4656770"/>
                  <a:gd name="connsiteY12" fmla="*/ 6205728 h 6212765"/>
                  <a:gd name="connsiteX13" fmla="*/ 4114376 w 4656770"/>
                  <a:gd name="connsiteY13" fmla="*/ 5568419 h 6212765"/>
                  <a:gd name="connsiteX14" fmla="*/ 3920412 w 4656770"/>
                  <a:gd name="connsiteY14" fmla="*/ 4755619 h 6212765"/>
                  <a:gd name="connsiteX15" fmla="*/ 4289867 w 4656770"/>
                  <a:gd name="connsiteY15" fmla="*/ 3674964 h 6212765"/>
                  <a:gd name="connsiteX16" fmla="*/ 4400703 w 4656770"/>
                  <a:gd name="connsiteY16" fmla="*/ 2455764 h 6212765"/>
                  <a:gd name="connsiteX17" fmla="*/ 3393939 w 4656770"/>
                  <a:gd name="connsiteY17" fmla="*/ 793219 h 6212765"/>
                  <a:gd name="connsiteX18" fmla="*/ 2073138 w 4656770"/>
                  <a:gd name="connsiteY18" fmla="*/ 433001 h 6212765"/>
                  <a:gd name="connsiteX0" fmla="*/ 2073138 w 4656770"/>
                  <a:gd name="connsiteY0" fmla="*/ 433001 h 6211635"/>
                  <a:gd name="connsiteX1" fmla="*/ 1103322 w 4656770"/>
                  <a:gd name="connsiteY1" fmla="*/ 45073 h 6211635"/>
                  <a:gd name="connsiteX2" fmla="*/ 96557 w 4656770"/>
                  <a:gd name="connsiteY2" fmla="*/ 128201 h 6211635"/>
                  <a:gd name="connsiteX3" fmla="*/ 87321 w 4656770"/>
                  <a:gd name="connsiteY3" fmla="*/ 1116492 h 6211635"/>
                  <a:gd name="connsiteX4" fmla="*/ 512195 w 4656770"/>
                  <a:gd name="connsiteY4" fmla="*/ 1744563 h 6211635"/>
                  <a:gd name="connsiteX5" fmla="*/ 1334229 w 4656770"/>
                  <a:gd name="connsiteY5" fmla="*/ 2187910 h 6211635"/>
                  <a:gd name="connsiteX6" fmla="*/ 1999248 w 4656770"/>
                  <a:gd name="connsiteY6" fmla="*/ 2834455 h 6211635"/>
                  <a:gd name="connsiteX7" fmla="*/ 2211685 w 4656770"/>
                  <a:gd name="connsiteY7" fmla="*/ 3259328 h 6211635"/>
                  <a:gd name="connsiteX8" fmla="*/ 2719685 w 4656770"/>
                  <a:gd name="connsiteY8" fmla="*/ 4247618 h 6211635"/>
                  <a:gd name="connsiteX9" fmla="*/ 2470301 w 4656770"/>
                  <a:gd name="connsiteY9" fmla="*/ 5097363 h 6211635"/>
                  <a:gd name="connsiteX10" fmla="*/ 1546668 w 4656770"/>
                  <a:gd name="connsiteY10" fmla="*/ 6159547 h 6211635"/>
                  <a:gd name="connsiteX11" fmla="*/ 3227685 w 4656770"/>
                  <a:gd name="connsiteY11" fmla="*/ 5900927 h 6211635"/>
                  <a:gd name="connsiteX12" fmla="*/ 4631612 w 4656770"/>
                  <a:gd name="connsiteY12" fmla="*/ 6205728 h 6211635"/>
                  <a:gd name="connsiteX13" fmla="*/ 4114376 w 4656770"/>
                  <a:gd name="connsiteY13" fmla="*/ 5568419 h 6211635"/>
                  <a:gd name="connsiteX14" fmla="*/ 3920412 w 4656770"/>
                  <a:gd name="connsiteY14" fmla="*/ 4755619 h 6211635"/>
                  <a:gd name="connsiteX15" fmla="*/ 4289867 w 4656770"/>
                  <a:gd name="connsiteY15" fmla="*/ 3674964 h 6211635"/>
                  <a:gd name="connsiteX16" fmla="*/ 4400703 w 4656770"/>
                  <a:gd name="connsiteY16" fmla="*/ 2455764 h 6211635"/>
                  <a:gd name="connsiteX17" fmla="*/ 3393939 w 4656770"/>
                  <a:gd name="connsiteY17" fmla="*/ 793219 h 6211635"/>
                  <a:gd name="connsiteX18" fmla="*/ 2073138 w 4656770"/>
                  <a:gd name="connsiteY18" fmla="*/ 433001 h 6211635"/>
                  <a:gd name="connsiteX0" fmla="*/ 2073138 w 4656770"/>
                  <a:gd name="connsiteY0" fmla="*/ 433001 h 6248905"/>
                  <a:gd name="connsiteX1" fmla="*/ 1103322 w 4656770"/>
                  <a:gd name="connsiteY1" fmla="*/ 45073 h 6248905"/>
                  <a:gd name="connsiteX2" fmla="*/ 96557 w 4656770"/>
                  <a:gd name="connsiteY2" fmla="*/ 128201 h 6248905"/>
                  <a:gd name="connsiteX3" fmla="*/ 87321 w 4656770"/>
                  <a:gd name="connsiteY3" fmla="*/ 1116492 h 6248905"/>
                  <a:gd name="connsiteX4" fmla="*/ 512195 w 4656770"/>
                  <a:gd name="connsiteY4" fmla="*/ 1744563 h 6248905"/>
                  <a:gd name="connsiteX5" fmla="*/ 1334229 w 4656770"/>
                  <a:gd name="connsiteY5" fmla="*/ 2187910 h 6248905"/>
                  <a:gd name="connsiteX6" fmla="*/ 1999248 w 4656770"/>
                  <a:gd name="connsiteY6" fmla="*/ 2834455 h 6248905"/>
                  <a:gd name="connsiteX7" fmla="*/ 2211685 w 4656770"/>
                  <a:gd name="connsiteY7" fmla="*/ 3259328 h 6248905"/>
                  <a:gd name="connsiteX8" fmla="*/ 2719685 w 4656770"/>
                  <a:gd name="connsiteY8" fmla="*/ 4247618 h 6248905"/>
                  <a:gd name="connsiteX9" fmla="*/ 2470301 w 4656770"/>
                  <a:gd name="connsiteY9" fmla="*/ 5097363 h 6248905"/>
                  <a:gd name="connsiteX10" fmla="*/ 1565141 w 4656770"/>
                  <a:gd name="connsiteY10" fmla="*/ 6224202 h 6248905"/>
                  <a:gd name="connsiteX11" fmla="*/ 3227685 w 4656770"/>
                  <a:gd name="connsiteY11" fmla="*/ 5900927 h 6248905"/>
                  <a:gd name="connsiteX12" fmla="*/ 4631612 w 4656770"/>
                  <a:gd name="connsiteY12" fmla="*/ 6205728 h 6248905"/>
                  <a:gd name="connsiteX13" fmla="*/ 4114376 w 4656770"/>
                  <a:gd name="connsiteY13" fmla="*/ 5568419 h 6248905"/>
                  <a:gd name="connsiteX14" fmla="*/ 3920412 w 4656770"/>
                  <a:gd name="connsiteY14" fmla="*/ 4755619 h 6248905"/>
                  <a:gd name="connsiteX15" fmla="*/ 4289867 w 4656770"/>
                  <a:gd name="connsiteY15" fmla="*/ 3674964 h 6248905"/>
                  <a:gd name="connsiteX16" fmla="*/ 4400703 w 4656770"/>
                  <a:gd name="connsiteY16" fmla="*/ 2455764 h 6248905"/>
                  <a:gd name="connsiteX17" fmla="*/ 3393939 w 4656770"/>
                  <a:gd name="connsiteY17" fmla="*/ 793219 h 6248905"/>
                  <a:gd name="connsiteX18" fmla="*/ 2073138 w 4656770"/>
                  <a:gd name="connsiteY18" fmla="*/ 433001 h 6248905"/>
                  <a:gd name="connsiteX0" fmla="*/ 2073138 w 4680063"/>
                  <a:gd name="connsiteY0" fmla="*/ 433001 h 6246419"/>
                  <a:gd name="connsiteX1" fmla="*/ 1103322 w 4680063"/>
                  <a:gd name="connsiteY1" fmla="*/ 45073 h 6246419"/>
                  <a:gd name="connsiteX2" fmla="*/ 96557 w 4680063"/>
                  <a:gd name="connsiteY2" fmla="*/ 128201 h 6246419"/>
                  <a:gd name="connsiteX3" fmla="*/ 87321 w 4680063"/>
                  <a:gd name="connsiteY3" fmla="*/ 1116492 h 6246419"/>
                  <a:gd name="connsiteX4" fmla="*/ 512195 w 4680063"/>
                  <a:gd name="connsiteY4" fmla="*/ 1744563 h 6246419"/>
                  <a:gd name="connsiteX5" fmla="*/ 1334229 w 4680063"/>
                  <a:gd name="connsiteY5" fmla="*/ 2187910 h 6246419"/>
                  <a:gd name="connsiteX6" fmla="*/ 1999248 w 4680063"/>
                  <a:gd name="connsiteY6" fmla="*/ 2834455 h 6246419"/>
                  <a:gd name="connsiteX7" fmla="*/ 2211685 w 4680063"/>
                  <a:gd name="connsiteY7" fmla="*/ 3259328 h 6246419"/>
                  <a:gd name="connsiteX8" fmla="*/ 2719685 w 4680063"/>
                  <a:gd name="connsiteY8" fmla="*/ 4247618 h 6246419"/>
                  <a:gd name="connsiteX9" fmla="*/ 2470301 w 4680063"/>
                  <a:gd name="connsiteY9" fmla="*/ 5097363 h 6246419"/>
                  <a:gd name="connsiteX10" fmla="*/ 1565141 w 4680063"/>
                  <a:gd name="connsiteY10" fmla="*/ 6224202 h 6246419"/>
                  <a:gd name="connsiteX11" fmla="*/ 2765867 w 4680063"/>
                  <a:gd name="connsiteY11" fmla="*/ 5873218 h 6246419"/>
                  <a:gd name="connsiteX12" fmla="*/ 4631612 w 4680063"/>
                  <a:gd name="connsiteY12" fmla="*/ 6205728 h 6246419"/>
                  <a:gd name="connsiteX13" fmla="*/ 4114376 w 4680063"/>
                  <a:gd name="connsiteY13" fmla="*/ 5568419 h 6246419"/>
                  <a:gd name="connsiteX14" fmla="*/ 3920412 w 4680063"/>
                  <a:gd name="connsiteY14" fmla="*/ 4755619 h 6246419"/>
                  <a:gd name="connsiteX15" fmla="*/ 4289867 w 4680063"/>
                  <a:gd name="connsiteY15" fmla="*/ 3674964 h 6246419"/>
                  <a:gd name="connsiteX16" fmla="*/ 4400703 w 4680063"/>
                  <a:gd name="connsiteY16" fmla="*/ 2455764 h 6246419"/>
                  <a:gd name="connsiteX17" fmla="*/ 3393939 w 4680063"/>
                  <a:gd name="connsiteY17" fmla="*/ 793219 h 6246419"/>
                  <a:gd name="connsiteX18" fmla="*/ 2073138 w 4680063"/>
                  <a:gd name="connsiteY18" fmla="*/ 433001 h 6246419"/>
                  <a:gd name="connsiteX0" fmla="*/ 2073138 w 4666532"/>
                  <a:gd name="connsiteY0" fmla="*/ 433001 h 6248497"/>
                  <a:gd name="connsiteX1" fmla="*/ 1103322 w 4666532"/>
                  <a:gd name="connsiteY1" fmla="*/ 45073 h 6248497"/>
                  <a:gd name="connsiteX2" fmla="*/ 96557 w 4666532"/>
                  <a:gd name="connsiteY2" fmla="*/ 128201 h 6248497"/>
                  <a:gd name="connsiteX3" fmla="*/ 87321 w 4666532"/>
                  <a:gd name="connsiteY3" fmla="*/ 1116492 h 6248497"/>
                  <a:gd name="connsiteX4" fmla="*/ 512195 w 4666532"/>
                  <a:gd name="connsiteY4" fmla="*/ 1744563 h 6248497"/>
                  <a:gd name="connsiteX5" fmla="*/ 1334229 w 4666532"/>
                  <a:gd name="connsiteY5" fmla="*/ 2187910 h 6248497"/>
                  <a:gd name="connsiteX6" fmla="*/ 1999248 w 4666532"/>
                  <a:gd name="connsiteY6" fmla="*/ 2834455 h 6248497"/>
                  <a:gd name="connsiteX7" fmla="*/ 2211685 w 4666532"/>
                  <a:gd name="connsiteY7" fmla="*/ 3259328 h 6248497"/>
                  <a:gd name="connsiteX8" fmla="*/ 2719685 w 4666532"/>
                  <a:gd name="connsiteY8" fmla="*/ 4247618 h 6248497"/>
                  <a:gd name="connsiteX9" fmla="*/ 2470301 w 4666532"/>
                  <a:gd name="connsiteY9" fmla="*/ 5097363 h 6248497"/>
                  <a:gd name="connsiteX10" fmla="*/ 1565141 w 4666532"/>
                  <a:gd name="connsiteY10" fmla="*/ 6224202 h 6248497"/>
                  <a:gd name="connsiteX11" fmla="*/ 2765867 w 4666532"/>
                  <a:gd name="connsiteY11" fmla="*/ 5873218 h 6248497"/>
                  <a:gd name="connsiteX12" fmla="*/ 3024484 w 4666532"/>
                  <a:gd name="connsiteY12" fmla="*/ 5900928 h 6248497"/>
                  <a:gd name="connsiteX13" fmla="*/ 4631612 w 4666532"/>
                  <a:gd name="connsiteY13" fmla="*/ 6205728 h 6248497"/>
                  <a:gd name="connsiteX14" fmla="*/ 4114376 w 4666532"/>
                  <a:gd name="connsiteY14" fmla="*/ 5568419 h 6248497"/>
                  <a:gd name="connsiteX15" fmla="*/ 3920412 w 4666532"/>
                  <a:gd name="connsiteY15" fmla="*/ 4755619 h 6248497"/>
                  <a:gd name="connsiteX16" fmla="*/ 4289867 w 4666532"/>
                  <a:gd name="connsiteY16" fmla="*/ 3674964 h 6248497"/>
                  <a:gd name="connsiteX17" fmla="*/ 4400703 w 4666532"/>
                  <a:gd name="connsiteY17" fmla="*/ 2455764 h 6248497"/>
                  <a:gd name="connsiteX18" fmla="*/ 3393939 w 4666532"/>
                  <a:gd name="connsiteY18" fmla="*/ 793219 h 6248497"/>
                  <a:gd name="connsiteX19" fmla="*/ 2073138 w 4666532"/>
                  <a:gd name="connsiteY19" fmla="*/ 433001 h 6248497"/>
                  <a:gd name="connsiteX0" fmla="*/ 2073138 w 4669810"/>
                  <a:gd name="connsiteY0" fmla="*/ 433001 h 6248497"/>
                  <a:gd name="connsiteX1" fmla="*/ 1103322 w 4669810"/>
                  <a:gd name="connsiteY1" fmla="*/ 45073 h 6248497"/>
                  <a:gd name="connsiteX2" fmla="*/ 96557 w 4669810"/>
                  <a:gd name="connsiteY2" fmla="*/ 128201 h 6248497"/>
                  <a:gd name="connsiteX3" fmla="*/ 87321 w 4669810"/>
                  <a:gd name="connsiteY3" fmla="*/ 1116492 h 6248497"/>
                  <a:gd name="connsiteX4" fmla="*/ 512195 w 4669810"/>
                  <a:gd name="connsiteY4" fmla="*/ 1744563 h 6248497"/>
                  <a:gd name="connsiteX5" fmla="*/ 1334229 w 4669810"/>
                  <a:gd name="connsiteY5" fmla="*/ 2187910 h 6248497"/>
                  <a:gd name="connsiteX6" fmla="*/ 1999248 w 4669810"/>
                  <a:gd name="connsiteY6" fmla="*/ 2834455 h 6248497"/>
                  <a:gd name="connsiteX7" fmla="*/ 2211685 w 4669810"/>
                  <a:gd name="connsiteY7" fmla="*/ 3259328 h 6248497"/>
                  <a:gd name="connsiteX8" fmla="*/ 2719685 w 4669810"/>
                  <a:gd name="connsiteY8" fmla="*/ 4247618 h 6248497"/>
                  <a:gd name="connsiteX9" fmla="*/ 2470301 w 4669810"/>
                  <a:gd name="connsiteY9" fmla="*/ 5097363 h 6248497"/>
                  <a:gd name="connsiteX10" fmla="*/ 1565141 w 4669810"/>
                  <a:gd name="connsiteY10" fmla="*/ 6224202 h 6248497"/>
                  <a:gd name="connsiteX11" fmla="*/ 2765867 w 4669810"/>
                  <a:gd name="connsiteY11" fmla="*/ 5873218 h 6248497"/>
                  <a:gd name="connsiteX12" fmla="*/ 2959830 w 4669810"/>
                  <a:gd name="connsiteY12" fmla="*/ 5900928 h 6248497"/>
                  <a:gd name="connsiteX13" fmla="*/ 4631612 w 4669810"/>
                  <a:gd name="connsiteY13" fmla="*/ 6205728 h 6248497"/>
                  <a:gd name="connsiteX14" fmla="*/ 4114376 w 4669810"/>
                  <a:gd name="connsiteY14" fmla="*/ 5568419 h 6248497"/>
                  <a:gd name="connsiteX15" fmla="*/ 3920412 w 4669810"/>
                  <a:gd name="connsiteY15" fmla="*/ 4755619 h 6248497"/>
                  <a:gd name="connsiteX16" fmla="*/ 4289867 w 4669810"/>
                  <a:gd name="connsiteY16" fmla="*/ 3674964 h 6248497"/>
                  <a:gd name="connsiteX17" fmla="*/ 4400703 w 4669810"/>
                  <a:gd name="connsiteY17" fmla="*/ 2455764 h 6248497"/>
                  <a:gd name="connsiteX18" fmla="*/ 3393939 w 4669810"/>
                  <a:gd name="connsiteY18" fmla="*/ 793219 h 6248497"/>
                  <a:gd name="connsiteX19" fmla="*/ 2073138 w 4669810"/>
                  <a:gd name="connsiteY19" fmla="*/ 433001 h 6248497"/>
                  <a:gd name="connsiteX0" fmla="*/ 2073138 w 4660656"/>
                  <a:gd name="connsiteY0" fmla="*/ 433001 h 6248497"/>
                  <a:gd name="connsiteX1" fmla="*/ 1103322 w 4660656"/>
                  <a:gd name="connsiteY1" fmla="*/ 45073 h 6248497"/>
                  <a:gd name="connsiteX2" fmla="*/ 96557 w 4660656"/>
                  <a:gd name="connsiteY2" fmla="*/ 128201 h 6248497"/>
                  <a:gd name="connsiteX3" fmla="*/ 87321 w 4660656"/>
                  <a:gd name="connsiteY3" fmla="*/ 1116492 h 6248497"/>
                  <a:gd name="connsiteX4" fmla="*/ 512195 w 4660656"/>
                  <a:gd name="connsiteY4" fmla="*/ 1744563 h 6248497"/>
                  <a:gd name="connsiteX5" fmla="*/ 1334229 w 4660656"/>
                  <a:gd name="connsiteY5" fmla="*/ 2187910 h 6248497"/>
                  <a:gd name="connsiteX6" fmla="*/ 1999248 w 4660656"/>
                  <a:gd name="connsiteY6" fmla="*/ 2834455 h 6248497"/>
                  <a:gd name="connsiteX7" fmla="*/ 2211685 w 4660656"/>
                  <a:gd name="connsiteY7" fmla="*/ 3259328 h 6248497"/>
                  <a:gd name="connsiteX8" fmla="*/ 2719685 w 4660656"/>
                  <a:gd name="connsiteY8" fmla="*/ 4247618 h 6248497"/>
                  <a:gd name="connsiteX9" fmla="*/ 2470301 w 4660656"/>
                  <a:gd name="connsiteY9" fmla="*/ 5097363 h 6248497"/>
                  <a:gd name="connsiteX10" fmla="*/ 1565141 w 4660656"/>
                  <a:gd name="connsiteY10" fmla="*/ 6224202 h 6248497"/>
                  <a:gd name="connsiteX11" fmla="*/ 2765867 w 4660656"/>
                  <a:gd name="connsiteY11" fmla="*/ 5873218 h 6248497"/>
                  <a:gd name="connsiteX12" fmla="*/ 2959830 w 4660656"/>
                  <a:gd name="connsiteY12" fmla="*/ 5900928 h 6248497"/>
                  <a:gd name="connsiteX13" fmla="*/ 3144557 w 4660656"/>
                  <a:gd name="connsiteY13" fmla="*/ 5919400 h 6248497"/>
                  <a:gd name="connsiteX14" fmla="*/ 4631612 w 4660656"/>
                  <a:gd name="connsiteY14" fmla="*/ 6205728 h 6248497"/>
                  <a:gd name="connsiteX15" fmla="*/ 4114376 w 4660656"/>
                  <a:gd name="connsiteY15" fmla="*/ 5568419 h 6248497"/>
                  <a:gd name="connsiteX16" fmla="*/ 3920412 w 4660656"/>
                  <a:gd name="connsiteY16" fmla="*/ 4755619 h 6248497"/>
                  <a:gd name="connsiteX17" fmla="*/ 4289867 w 4660656"/>
                  <a:gd name="connsiteY17" fmla="*/ 3674964 h 6248497"/>
                  <a:gd name="connsiteX18" fmla="*/ 4400703 w 4660656"/>
                  <a:gd name="connsiteY18" fmla="*/ 2455764 h 6248497"/>
                  <a:gd name="connsiteX19" fmla="*/ 3393939 w 4660656"/>
                  <a:gd name="connsiteY19" fmla="*/ 793219 h 6248497"/>
                  <a:gd name="connsiteX20" fmla="*/ 2073138 w 4660656"/>
                  <a:gd name="connsiteY20" fmla="*/ 433001 h 6248497"/>
                  <a:gd name="connsiteX0" fmla="*/ 2073138 w 4658047"/>
                  <a:gd name="connsiteY0" fmla="*/ 433001 h 6248497"/>
                  <a:gd name="connsiteX1" fmla="*/ 1103322 w 4658047"/>
                  <a:gd name="connsiteY1" fmla="*/ 45073 h 6248497"/>
                  <a:gd name="connsiteX2" fmla="*/ 96557 w 4658047"/>
                  <a:gd name="connsiteY2" fmla="*/ 128201 h 6248497"/>
                  <a:gd name="connsiteX3" fmla="*/ 87321 w 4658047"/>
                  <a:gd name="connsiteY3" fmla="*/ 1116492 h 6248497"/>
                  <a:gd name="connsiteX4" fmla="*/ 512195 w 4658047"/>
                  <a:gd name="connsiteY4" fmla="*/ 1744563 h 6248497"/>
                  <a:gd name="connsiteX5" fmla="*/ 1334229 w 4658047"/>
                  <a:gd name="connsiteY5" fmla="*/ 2187910 h 6248497"/>
                  <a:gd name="connsiteX6" fmla="*/ 1999248 w 4658047"/>
                  <a:gd name="connsiteY6" fmla="*/ 2834455 h 6248497"/>
                  <a:gd name="connsiteX7" fmla="*/ 2211685 w 4658047"/>
                  <a:gd name="connsiteY7" fmla="*/ 3259328 h 6248497"/>
                  <a:gd name="connsiteX8" fmla="*/ 2719685 w 4658047"/>
                  <a:gd name="connsiteY8" fmla="*/ 4247618 h 6248497"/>
                  <a:gd name="connsiteX9" fmla="*/ 2470301 w 4658047"/>
                  <a:gd name="connsiteY9" fmla="*/ 5097363 h 6248497"/>
                  <a:gd name="connsiteX10" fmla="*/ 1565141 w 4658047"/>
                  <a:gd name="connsiteY10" fmla="*/ 6224202 h 6248497"/>
                  <a:gd name="connsiteX11" fmla="*/ 2765867 w 4658047"/>
                  <a:gd name="connsiteY11" fmla="*/ 5873218 h 6248497"/>
                  <a:gd name="connsiteX12" fmla="*/ 2959830 w 4658047"/>
                  <a:gd name="connsiteY12" fmla="*/ 5900928 h 6248497"/>
                  <a:gd name="connsiteX13" fmla="*/ 3199975 w 4658047"/>
                  <a:gd name="connsiteY13" fmla="*/ 5734673 h 6248497"/>
                  <a:gd name="connsiteX14" fmla="*/ 4631612 w 4658047"/>
                  <a:gd name="connsiteY14" fmla="*/ 6205728 h 6248497"/>
                  <a:gd name="connsiteX15" fmla="*/ 4114376 w 4658047"/>
                  <a:gd name="connsiteY15" fmla="*/ 5568419 h 6248497"/>
                  <a:gd name="connsiteX16" fmla="*/ 3920412 w 4658047"/>
                  <a:gd name="connsiteY16" fmla="*/ 4755619 h 6248497"/>
                  <a:gd name="connsiteX17" fmla="*/ 4289867 w 4658047"/>
                  <a:gd name="connsiteY17" fmla="*/ 3674964 h 6248497"/>
                  <a:gd name="connsiteX18" fmla="*/ 4400703 w 4658047"/>
                  <a:gd name="connsiteY18" fmla="*/ 2455764 h 6248497"/>
                  <a:gd name="connsiteX19" fmla="*/ 3393939 w 4658047"/>
                  <a:gd name="connsiteY19" fmla="*/ 793219 h 6248497"/>
                  <a:gd name="connsiteX20" fmla="*/ 2073138 w 4658047"/>
                  <a:gd name="connsiteY20" fmla="*/ 433001 h 6248497"/>
                  <a:gd name="connsiteX0" fmla="*/ 2073138 w 4658047"/>
                  <a:gd name="connsiteY0" fmla="*/ 433001 h 6248704"/>
                  <a:gd name="connsiteX1" fmla="*/ 1103322 w 4658047"/>
                  <a:gd name="connsiteY1" fmla="*/ 45073 h 6248704"/>
                  <a:gd name="connsiteX2" fmla="*/ 96557 w 4658047"/>
                  <a:gd name="connsiteY2" fmla="*/ 128201 h 6248704"/>
                  <a:gd name="connsiteX3" fmla="*/ 87321 w 4658047"/>
                  <a:gd name="connsiteY3" fmla="*/ 1116492 h 6248704"/>
                  <a:gd name="connsiteX4" fmla="*/ 512195 w 4658047"/>
                  <a:gd name="connsiteY4" fmla="*/ 1744563 h 6248704"/>
                  <a:gd name="connsiteX5" fmla="*/ 1334229 w 4658047"/>
                  <a:gd name="connsiteY5" fmla="*/ 2187910 h 6248704"/>
                  <a:gd name="connsiteX6" fmla="*/ 1999248 w 4658047"/>
                  <a:gd name="connsiteY6" fmla="*/ 2834455 h 6248704"/>
                  <a:gd name="connsiteX7" fmla="*/ 2211685 w 4658047"/>
                  <a:gd name="connsiteY7" fmla="*/ 3259328 h 6248704"/>
                  <a:gd name="connsiteX8" fmla="*/ 2719685 w 4658047"/>
                  <a:gd name="connsiteY8" fmla="*/ 4247618 h 6248704"/>
                  <a:gd name="connsiteX9" fmla="*/ 2470301 w 4658047"/>
                  <a:gd name="connsiteY9" fmla="*/ 5097363 h 6248704"/>
                  <a:gd name="connsiteX10" fmla="*/ 1565141 w 4658047"/>
                  <a:gd name="connsiteY10" fmla="*/ 6224202 h 6248704"/>
                  <a:gd name="connsiteX11" fmla="*/ 2765867 w 4658047"/>
                  <a:gd name="connsiteY11" fmla="*/ 5873218 h 6248704"/>
                  <a:gd name="connsiteX12" fmla="*/ 2950593 w 4658047"/>
                  <a:gd name="connsiteY12" fmla="*/ 5873219 h 6248704"/>
                  <a:gd name="connsiteX13" fmla="*/ 3199975 w 4658047"/>
                  <a:gd name="connsiteY13" fmla="*/ 5734673 h 6248704"/>
                  <a:gd name="connsiteX14" fmla="*/ 4631612 w 4658047"/>
                  <a:gd name="connsiteY14" fmla="*/ 6205728 h 6248704"/>
                  <a:gd name="connsiteX15" fmla="*/ 4114376 w 4658047"/>
                  <a:gd name="connsiteY15" fmla="*/ 5568419 h 6248704"/>
                  <a:gd name="connsiteX16" fmla="*/ 3920412 w 4658047"/>
                  <a:gd name="connsiteY16" fmla="*/ 4755619 h 6248704"/>
                  <a:gd name="connsiteX17" fmla="*/ 4289867 w 4658047"/>
                  <a:gd name="connsiteY17" fmla="*/ 3674964 h 6248704"/>
                  <a:gd name="connsiteX18" fmla="*/ 4400703 w 4658047"/>
                  <a:gd name="connsiteY18" fmla="*/ 2455764 h 6248704"/>
                  <a:gd name="connsiteX19" fmla="*/ 3393939 w 4658047"/>
                  <a:gd name="connsiteY19" fmla="*/ 793219 h 6248704"/>
                  <a:gd name="connsiteX20" fmla="*/ 2073138 w 4658047"/>
                  <a:gd name="connsiteY20" fmla="*/ 433001 h 6248704"/>
                  <a:gd name="connsiteX0" fmla="*/ 2073138 w 4658047"/>
                  <a:gd name="connsiteY0" fmla="*/ 433001 h 6250559"/>
                  <a:gd name="connsiteX1" fmla="*/ 1103322 w 4658047"/>
                  <a:gd name="connsiteY1" fmla="*/ 45073 h 6250559"/>
                  <a:gd name="connsiteX2" fmla="*/ 96557 w 4658047"/>
                  <a:gd name="connsiteY2" fmla="*/ 128201 h 6250559"/>
                  <a:gd name="connsiteX3" fmla="*/ 87321 w 4658047"/>
                  <a:gd name="connsiteY3" fmla="*/ 1116492 h 6250559"/>
                  <a:gd name="connsiteX4" fmla="*/ 512195 w 4658047"/>
                  <a:gd name="connsiteY4" fmla="*/ 1744563 h 6250559"/>
                  <a:gd name="connsiteX5" fmla="*/ 1334229 w 4658047"/>
                  <a:gd name="connsiteY5" fmla="*/ 2187910 h 6250559"/>
                  <a:gd name="connsiteX6" fmla="*/ 1999248 w 4658047"/>
                  <a:gd name="connsiteY6" fmla="*/ 2834455 h 6250559"/>
                  <a:gd name="connsiteX7" fmla="*/ 2211685 w 4658047"/>
                  <a:gd name="connsiteY7" fmla="*/ 3259328 h 6250559"/>
                  <a:gd name="connsiteX8" fmla="*/ 2719685 w 4658047"/>
                  <a:gd name="connsiteY8" fmla="*/ 4247618 h 6250559"/>
                  <a:gd name="connsiteX9" fmla="*/ 2470301 w 4658047"/>
                  <a:gd name="connsiteY9" fmla="*/ 5097363 h 6250559"/>
                  <a:gd name="connsiteX10" fmla="*/ 1565141 w 4658047"/>
                  <a:gd name="connsiteY10" fmla="*/ 6224202 h 6250559"/>
                  <a:gd name="connsiteX11" fmla="*/ 2544195 w 4658047"/>
                  <a:gd name="connsiteY11" fmla="*/ 5891690 h 6250559"/>
                  <a:gd name="connsiteX12" fmla="*/ 2950593 w 4658047"/>
                  <a:gd name="connsiteY12" fmla="*/ 5873219 h 6250559"/>
                  <a:gd name="connsiteX13" fmla="*/ 3199975 w 4658047"/>
                  <a:gd name="connsiteY13" fmla="*/ 5734673 h 6250559"/>
                  <a:gd name="connsiteX14" fmla="*/ 4631612 w 4658047"/>
                  <a:gd name="connsiteY14" fmla="*/ 6205728 h 6250559"/>
                  <a:gd name="connsiteX15" fmla="*/ 4114376 w 4658047"/>
                  <a:gd name="connsiteY15" fmla="*/ 5568419 h 6250559"/>
                  <a:gd name="connsiteX16" fmla="*/ 3920412 w 4658047"/>
                  <a:gd name="connsiteY16" fmla="*/ 4755619 h 6250559"/>
                  <a:gd name="connsiteX17" fmla="*/ 4289867 w 4658047"/>
                  <a:gd name="connsiteY17" fmla="*/ 3674964 h 6250559"/>
                  <a:gd name="connsiteX18" fmla="*/ 4400703 w 4658047"/>
                  <a:gd name="connsiteY18" fmla="*/ 2455764 h 6250559"/>
                  <a:gd name="connsiteX19" fmla="*/ 3393939 w 4658047"/>
                  <a:gd name="connsiteY19" fmla="*/ 793219 h 6250559"/>
                  <a:gd name="connsiteX20" fmla="*/ 2073138 w 4658047"/>
                  <a:gd name="connsiteY20" fmla="*/ 433001 h 6250559"/>
                  <a:gd name="connsiteX0" fmla="*/ 2073138 w 4658047"/>
                  <a:gd name="connsiteY0" fmla="*/ 433001 h 6250713"/>
                  <a:gd name="connsiteX1" fmla="*/ 1103322 w 4658047"/>
                  <a:gd name="connsiteY1" fmla="*/ 45073 h 6250713"/>
                  <a:gd name="connsiteX2" fmla="*/ 96557 w 4658047"/>
                  <a:gd name="connsiteY2" fmla="*/ 128201 h 6250713"/>
                  <a:gd name="connsiteX3" fmla="*/ 87321 w 4658047"/>
                  <a:gd name="connsiteY3" fmla="*/ 1116492 h 6250713"/>
                  <a:gd name="connsiteX4" fmla="*/ 512195 w 4658047"/>
                  <a:gd name="connsiteY4" fmla="*/ 1744563 h 6250713"/>
                  <a:gd name="connsiteX5" fmla="*/ 1334229 w 4658047"/>
                  <a:gd name="connsiteY5" fmla="*/ 2187910 h 6250713"/>
                  <a:gd name="connsiteX6" fmla="*/ 1999248 w 4658047"/>
                  <a:gd name="connsiteY6" fmla="*/ 2834455 h 6250713"/>
                  <a:gd name="connsiteX7" fmla="*/ 2211685 w 4658047"/>
                  <a:gd name="connsiteY7" fmla="*/ 3259328 h 6250713"/>
                  <a:gd name="connsiteX8" fmla="*/ 2719685 w 4658047"/>
                  <a:gd name="connsiteY8" fmla="*/ 4247618 h 6250713"/>
                  <a:gd name="connsiteX9" fmla="*/ 2470301 w 4658047"/>
                  <a:gd name="connsiteY9" fmla="*/ 5097363 h 6250713"/>
                  <a:gd name="connsiteX10" fmla="*/ 1565141 w 4658047"/>
                  <a:gd name="connsiteY10" fmla="*/ 6224202 h 6250713"/>
                  <a:gd name="connsiteX11" fmla="*/ 2544195 w 4658047"/>
                  <a:gd name="connsiteY11" fmla="*/ 5891690 h 6250713"/>
                  <a:gd name="connsiteX12" fmla="*/ 2839756 w 4658047"/>
                  <a:gd name="connsiteY12" fmla="*/ 5854747 h 6250713"/>
                  <a:gd name="connsiteX13" fmla="*/ 3199975 w 4658047"/>
                  <a:gd name="connsiteY13" fmla="*/ 5734673 h 6250713"/>
                  <a:gd name="connsiteX14" fmla="*/ 4631612 w 4658047"/>
                  <a:gd name="connsiteY14" fmla="*/ 6205728 h 6250713"/>
                  <a:gd name="connsiteX15" fmla="*/ 4114376 w 4658047"/>
                  <a:gd name="connsiteY15" fmla="*/ 5568419 h 6250713"/>
                  <a:gd name="connsiteX16" fmla="*/ 3920412 w 4658047"/>
                  <a:gd name="connsiteY16" fmla="*/ 4755619 h 6250713"/>
                  <a:gd name="connsiteX17" fmla="*/ 4289867 w 4658047"/>
                  <a:gd name="connsiteY17" fmla="*/ 3674964 h 6250713"/>
                  <a:gd name="connsiteX18" fmla="*/ 4400703 w 4658047"/>
                  <a:gd name="connsiteY18" fmla="*/ 2455764 h 6250713"/>
                  <a:gd name="connsiteX19" fmla="*/ 3393939 w 4658047"/>
                  <a:gd name="connsiteY19" fmla="*/ 793219 h 6250713"/>
                  <a:gd name="connsiteX20" fmla="*/ 2073138 w 4658047"/>
                  <a:gd name="connsiteY20" fmla="*/ 433001 h 6250713"/>
                  <a:gd name="connsiteX0" fmla="*/ 2073138 w 4650673"/>
                  <a:gd name="connsiteY0" fmla="*/ 433001 h 6250713"/>
                  <a:gd name="connsiteX1" fmla="*/ 1103322 w 4650673"/>
                  <a:gd name="connsiteY1" fmla="*/ 45073 h 6250713"/>
                  <a:gd name="connsiteX2" fmla="*/ 96557 w 4650673"/>
                  <a:gd name="connsiteY2" fmla="*/ 128201 h 6250713"/>
                  <a:gd name="connsiteX3" fmla="*/ 87321 w 4650673"/>
                  <a:gd name="connsiteY3" fmla="*/ 1116492 h 6250713"/>
                  <a:gd name="connsiteX4" fmla="*/ 512195 w 4650673"/>
                  <a:gd name="connsiteY4" fmla="*/ 1744563 h 6250713"/>
                  <a:gd name="connsiteX5" fmla="*/ 1334229 w 4650673"/>
                  <a:gd name="connsiteY5" fmla="*/ 2187910 h 6250713"/>
                  <a:gd name="connsiteX6" fmla="*/ 1999248 w 4650673"/>
                  <a:gd name="connsiteY6" fmla="*/ 2834455 h 6250713"/>
                  <a:gd name="connsiteX7" fmla="*/ 2211685 w 4650673"/>
                  <a:gd name="connsiteY7" fmla="*/ 3259328 h 6250713"/>
                  <a:gd name="connsiteX8" fmla="*/ 2719685 w 4650673"/>
                  <a:gd name="connsiteY8" fmla="*/ 4247618 h 6250713"/>
                  <a:gd name="connsiteX9" fmla="*/ 2470301 w 4650673"/>
                  <a:gd name="connsiteY9" fmla="*/ 5097363 h 6250713"/>
                  <a:gd name="connsiteX10" fmla="*/ 1565141 w 4650673"/>
                  <a:gd name="connsiteY10" fmla="*/ 6224202 h 6250713"/>
                  <a:gd name="connsiteX11" fmla="*/ 2544195 w 4650673"/>
                  <a:gd name="connsiteY11" fmla="*/ 5891690 h 6250713"/>
                  <a:gd name="connsiteX12" fmla="*/ 2839756 w 4650673"/>
                  <a:gd name="connsiteY12" fmla="*/ 5854747 h 6250713"/>
                  <a:gd name="connsiteX13" fmla="*/ 3199975 w 4650673"/>
                  <a:gd name="connsiteY13" fmla="*/ 5734673 h 6250713"/>
                  <a:gd name="connsiteX14" fmla="*/ 3366230 w 4650673"/>
                  <a:gd name="connsiteY14" fmla="*/ 5790090 h 6250713"/>
                  <a:gd name="connsiteX15" fmla="*/ 4631612 w 4650673"/>
                  <a:gd name="connsiteY15" fmla="*/ 6205728 h 6250713"/>
                  <a:gd name="connsiteX16" fmla="*/ 4114376 w 4650673"/>
                  <a:gd name="connsiteY16" fmla="*/ 5568419 h 6250713"/>
                  <a:gd name="connsiteX17" fmla="*/ 3920412 w 4650673"/>
                  <a:gd name="connsiteY17" fmla="*/ 4755619 h 6250713"/>
                  <a:gd name="connsiteX18" fmla="*/ 4289867 w 4650673"/>
                  <a:gd name="connsiteY18" fmla="*/ 3674964 h 6250713"/>
                  <a:gd name="connsiteX19" fmla="*/ 4400703 w 4650673"/>
                  <a:gd name="connsiteY19" fmla="*/ 2455764 h 6250713"/>
                  <a:gd name="connsiteX20" fmla="*/ 3393939 w 4650673"/>
                  <a:gd name="connsiteY20" fmla="*/ 793219 h 6250713"/>
                  <a:gd name="connsiteX21" fmla="*/ 2073138 w 4650673"/>
                  <a:gd name="connsiteY21" fmla="*/ 433001 h 6250713"/>
                  <a:gd name="connsiteX0" fmla="*/ 2073138 w 4644790"/>
                  <a:gd name="connsiteY0" fmla="*/ 433001 h 6250713"/>
                  <a:gd name="connsiteX1" fmla="*/ 1103322 w 4644790"/>
                  <a:gd name="connsiteY1" fmla="*/ 45073 h 6250713"/>
                  <a:gd name="connsiteX2" fmla="*/ 96557 w 4644790"/>
                  <a:gd name="connsiteY2" fmla="*/ 128201 h 6250713"/>
                  <a:gd name="connsiteX3" fmla="*/ 87321 w 4644790"/>
                  <a:gd name="connsiteY3" fmla="*/ 1116492 h 6250713"/>
                  <a:gd name="connsiteX4" fmla="*/ 512195 w 4644790"/>
                  <a:gd name="connsiteY4" fmla="*/ 1744563 h 6250713"/>
                  <a:gd name="connsiteX5" fmla="*/ 1334229 w 4644790"/>
                  <a:gd name="connsiteY5" fmla="*/ 2187910 h 6250713"/>
                  <a:gd name="connsiteX6" fmla="*/ 1999248 w 4644790"/>
                  <a:gd name="connsiteY6" fmla="*/ 2834455 h 6250713"/>
                  <a:gd name="connsiteX7" fmla="*/ 2211685 w 4644790"/>
                  <a:gd name="connsiteY7" fmla="*/ 3259328 h 6250713"/>
                  <a:gd name="connsiteX8" fmla="*/ 2719685 w 4644790"/>
                  <a:gd name="connsiteY8" fmla="*/ 4247618 h 6250713"/>
                  <a:gd name="connsiteX9" fmla="*/ 2470301 w 4644790"/>
                  <a:gd name="connsiteY9" fmla="*/ 5097363 h 6250713"/>
                  <a:gd name="connsiteX10" fmla="*/ 1565141 w 4644790"/>
                  <a:gd name="connsiteY10" fmla="*/ 6224202 h 6250713"/>
                  <a:gd name="connsiteX11" fmla="*/ 2544195 w 4644790"/>
                  <a:gd name="connsiteY11" fmla="*/ 5891690 h 6250713"/>
                  <a:gd name="connsiteX12" fmla="*/ 2839756 w 4644790"/>
                  <a:gd name="connsiteY12" fmla="*/ 5854747 h 6250713"/>
                  <a:gd name="connsiteX13" fmla="*/ 3199975 w 4644790"/>
                  <a:gd name="connsiteY13" fmla="*/ 5734673 h 6250713"/>
                  <a:gd name="connsiteX14" fmla="*/ 3514012 w 4644790"/>
                  <a:gd name="connsiteY14" fmla="*/ 5873217 h 6250713"/>
                  <a:gd name="connsiteX15" fmla="*/ 4631612 w 4644790"/>
                  <a:gd name="connsiteY15" fmla="*/ 6205728 h 6250713"/>
                  <a:gd name="connsiteX16" fmla="*/ 4114376 w 4644790"/>
                  <a:gd name="connsiteY16" fmla="*/ 5568419 h 6250713"/>
                  <a:gd name="connsiteX17" fmla="*/ 3920412 w 4644790"/>
                  <a:gd name="connsiteY17" fmla="*/ 4755619 h 6250713"/>
                  <a:gd name="connsiteX18" fmla="*/ 4289867 w 4644790"/>
                  <a:gd name="connsiteY18" fmla="*/ 3674964 h 6250713"/>
                  <a:gd name="connsiteX19" fmla="*/ 4400703 w 4644790"/>
                  <a:gd name="connsiteY19" fmla="*/ 2455764 h 6250713"/>
                  <a:gd name="connsiteX20" fmla="*/ 3393939 w 4644790"/>
                  <a:gd name="connsiteY20" fmla="*/ 793219 h 6250713"/>
                  <a:gd name="connsiteX21" fmla="*/ 2073138 w 4644790"/>
                  <a:gd name="connsiteY21" fmla="*/ 433001 h 6250713"/>
                  <a:gd name="connsiteX0" fmla="*/ 2073138 w 4635718"/>
                  <a:gd name="connsiteY0" fmla="*/ 433001 h 6250713"/>
                  <a:gd name="connsiteX1" fmla="*/ 1103322 w 4635718"/>
                  <a:gd name="connsiteY1" fmla="*/ 45073 h 6250713"/>
                  <a:gd name="connsiteX2" fmla="*/ 96557 w 4635718"/>
                  <a:gd name="connsiteY2" fmla="*/ 128201 h 6250713"/>
                  <a:gd name="connsiteX3" fmla="*/ 87321 w 4635718"/>
                  <a:gd name="connsiteY3" fmla="*/ 1116492 h 6250713"/>
                  <a:gd name="connsiteX4" fmla="*/ 512195 w 4635718"/>
                  <a:gd name="connsiteY4" fmla="*/ 1744563 h 6250713"/>
                  <a:gd name="connsiteX5" fmla="*/ 1334229 w 4635718"/>
                  <a:gd name="connsiteY5" fmla="*/ 2187910 h 6250713"/>
                  <a:gd name="connsiteX6" fmla="*/ 1999248 w 4635718"/>
                  <a:gd name="connsiteY6" fmla="*/ 2834455 h 6250713"/>
                  <a:gd name="connsiteX7" fmla="*/ 2211685 w 4635718"/>
                  <a:gd name="connsiteY7" fmla="*/ 3259328 h 6250713"/>
                  <a:gd name="connsiteX8" fmla="*/ 2719685 w 4635718"/>
                  <a:gd name="connsiteY8" fmla="*/ 4247618 h 6250713"/>
                  <a:gd name="connsiteX9" fmla="*/ 2470301 w 4635718"/>
                  <a:gd name="connsiteY9" fmla="*/ 5097363 h 6250713"/>
                  <a:gd name="connsiteX10" fmla="*/ 1565141 w 4635718"/>
                  <a:gd name="connsiteY10" fmla="*/ 6224202 h 6250713"/>
                  <a:gd name="connsiteX11" fmla="*/ 2544195 w 4635718"/>
                  <a:gd name="connsiteY11" fmla="*/ 5891690 h 6250713"/>
                  <a:gd name="connsiteX12" fmla="*/ 2839756 w 4635718"/>
                  <a:gd name="connsiteY12" fmla="*/ 5854747 h 6250713"/>
                  <a:gd name="connsiteX13" fmla="*/ 3199975 w 4635718"/>
                  <a:gd name="connsiteY13" fmla="*/ 5734673 h 6250713"/>
                  <a:gd name="connsiteX14" fmla="*/ 3514012 w 4635718"/>
                  <a:gd name="connsiteY14" fmla="*/ 5873217 h 6250713"/>
                  <a:gd name="connsiteX15" fmla="*/ 4631612 w 4635718"/>
                  <a:gd name="connsiteY15" fmla="*/ 6205728 h 6250713"/>
                  <a:gd name="connsiteX16" fmla="*/ 3892703 w 4635718"/>
                  <a:gd name="connsiteY16" fmla="*/ 5494528 h 6250713"/>
                  <a:gd name="connsiteX17" fmla="*/ 3920412 w 4635718"/>
                  <a:gd name="connsiteY17" fmla="*/ 4755619 h 6250713"/>
                  <a:gd name="connsiteX18" fmla="*/ 4289867 w 4635718"/>
                  <a:gd name="connsiteY18" fmla="*/ 3674964 h 6250713"/>
                  <a:gd name="connsiteX19" fmla="*/ 4400703 w 4635718"/>
                  <a:gd name="connsiteY19" fmla="*/ 2455764 h 6250713"/>
                  <a:gd name="connsiteX20" fmla="*/ 3393939 w 4635718"/>
                  <a:gd name="connsiteY20" fmla="*/ 793219 h 6250713"/>
                  <a:gd name="connsiteX21" fmla="*/ 2073138 w 4635718"/>
                  <a:gd name="connsiteY21" fmla="*/ 433001 h 6250713"/>
                  <a:gd name="connsiteX0" fmla="*/ 2073138 w 4635718"/>
                  <a:gd name="connsiteY0" fmla="*/ 433001 h 6250713"/>
                  <a:gd name="connsiteX1" fmla="*/ 1103322 w 4635718"/>
                  <a:gd name="connsiteY1" fmla="*/ 45073 h 6250713"/>
                  <a:gd name="connsiteX2" fmla="*/ 96557 w 4635718"/>
                  <a:gd name="connsiteY2" fmla="*/ 128201 h 6250713"/>
                  <a:gd name="connsiteX3" fmla="*/ 87321 w 4635718"/>
                  <a:gd name="connsiteY3" fmla="*/ 1116492 h 6250713"/>
                  <a:gd name="connsiteX4" fmla="*/ 512195 w 4635718"/>
                  <a:gd name="connsiteY4" fmla="*/ 1744563 h 6250713"/>
                  <a:gd name="connsiteX5" fmla="*/ 1334229 w 4635718"/>
                  <a:gd name="connsiteY5" fmla="*/ 2187910 h 6250713"/>
                  <a:gd name="connsiteX6" fmla="*/ 1999248 w 4635718"/>
                  <a:gd name="connsiteY6" fmla="*/ 2834455 h 6250713"/>
                  <a:gd name="connsiteX7" fmla="*/ 2211685 w 4635718"/>
                  <a:gd name="connsiteY7" fmla="*/ 3259328 h 6250713"/>
                  <a:gd name="connsiteX8" fmla="*/ 2719685 w 4635718"/>
                  <a:gd name="connsiteY8" fmla="*/ 4247618 h 6250713"/>
                  <a:gd name="connsiteX9" fmla="*/ 2470301 w 4635718"/>
                  <a:gd name="connsiteY9" fmla="*/ 5097363 h 6250713"/>
                  <a:gd name="connsiteX10" fmla="*/ 1565141 w 4635718"/>
                  <a:gd name="connsiteY10" fmla="*/ 6224202 h 6250713"/>
                  <a:gd name="connsiteX11" fmla="*/ 2544195 w 4635718"/>
                  <a:gd name="connsiteY11" fmla="*/ 5891690 h 6250713"/>
                  <a:gd name="connsiteX12" fmla="*/ 2839756 w 4635718"/>
                  <a:gd name="connsiteY12" fmla="*/ 5854747 h 6250713"/>
                  <a:gd name="connsiteX13" fmla="*/ 3199975 w 4635718"/>
                  <a:gd name="connsiteY13" fmla="*/ 5734673 h 6250713"/>
                  <a:gd name="connsiteX14" fmla="*/ 3514012 w 4635718"/>
                  <a:gd name="connsiteY14" fmla="*/ 5873217 h 6250713"/>
                  <a:gd name="connsiteX15" fmla="*/ 4631612 w 4635718"/>
                  <a:gd name="connsiteY15" fmla="*/ 6205728 h 6250713"/>
                  <a:gd name="connsiteX16" fmla="*/ 3892703 w 4635718"/>
                  <a:gd name="connsiteY16" fmla="*/ 5494528 h 6250713"/>
                  <a:gd name="connsiteX17" fmla="*/ 3920412 w 4635718"/>
                  <a:gd name="connsiteY17" fmla="*/ 4755619 h 6250713"/>
                  <a:gd name="connsiteX18" fmla="*/ 4289867 w 4635718"/>
                  <a:gd name="connsiteY18" fmla="*/ 3674964 h 6250713"/>
                  <a:gd name="connsiteX19" fmla="*/ 4400703 w 4635718"/>
                  <a:gd name="connsiteY19" fmla="*/ 2455764 h 6250713"/>
                  <a:gd name="connsiteX20" fmla="*/ 3393939 w 4635718"/>
                  <a:gd name="connsiteY20" fmla="*/ 793219 h 6250713"/>
                  <a:gd name="connsiteX21" fmla="*/ 2073138 w 4635718"/>
                  <a:gd name="connsiteY21" fmla="*/ 433001 h 6250713"/>
                  <a:gd name="connsiteX0" fmla="*/ 2073138 w 4632523"/>
                  <a:gd name="connsiteY0" fmla="*/ 433001 h 6250713"/>
                  <a:gd name="connsiteX1" fmla="*/ 1103322 w 4632523"/>
                  <a:gd name="connsiteY1" fmla="*/ 45073 h 6250713"/>
                  <a:gd name="connsiteX2" fmla="*/ 96557 w 4632523"/>
                  <a:gd name="connsiteY2" fmla="*/ 128201 h 6250713"/>
                  <a:gd name="connsiteX3" fmla="*/ 87321 w 4632523"/>
                  <a:gd name="connsiteY3" fmla="*/ 1116492 h 6250713"/>
                  <a:gd name="connsiteX4" fmla="*/ 512195 w 4632523"/>
                  <a:gd name="connsiteY4" fmla="*/ 1744563 h 6250713"/>
                  <a:gd name="connsiteX5" fmla="*/ 1334229 w 4632523"/>
                  <a:gd name="connsiteY5" fmla="*/ 2187910 h 6250713"/>
                  <a:gd name="connsiteX6" fmla="*/ 1999248 w 4632523"/>
                  <a:gd name="connsiteY6" fmla="*/ 2834455 h 6250713"/>
                  <a:gd name="connsiteX7" fmla="*/ 2211685 w 4632523"/>
                  <a:gd name="connsiteY7" fmla="*/ 3259328 h 6250713"/>
                  <a:gd name="connsiteX8" fmla="*/ 2719685 w 4632523"/>
                  <a:gd name="connsiteY8" fmla="*/ 4247618 h 6250713"/>
                  <a:gd name="connsiteX9" fmla="*/ 2470301 w 4632523"/>
                  <a:gd name="connsiteY9" fmla="*/ 5097363 h 6250713"/>
                  <a:gd name="connsiteX10" fmla="*/ 1565141 w 4632523"/>
                  <a:gd name="connsiteY10" fmla="*/ 6224202 h 6250713"/>
                  <a:gd name="connsiteX11" fmla="*/ 2544195 w 4632523"/>
                  <a:gd name="connsiteY11" fmla="*/ 5891690 h 6250713"/>
                  <a:gd name="connsiteX12" fmla="*/ 2839756 w 4632523"/>
                  <a:gd name="connsiteY12" fmla="*/ 5854747 h 6250713"/>
                  <a:gd name="connsiteX13" fmla="*/ 3199975 w 4632523"/>
                  <a:gd name="connsiteY13" fmla="*/ 5734673 h 6250713"/>
                  <a:gd name="connsiteX14" fmla="*/ 3514012 w 4632523"/>
                  <a:gd name="connsiteY14" fmla="*/ 5873217 h 6250713"/>
                  <a:gd name="connsiteX15" fmla="*/ 4631612 w 4632523"/>
                  <a:gd name="connsiteY15" fmla="*/ 6205728 h 6250713"/>
                  <a:gd name="connsiteX16" fmla="*/ 3707976 w 4632523"/>
                  <a:gd name="connsiteY16" fmla="*/ 5217437 h 6250713"/>
                  <a:gd name="connsiteX17" fmla="*/ 3920412 w 4632523"/>
                  <a:gd name="connsiteY17" fmla="*/ 4755619 h 6250713"/>
                  <a:gd name="connsiteX18" fmla="*/ 4289867 w 4632523"/>
                  <a:gd name="connsiteY18" fmla="*/ 3674964 h 6250713"/>
                  <a:gd name="connsiteX19" fmla="*/ 4400703 w 4632523"/>
                  <a:gd name="connsiteY19" fmla="*/ 2455764 h 6250713"/>
                  <a:gd name="connsiteX20" fmla="*/ 3393939 w 4632523"/>
                  <a:gd name="connsiteY20" fmla="*/ 793219 h 6250713"/>
                  <a:gd name="connsiteX21" fmla="*/ 2073138 w 4632523"/>
                  <a:gd name="connsiteY21" fmla="*/ 433001 h 6250713"/>
                  <a:gd name="connsiteX0" fmla="*/ 2073138 w 4631641"/>
                  <a:gd name="connsiteY0" fmla="*/ 433001 h 6250713"/>
                  <a:gd name="connsiteX1" fmla="*/ 1103322 w 4631641"/>
                  <a:gd name="connsiteY1" fmla="*/ 45073 h 6250713"/>
                  <a:gd name="connsiteX2" fmla="*/ 96557 w 4631641"/>
                  <a:gd name="connsiteY2" fmla="*/ 128201 h 6250713"/>
                  <a:gd name="connsiteX3" fmla="*/ 87321 w 4631641"/>
                  <a:gd name="connsiteY3" fmla="*/ 1116492 h 6250713"/>
                  <a:gd name="connsiteX4" fmla="*/ 512195 w 4631641"/>
                  <a:gd name="connsiteY4" fmla="*/ 1744563 h 6250713"/>
                  <a:gd name="connsiteX5" fmla="*/ 1334229 w 4631641"/>
                  <a:gd name="connsiteY5" fmla="*/ 2187910 h 6250713"/>
                  <a:gd name="connsiteX6" fmla="*/ 1999248 w 4631641"/>
                  <a:gd name="connsiteY6" fmla="*/ 2834455 h 6250713"/>
                  <a:gd name="connsiteX7" fmla="*/ 2211685 w 4631641"/>
                  <a:gd name="connsiteY7" fmla="*/ 3259328 h 6250713"/>
                  <a:gd name="connsiteX8" fmla="*/ 2719685 w 4631641"/>
                  <a:gd name="connsiteY8" fmla="*/ 4247618 h 6250713"/>
                  <a:gd name="connsiteX9" fmla="*/ 2470301 w 4631641"/>
                  <a:gd name="connsiteY9" fmla="*/ 5097363 h 6250713"/>
                  <a:gd name="connsiteX10" fmla="*/ 1565141 w 4631641"/>
                  <a:gd name="connsiteY10" fmla="*/ 6224202 h 6250713"/>
                  <a:gd name="connsiteX11" fmla="*/ 2544195 w 4631641"/>
                  <a:gd name="connsiteY11" fmla="*/ 5891690 h 6250713"/>
                  <a:gd name="connsiteX12" fmla="*/ 2839756 w 4631641"/>
                  <a:gd name="connsiteY12" fmla="*/ 5854747 h 6250713"/>
                  <a:gd name="connsiteX13" fmla="*/ 3199975 w 4631641"/>
                  <a:gd name="connsiteY13" fmla="*/ 5734673 h 6250713"/>
                  <a:gd name="connsiteX14" fmla="*/ 3514012 w 4631641"/>
                  <a:gd name="connsiteY14" fmla="*/ 5873217 h 6250713"/>
                  <a:gd name="connsiteX15" fmla="*/ 4631612 w 4631641"/>
                  <a:gd name="connsiteY15" fmla="*/ 6205728 h 6250713"/>
                  <a:gd name="connsiteX16" fmla="*/ 3550958 w 4631641"/>
                  <a:gd name="connsiteY16" fmla="*/ 5171255 h 6250713"/>
                  <a:gd name="connsiteX17" fmla="*/ 3920412 w 4631641"/>
                  <a:gd name="connsiteY17" fmla="*/ 4755619 h 6250713"/>
                  <a:gd name="connsiteX18" fmla="*/ 4289867 w 4631641"/>
                  <a:gd name="connsiteY18" fmla="*/ 3674964 h 6250713"/>
                  <a:gd name="connsiteX19" fmla="*/ 4400703 w 4631641"/>
                  <a:gd name="connsiteY19" fmla="*/ 2455764 h 6250713"/>
                  <a:gd name="connsiteX20" fmla="*/ 3393939 w 4631641"/>
                  <a:gd name="connsiteY20" fmla="*/ 793219 h 6250713"/>
                  <a:gd name="connsiteX21" fmla="*/ 2073138 w 4631641"/>
                  <a:gd name="connsiteY21" fmla="*/ 433001 h 6250713"/>
                  <a:gd name="connsiteX0" fmla="*/ 2073138 w 4634493"/>
                  <a:gd name="connsiteY0" fmla="*/ 433001 h 6250713"/>
                  <a:gd name="connsiteX1" fmla="*/ 1103322 w 4634493"/>
                  <a:gd name="connsiteY1" fmla="*/ 45073 h 6250713"/>
                  <a:gd name="connsiteX2" fmla="*/ 96557 w 4634493"/>
                  <a:gd name="connsiteY2" fmla="*/ 128201 h 6250713"/>
                  <a:gd name="connsiteX3" fmla="*/ 87321 w 4634493"/>
                  <a:gd name="connsiteY3" fmla="*/ 1116492 h 6250713"/>
                  <a:gd name="connsiteX4" fmla="*/ 512195 w 4634493"/>
                  <a:gd name="connsiteY4" fmla="*/ 1744563 h 6250713"/>
                  <a:gd name="connsiteX5" fmla="*/ 1334229 w 4634493"/>
                  <a:gd name="connsiteY5" fmla="*/ 2187910 h 6250713"/>
                  <a:gd name="connsiteX6" fmla="*/ 1999248 w 4634493"/>
                  <a:gd name="connsiteY6" fmla="*/ 2834455 h 6250713"/>
                  <a:gd name="connsiteX7" fmla="*/ 2211685 w 4634493"/>
                  <a:gd name="connsiteY7" fmla="*/ 3259328 h 6250713"/>
                  <a:gd name="connsiteX8" fmla="*/ 2719685 w 4634493"/>
                  <a:gd name="connsiteY8" fmla="*/ 4247618 h 6250713"/>
                  <a:gd name="connsiteX9" fmla="*/ 2470301 w 4634493"/>
                  <a:gd name="connsiteY9" fmla="*/ 5097363 h 6250713"/>
                  <a:gd name="connsiteX10" fmla="*/ 1565141 w 4634493"/>
                  <a:gd name="connsiteY10" fmla="*/ 6224202 h 6250713"/>
                  <a:gd name="connsiteX11" fmla="*/ 2544195 w 4634493"/>
                  <a:gd name="connsiteY11" fmla="*/ 5891690 h 6250713"/>
                  <a:gd name="connsiteX12" fmla="*/ 2839756 w 4634493"/>
                  <a:gd name="connsiteY12" fmla="*/ 5854747 h 6250713"/>
                  <a:gd name="connsiteX13" fmla="*/ 3199975 w 4634493"/>
                  <a:gd name="connsiteY13" fmla="*/ 5734673 h 6250713"/>
                  <a:gd name="connsiteX14" fmla="*/ 3514012 w 4634493"/>
                  <a:gd name="connsiteY14" fmla="*/ 5873217 h 6250713"/>
                  <a:gd name="connsiteX15" fmla="*/ 4631612 w 4634493"/>
                  <a:gd name="connsiteY15" fmla="*/ 6205728 h 6250713"/>
                  <a:gd name="connsiteX16" fmla="*/ 3828049 w 4634493"/>
                  <a:gd name="connsiteY16" fmla="*/ 5503763 h 6250713"/>
                  <a:gd name="connsiteX17" fmla="*/ 3550958 w 4634493"/>
                  <a:gd name="connsiteY17" fmla="*/ 5171255 h 6250713"/>
                  <a:gd name="connsiteX18" fmla="*/ 3920412 w 4634493"/>
                  <a:gd name="connsiteY18" fmla="*/ 4755619 h 6250713"/>
                  <a:gd name="connsiteX19" fmla="*/ 4289867 w 4634493"/>
                  <a:gd name="connsiteY19" fmla="*/ 3674964 h 6250713"/>
                  <a:gd name="connsiteX20" fmla="*/ 4400703 w 4634493"/>
                  <a:gd name="connsiteY20" fmla="*/ 2455764 h 6250713"/>
                  <a:gd name="connsiteX21" fmla="*/ 3393939 w 4634493"/>
                  <a:gd name="connsiteY21" fmla="*/ 793219 h 6250713"/>
                  <a:gd name="connsiteX22" fmla="*/ 2073138 w 4634493"/>
                  <a:gd name="connsiteY22" fmla="*/ 433001 h 6250713"/>
                  <a:gd name="connsiteX0" fmla="*/ 2073138 w 4637227"/>
                  <a:gd name="connsiteY0" fmla="*/ 433001 h 6250713"/>
                  <a:gd name="connsiteX1" fmla="*/ 1103322 w 4637227"/>
                  <a:gd name="connsiteY1" fmla="*/ 45073 h 6250713"/>
                  <a:gd name="connsiteX2" fmla="*/ 96557 w 4637227"/>
                  <a:gd name="connsiteY2" fmla="*/ 128201 h 6250713"/>
                  <a:gd name="connsiteX3" fmla="*/ 87321 w 4637227"/>
                  <a:gd name="connsiteY3" fmla="*/ 1116492 h 6250713"/>
                  <a:gd name="connsiteX4" fmla="*/ 512195 w 4637227"/>
                  <a:gd name="connsiteY4" fmla="*/ 1744563 h 6250713"/>
                  <a:gd name="connsiteX5" fmla="*/ 1334229 w 4637227"/>
                  <a:gd name="connsiteY5" fmla="*/ 2187910 h 6250713"/>
                  <a:gd name="connsiteX6" fmla="*/ 1999248 w 4637227"/>
                  <a:gd name="connsiteY6" fmla="*/ 2834455 h 6250713"/>
                  <a:gd name="connsiteX7" fmla="*/ 2211685 w 4637227"/>
                  <a:gd name="connsiteY7" fmla="*/ 3259328 h 6250713"/>
                  <a:gd name="connsiteX8" fmla="*/ 2719685 w 4637227"/>
                  <a:gd name="connsiteY8" fmla="*/ 4247618 h 6250713"/>
                  <a:gd name="connsiteX9" fmla="*/ 2470301 w 4637227"/>
                  <a:gd name="connsiteY9" fmla="*/ 5097363 h 6250713"/>
                  <a:gd name="connsiteX10" fmla="*/ 1565141 w 4637227"/>
                  <a:gd name="connsiteY10" fmla="*/ 6224202 h 6250713"/>
                  <a:gd name="connsiteX11" fmla="*/ 2544195 w 4637227"/>
                  <a:gd name="connsiteY11" fmla="*/ 5891690 h 6250713"/>
                  <a:gd name="connsiteX12" fmla="*/ 2839756 w 4637227"/>
                  <a:gd name="connsiteY12" fmla="*/ 5854747 h 6250713"/>
                  <a:gd name="connsiteX13" fmla="*/ 3199975 w 4637227"/>
                  <a:gd name="connsiteY13" fmla="*/ 5734673 h 6250713"/>
                  <a:gd name="connsiteX14" fmla="*/ 3514012 w 4637227"/>
                  <a:gd name="connsiteY14" fmla="*/ 5873217 h 6250713"/>
                  <a:gd name="connsiteX15" fmla="*/ 4631612 w 4637227"/>
                  <a:gd name="connsiteY15" fmla="*/ 6205728 h 6250713"/>
                  <a:gd name="connsiteX16" fmla="*/ 3929649 w 4637227"/>
                  <a:gd name="connsiteY16" fmla="*/ 5457581 h 6250713"/>
                  <a:gd name="connsiteX17" fmla="*/ 3550958 w 4637227"/>
                  <a:gd name="connsiteY17" fmla="*/ 5171255 h 6250713"/>
                  <a:gd name="connsiteX18" fmla="*/ 3920412 w 4637227"/>
                  <a:gd name="connsiteY18" fmla="*/ 4755619 h 6250713"/>
                  <a:gd name="connsiteX19" fmla="*/ 4289867 w 4637227"/>
                  <a:gd name="connsiteY19" fmla="*/ 3674964 h 6250713"/>
                  <a:gd name="connsiteX20" fmla="*/ 4400703 w 4637227"/>
                  <a:gd name="connsiteY20" fmla="*/ 2455764 h 6250713"/>
                  <a:gd name="connsiteX21" fmla="*/ 3393939 w 4637227"/>
                  <a:gd name="connsiteY21" fmla="*/ 793219 h 6250713"/>
                  <a:gd name="connsiteX22" fmla="*/ 2073138 w 4637227"/>
                  <a:gd name="connsiteY22" fmla="*/ 433001 h 6250713"/>
                  <a:gd name="connsiteX0" fmla="*/ 2073138 w 4637227"/>
                  <a:gd name="connsiteY0" fmla="*/ 433001 h 6250713"/>
                  <a:gd name="connsiteX1" fmla="*/ 1103322 w 4637227"/>
                  <a:gd name="connsiteY1" fmla="*/ 45073 h 6250713"/>
                  <a:gd name="connsiteX2" fmla="*/ 96557 w 4637227"/>
                  <a:gd name="connsiteY2" fmla="*/ 128201 h 6250713"/>
                  <a:gd name="connsiteX3" fmla="*/ 87321 w 4637227"/>
                  <a:gd name="connsiteY3" fmla="*/ 1116492 h 6250713"/>
                  <a:gd name="connsiteX4" fmla="*/ 512195 w 4637227"/>
                  <a:gd name="connsiteY4" fmla="*/ 1744563 h 6250713"/>
                  <a:gd name="connsiteX5" fmla="*/ 1334229 w 4637227"/>
                  <a:gd name="connsiteY5" fmla="*/ 2187910 h 6250713"/>
                  <a:gd name="connsiteX6" fmla="*/ 1999248 w 4637227"/>
                  <a:gd name="connsiteY6" fmla="*/ 2834455 h 6250713"/>
                  <a:gd name="connsiteX7" fmla="*/ 2211685 w 4637227"/>
                  <a:gd name="connsiteY7" fmla="*/ 3259328 h 6250713"/>
                  <a:gd name="connsiteX8" fmla="*/ 2719685 w 4637227"/>
                  <a:gd name="connsiteY8" fmla="*/ 4247618 h 6250713"/>
                  <a:gd name="connsiteX9" fmla="*/ 2470301 w 4637227"/>
                  <a:gd name="connsiteY9" fmla="*/ 5097363 h 6250713"/>
                  <a:gd name="connsiteX10" fmla="*/ 1565141 w 4637227"/>
                  <a:gd name="connsiteY10" fmla="*/ 6224202 h 6250713"/>
                  <a:gd name="connsiteX11" fmla="*/ 2544195 w 4637227"/>
                  <a:gd name="connsiteY11" fmla="*/ 5891690 h 6250713"/>
                  <a:gd name="connsiteX12" fmla="*/ 2839756 w 4637227"/>
                  <a:gd name="connsiteY12" fmla="*/ 5854747 h 6250713"/>
                  <a:gd name="connsiteX13" fmla="*/ 3199975 w 4637227"/>
                  <a:gd name="connsiteY13" fmla="*/ 5734673 h 6250713"/>
                  <a:gd name="connsiteX14" fmla="*/ 3514012 w 4637227"/>
                  <a:gd name="connsiteY14" fmla="*/ 5873217 h 6250713"/>
                  <a:gd name="connsiteX15" fmla="*/ 4631612 w 4637227"/>
                  <a:gd name="connsiteY15" fmla="*/ 6205728 h 6250713"/>
                  <a:gd name="connsiteX16" fmla="*/ 3929649 w 4637227"/>
                  <a:gd name="connsiteY16" fmla="*/ 5457581 h 6250713"/>
                  <a:gd name="connsiteX17" fmla="*/ 3504776 w 4637227"/>
                  <a:gd name="connsiteY17" fmla="*/ 5115837 h 6250713"/>
                  <a:gd name="connsiteX18" fmla="*/ 3920412 w 4637227"/>
                  <a:gd name="connsiteY18" fmla="*/ 4755619 h 6250713"/>
                  <a:gd name="connsiteX19" fmla="*/ 4289867 w 4637227"/>
                  <a:gd name="connsiteY19" fmla="*/ 3674964 h 6250713"/>
                  <a:gd name="connsiteX20" fmla="*/ 4400703 w 4637227"/>
                  <a:gd name="connsiteY20" fmla="*/ 2455764 h 6250713"/>
                  <a:gd name="connsiteX21" fmla="*/ 3393939 w 4637227"/>
                  <a:gd name="connsiteY21" fmla="*/ 793219 h 6250713"/>
                  <a:gd name="connsiteX22" fmla="*/ 2073138 w 4637227"/>
                  <a:gd name="connsiteY22" fmla="*/ 433001 h 6250713"/>
                  <a:gd name="connsiteX0" fmla="*/ 2073138 w 4637227"/>
                  <a:gd name="connsiteY0" fmla="*/ 433001 h 6250713"/>
                  <a:gd name="connsiteX1" fmla="*/ 1103322 w 4637227"/>
                  <a:gd name="connsiteY1" fmla="*/ 45073 h 6250713"/>
                  <a:gd name="connsiteX2" fmla="*/ 96557 w 4637227"/>
                  <a:gd name="connsiteY2" fmla="*/ 128201 h 6250713"/>
                  <a:gd name="connsiteX3" fmla="*/ 87321 w 4637227"/>
                  <a:gd name="connsiteY3" fmla="*/ 1116492 h 6250713"/>
                  <a:gd name="connsiteX4" fmla="*/ 512195 w 4637227"/>
                  <a:gd name="connsiteY4" fmla="*/ 1744563 h 6250713"/>
                  <a:gd name="connsiteX5" fmla="*/ 1334229 w 4637227"/>
                  <a:gd name="connsiteY5" fmla="*/ 2187910 h 6250713"/>
                  <a:gd name="connsiteX6" fmla="*/ 1999248 w 4637227"/>
                  <a:gd name="connsiteY6" fmla="*/ 2834455 h 6250713"/>
                  <a:gd name="connsiteX7" fmla="*/ 2211685 w 4637227"/>
                  <a:gd name="connsiteY7" fmla="*/ 3259328 h 6250713"/>
                  <a:gd name="connsiteX8" fmla="*/ 2719685 w 4637227"/>
                  <a:gd name="connsiteY8" fmla="*/ 4247618 h 6250713"/>
                  <a:gd name="connsiteX9" fmla="*/ 2470301 w 4637227"/>
                  <a:gd name="connsiteY9" fmla="*/ 5097363 h 6250713"/>
                  <a:gd name="connsiteX10" fmla="*/ 1565141 w 4637227"/>
                  <a:gd name="connsiteY10" fmla="*/ 6224202 h 6250713"/>
                  <a:gd name="connsiteX11" fmla="*/ 2544195 w 4637227"/>
                  <a:gd name="connsiteY11" fmla="*/ 5891690 h 6250713"/>
                  <a:gd name="connsiteX12" fmla="*/ 2839756 w 4637227"/>
                  <a:gd name="connsiteY12" fmla="*/ 5854747 h 6250713"/>
                  <a:gd name="connsiteX13" fmla="*/ 3199975 w 4637227"/>
                  <a:gd name="connsiteY13" fmla="*/ 5734673 h 6250713"/>
                  <a:gd name="connsiteX14" fmla="*/ 3514012 w 4637227"/>
                  <a:gd name="connsiteY14" fmla="*/ 5873217 h 6250713"/>
                  <a:gd name="connsiteX15" fmla="*/ 4631612 w 4637227"/>
                  <a:gd name="connsiteY15" fmla="*/ 6205728 h 6250713"/>
                  <a:gd name="connsiteX16" fmla="*/ 3929649 w 4637227"/>
                  <a:gd name="connsiteY16" fmla="*/ 5457581 h 6250713"/>
                  <a:gd name="connsiteX17" fmla="*/ 3504776 w 4637227"/>
                  <a:gd name="connsiteY17" fmla="*/ 5115837 h 6250713"/>
                  <a:gd name="connsiteX18" fmla="*/ 3938884 w 4637227"/>
                  <a:gd name="connsiteY18" fmla="*/ 4497001 h 6250713"/>
                  <a:gd name="connsiteX19" fmla="*/ 4289867 w 4637227"/>
                  <a:gd name="connsiteY19" fmla="*/ 3674964 h 6250713"/>
                  <a:gd name="connsiteX20" fmla="*/ 4400703 w 4637227"/>
                  <a:gd name="connsiteY20" fmla="*/ 2455764 h 6250713"/>
                  <a:gd name="connsiteX21" fmla="*/ 3393939 w 4637227"/>
                  <a:gd name="connsiteY21" fmla="*/ 793219 h 6250713"/>
                  <a:gd name="connsiteX22" fmla="*/ 2073138 w 4637227"/>
                  <a:gd name="connsiteY22" fmla="*/ 433001 h 6250713"/>
                  <a:gd name="connsiteX0" fmla="*/ 2073138 w 4637227"/>
                  <a:gd name="connsiteY0" fmla="*/ 433001 h 6250713"/>
                  <a:gd name="connsiteX1" fmla="*/ 1103322 w 4637227"/>
                  <a:gd name="connsiteY1" fmla="*/ 45073 h 6250713"/>
                  <a:gd name="connsiteX2" fmla="*/ 96557 w 4637227"/>
                  <a:gd name="connsiteY2" fmla="*/ 128201 h 6250713"/>
                  <a:gd name="connsiteX3" fmla="*/ 87321 w 4637227"/>
                  <a:gd name="connsiteY3" fmla="*/ 1116492 h 6250713"/>
                  <a:gd name="connsiteX4" fmla="*/ 512195 w 4637227"/>
                  <a:gd name="connsiteY4" fmla="*/ 1744563 h 6250713"/>
                  <a:gd name="connsiteX5" fmla="*/ 1334229 w 4637227"/>
                  <a:gd name="connsiteY5" fmla="*/ 2187910 h 6250713"/>
                  <a:gd name="connsiteX6" fmla="*/ 1999248 w 4637227"/>
                  <a:gd name="connsiteY6" fmla="*/ 2834455 h 6250713"/>
                  <a:gd name="connsiteX7" fmla="*/ 2211685 w 4637227"/>
                  <a:gd name="connsiteY7" fmla="*/ 3259328 h 6250713"/>
                  <a:gd name="connsiteX8" fmla="*/ 2719685 w 4637227"/>
                  <a:gd name="connsiteY8" fmla="*/ 4247618 h 6250713"/>
                  <a:gd name="connsiteX9" fmla="*/ 2470301 w 4637227"/>
                  <a:gd name="connsiteY9" fmla="*/ 5097363 h 6250713"/>
                  <a:gd name="connsiteX10" fmla="*/ 1565141 w 4637227"/>
                  <a:gd name="connsiteY10" fmla="*/ 6224202 h 6250713"/>
                  <a:gd name="connsiteX11" fmla="*/ 2544195 w 4637227"/>
                  <a:gd name="connsiteY11" fmla="*/ 5891690 h 6250713"/>
                  <a:gd name="connsiteX12" fmla="*/ 2839756 w 4637227"/>
                  <a:gd name="connsiteY12" fmla="*/ 5854747 h 6250713"/>
                  <a:gd name="connsiteX13" fmla="*/ 3199975 w 4637227"/>
                  <a:gd name="connsiteY13" fmla="*/ 5734673 h 6250713"/>
                  <a:gd name="connsiteX14" fmla="*/ 3514012 w 4637227"/>
                  <a:gd name="connsiteY14" fmla="*/ 5873217 h 6250713"/>
                  <a:gd name="connsiteX15" fmla="*/ 4631612 w 4637227"/>
                  <a:gd name="connsiteY15" fmla="*/ 6205728 h 6250713"/>
                  <a:gd name="connsiteX16" fmla="*/ 3929649 w 4637227"/>
                  <a:gd name="connsiteY16" fmla="*/ 5457581 h 6250713"/>
                  <a:gd name="connsiteX17" fmla="*/ 3504776 w 4637227"/>
                  <a:gd name="connsiteY17" fmla="*/ 5115837 h 6250713"/>
                  <a:gd name="connsiteX18" fmla="*/ 3966593 w 4637227"/>
                  <a:gd name="connsiteY18" fmla="*/ 4339983 h 6250713"/>
                  <a:gd name="connsiteX19" fmla="*/ 4289867 w 4637227"/>
                  <a:gd name="connsiteY19" fmla="*/ 3674964 h 6250713"/>
                  <a:gd name="connsiteX20" fmla="*/ 4400703 w 4637227"/>
                  <a:gd name="connsiteY20" fmla="*/ 2455764 h 6250713"/>
                  <a:gd name="connsiteX21" fmla="*/ 3393939 w 4637227"/>
                  <a:gd name="connsiteY21" fmla="*/ 793219 h 6250713"/>
                  <a:gd name="connsiteX22" fmla="*/ 2073138 w 4637227"/>
                  <a:gd name="connsiteY22" fmla="*/ 433001 h 6250713"/>
                  <a:gd name="connsiteX0" fmla="*/ 2073138 w 4637227"/>
                  <a:gd name="connsiteY0" fmla="*/ 433001 h 6250713"/>
                  <a:gd name="connsiteX1" fmla="*/ 1103322 w 4637227"/>
                  <a:gd name="connsiteY1" fmla="*/ 45073 h 6250713"/>
                  <a:gd name="connsiteX2" fmla="*/ 96557 w 4637227"/>
                  <a:gd name="connsiteY2" fmla="*/ 128201 h 6250713"/>
                  <a:gd name="connsiteX3" fmla="*/ 87321 w 4637227"/>
                  <a:gd name="connsiteY3" fmla="*/ 1116492 h 6250713"/>
                  <a:gd name="connsiteX4" fmla="*/ 512195 w 4637227"/>
                  <a:gd name="connsiteY4" fmla="*/ 1744563 h 6250713"/>
                  <a:gd name="connsiteX5" fmla="*/ 1334229 w 4637227"/>
                  <a:gd name="connsiteY5" fmla="*/ 2187910 h 6250713"/>
                  <a:gd name="connsiteX6" fmla="*/ 1999248 w 4637227"/>
                  <a:gd name="connsiteY6" fmla="*/ 2834455 h 6250713"/>
                  <a:gd name="connsiteX7" fmla="*/ 2211685 w 4637227"/>
                  <a:gd name="connsiteY7" fmla="*/ 3259328 h 6250713"/>
                  <a:gd name="connsiteX8" fmla="*/ 2719685 w 4637227"/>
                  <a:gd name="connsiteY8" fmla="*/ 4247618 h 6250713"/>
                  <a:gd name="connsiteX9" fmla="*/ 2470301 w 4637227"/>
                  <a:gd name="connsiteY9" fmla="*/ 5097363 h 6250713"/>
                  <a:gd name="connsiteX10" fmla="*/ 1565141 w 4637227"/>
                  <a:gd name="connsiteY10" fmla="*/ 6224202 h 6250713"/>
                  <a:gd name="connsiteX11" fmla="*/ 2544195 w 4637227"/>
                  <a:gd name="connsiteY11" fmla="*/ 5891690 h 6250713"/>
                  <a:gd name="connsiteX12" fmla="*/ 2839756 w 4637227"/>
                  <a:gd name="connsiteY12" fmla="*/ 5854747 h 6250713"/>
                  <a:gd name="connsiteX13" fmla="*/ 3199975 w 4637227"/>
                  <a:gd name="connsiteY13" fmla="*/ 5734673 h 6250713"/>
                  <a:gd name="connsiteX14" fmla="*/ 3514012 w 4637227"/>
                  <a:gd name="connsiteY14" fmla="*/ 5873217 h 6250713"/>
                  <a:gd name="connsiteX15" fmla="*/ 4631612 w 4637227"/>
                  <a:gd name="connsiteY15" fmla="*/ 6205728 h 6250713"/>
                  <a:gd name="connsiteX16" fmla="*/ 3929649 w 4637227"/>
                  <a:gd name="connsiteY16" fmla="*/ 5457581 h 6250713"/>
                  <a:gd name="connsiteX17" fmla="*/ 3504776 w 4637227"/>
                  <a:gd name="connsiteY17" fmla="*/ 5115837 h 6250713"/>
                  <a:gd name="connsiteX18" fmla="*/ 3966593 w 4637227"/>
                  <a:gd name="connsiteY18" fmla="*/ 4339983 h 6250713"/>
                  <a:gd name="connsiteX19" fmla="*/ 4345285 w 4637227"/>
                  <a:gd name="connsiteY19" fmla="*/ 3379400 h 6250713"/>
                  <a:gd name="connsiteX20" fmla="*/ 4400703 w 4637227"/>
                  <a:gd name="connsiteY20" fmla="*/ 2455764 h 6250713"/>
                  <a:gd name="connsiteX21" fmla="*/ 3393939 w 4637227"/>
                  <a:gd name="connsiteY21" fmla="*/ 793219 h 6250713"/>
                  <a:gd name="connsiteX22" fmla="*/ 2073138 w 4637227"/>
                  <a:gd name="connsiteY22" fmla="*/ 433001 h 6250713"/>
                  <a:gd name="connsiteX0" fmla="*/ 2073138 w 4637227"/>
                  <a:gd name="connsiteY0" fmla="*/ 433001 h 6250713"/>
                  <a:gd name="connsiteX1" fmla="*/ 1103322 w 4637227"/>
                  <a:gd name="connsiteY1" fmla="*/ 45073 h 6250713"/>
                  <a:gd name="connsiteX2" fmla="*/ 96557 w 4637227"/>
                  <a:gd name="connsiteY2" fmla="*/ 128201 h 6250713"/>
                  <a:gd name="connsiteX3" fmla="*/ 87321 w 4637227"/>
                  <a:gd name="connsiteY3" fmla="*/ 1116492 h 6250713"/>
                  <a:gd name="connsiteX4" fmla="*/ 512195 w 4637227"/>
                  <a:gd name="connsiteY4" fmla="*/ 1744563 h 6250713"/>
                  <a:gd name="connsiteX5" fmla="*/ 1334229 w 4637227"/>
                  <a:gd name="connsiteY5" fmla="*/ 2187910 h 6250713"/>
                  <a:gd name="connsiteX6" fmla="*/ 1999248 w 4637227"/>
                  <a:gd name="connsiteY6" fmla="*/ 2834455 h 6250713"/>
                  <a:gd name="connsiteX7" fmla="*/ 2211685 w 4637227"/>
                  <a:gd name="connsiteY7" fmla="*/ 3259328 h 6250713"/>
                  <a:gd name="connsiteX8" fmla="*/ 2719685 w 4637227"/>
                  <a:gd name="connsiteY8" fmla="*/ 4247618 h 6250713"/>
                  <a:gd name="connsiteX9" fmla="*/ 2470301 w 4637227"/>
                  <a:gd name="connsiteY9" fmla="*/ 5097363 h 6250713"/>
                  <a:gd name="connsiteX10" fmla="*/ 1565141 w 4637227"/>
                  <a:gd name="connsiteY10" fmla="*/ 6224202 h 6250713"/>
                  <a:gd name="connsiteX11" fmla="*/ 2544195 w 4637227"/>
                  <a:gd name="connsiteY11" fmla="*/ 5891690 h 6250713"/>
                  <a:gd name="connsiteX12" fmla="*/ 2839756 w 4637227"/>
                  <a:gd name="connsiteY12" fmla="*/ 5854747 h 6250713"/>
                  <a:gd name="connsiteX13" fmla="*/ 3199975 w 4637227"/>
                  <a:gd name="connsiteY13" fmla="*/ 5734673 h 6250713"/>
                  <a:gd name="connsiteX14" fmla="*/ 3514012 w 4637227"/>
                  <a:gd name="connsiteY14" fmla="*/ 5873217 h 6250713"/>
                  <a:gd name="connsiteX15" fmla="*/ 4631612 w 4637227"/>
                  <a:gd name="connsiteY15" fmla="*/ 6205728 h 6250713"/>
                  <a:gd name="connsiteX16" fmla="*/ 3929649 w 4637227"/>
                  <a:gd name="connsiteY16" fmla="*/ 5457581 h 6250713"/>
                  <a:gd name="connsiteX17" fmla="*/ 3504776 w 4637227"/>
                  <a:gd name="connsiteY17" fmla="*/ 5115837 h 6250713"/>
                  <a:gd name="connsiteX18" fmla="*/ 3966593 w 4637227"/>
                  <a:gd name="connsiteY18" fmla="*/ 4339983 h 6250713"/>
                  <a:gd name="connsiteX19" fmla="*/ 4345285 w 4637227"/>
                  <a:gd name="connsiteY19" fmla="*/ 3379400 h 6250713"/>
                  <a:gd name="connsiteX20" fmla="*/ 4262157 w 4637227"/>
                  <a:gd name="connsiteY20" fmla="*/ 2067837 h 6250713"/>
                  <a:gd name="connsiteX21" fmla="*/ 3393939 w 4637227"/>
                  <a:gd name="connsiteY21" fmla="*/ 793219 h 6250713"/>
                  <a:gd name="connsiteX22" fmla="*/ 2073138 w 4637227"/>
                  <a:gd name="connsiteY22" fmla="*/ 433001 h 6250713"/>
                  <a:gd name="connsiteX0" fmla="*/ 2073138 w 4637227"/>
                  <a:gd name="connsiteY0" fmla="*/ 433001 h 6250713"/>
                  <a:gd name="connsiteX1" fmla="*/ 1103322 w 4637227"/>
                  <a:gd name="connsiteY1" fmla="*/ 45073 h 6250713"/>
                  <a:gd name="connsiteX2" fmla="*/ 96557 w 4637227"/>
                  <a:gd name="connsiteY2" fmla="*/ 128201 h 6250713"/>
                  <a:gd name="connsiteX3" fmla="*/ 87321 w 4637227"/>
                  <a:gd name="connsiteY3" fmla="*/ 1116492 h 6250713"/>
                  <a:gd name="connsiteX4" fmla="*/ 512195 w 4637227"/>
                  <a:gd name="connsiteY4" fmla="*/ 1744563 h 6250713"/>
                  <a:gd name="connsiteX5" fmla="*/ 1334229 w 4637227"/>
                  <a:gd name="connsiteY5" fmla="*/ 2187910 h 6250713"/>
                  <a:gd name="connsiteX6" fmla="*/ 1999248 w 4637227"/>
                  <a:gd name="connsiteY6" fmla="*/ 2834455 h 6250713"/>
                  <a:gd name="connsiteX7" fmla="*/ 2211685 w 4637227"/>
                  <a:gd name="connsiteY7" fmla="*/ 3259328 h 6250713"/>
                  <a:gd name="connsiteX8" fmla="*/ 2719685 w 4637227"/>
                  <a:gd name="connsiteY8" fmla="*/ 4247618 h 6250713"/>
                  <a:gd name="connsiteX9" fmla="*/ 2470301 w 4637227"/>
                  <a:gd name="connsiteY9" fmla="*/ 5097363 h 6250713"/>
                  <a:gd name="connsiteX10" fmla="*/ 1565141 w 4637227"/>
                  <a:gd name="connsiteY10" fmla="*/ 6224202 h 6250713"/>
                  <a:gd name="connsiteX11" fmla="*/ 2544195 w 4637227"/>
                  <a:gd name="connsiteY11" fmla="*/ 5891690 h 6250713"/>
                  <a:gd name="connsiteX12" fmla="*/ 2839756 w 4637227"/>
                  <a:gd name="connsiteY12" fmla="*/ 5854747 h 6250713"/>
                  <a:gd name="connsiteX13" fmla="*/ 3199975 w 4637227"/>
                  <a:gd name="connsiteY13" fmla="*/ 5734673 h 6250713"/>
                  <a:gd name="connsiteX14" fmla="*/ 3514012 w 4637227"/>
                  <a:gd name="connsiteY14" fmla="*/ 5873217 h 6250713"/>
                  <a:gd name="connsiteX15" fmla="*/ 4631612 w 4637227"/>
                  <a:gd name="connsiteY15" fmla="*/ 6205728 h 6250713"/>
                  <a:gd name="connsiteX16" fmla="*/ 3929649 w 4637227"/>
                  <a:gd name="connsiteY16" fmla="*/ 5457581 h 6250713"/>
                  <a:gd name="connsiteX17" fmla="*/ 3504776 w 4637227"/>
                  <a:gd name="connsiteY17" fmla="*/ 5115837 h 6250713"/>
                  <a:gd name="connsiteX18" fmla="*/ 3966593 w 4637227"/>
                  <a:gd name="connsiteY18" fmla="*/ 4339983 h 6250713"/>
                  <a:gd name="connsiteX19" fmla="*/ 4345285 w 4637227"/>
                  <a:gd name="connsiteY19" fmla="*/ 3379400 h 6250713"/>
                  <a:gd name="connsiteX20" fmla="*/ 4262157 w 4637227"/>
                  <a:gd name="connsiteY20" fmla="*/ 2067837 h 6250713"/>
                  <a:gd name="connsiteX21" fmla="*/ 3218448 w 4637227"/>
                  <a:gd name="connsiteY21" fmla="*/ 811692 h 6250713"/>
                  <a:gd name="connsiteX22" fmla="*/ 2073138 w 4637227"/>
                  <a:gd name="connsiteY22" fmla="*/ 433001 h 6250713"/>
                  <a:gd name="connsiteX0" fmla="*/ 2091610 w 4637227"/>
                  <a:gd name="connsiteY0" fmla="*/ 364020 h 6246387"/>
                  <a:gd name="connsiteX1" fmla="*/ 1103322 w 4637227"/>
                  <a:gd name="connsiteY1" fmla="*/ 40747 h 6246387"/>
                  <a:gd name="connsiteX2" fmla="*/ 96557 w 4637227"/>
                  <a:gd name="connsiteY2" fmla="*/ 123875 h 6246387"/>
                  <a:gd name="connsiteX3" fmla="*/ 87321 w 4637227"/>
                  <a:gd name="connsiteY3" fmla="*/ 1112166 h 6246387"/>
                  <a:gd name="connsiteX4" fmla="*/ 512195 w 4637227"/>
                  <a:gd name="connsiteY4" fmla="*/ 1740237 h 6246387"/>
                  <a:gd name="connsiteX5" fmla="*/ 1334229 w 4637227"/>
                  <a:gd name="connsiteY5" fmla="*/ 2183584 h 6246387"/>
                  <a:gd name="connsiteX6" fmla="*/ 1999248 w 4637227"/>
                  <a:gd name="connsiteY6" fmla="*/ 2830129 h 6246387"/>
                  <a:gd name="connsiteX7" fmla="*/ 2211685 w 4637227"/>
                  <a:gd name="connsiteY7" fmla="*/ 3255002 h 6246387"/>
                  <a:gd name="connsiteX8" fmla="*/ 2719685 w 4637227"/>
                  <a:gd name="connsiteY8" fmla="*/ 4243292 h 6246387"/>
                  <a:gd name="connsiteX9" fmla="*/ 2470301 w 4637227"/>
                  <a:gd name="connsiteY9" fmla="*/ 5093037 h 6246387"/>
                  <a:gd name="connsiteX10" fmla="*/ 1565141 w 4637227"/>
                  <a:gd name="connsiteY10" fmla="*/ 6219876 h 6246387"/>
                  <a:gd name="connsiteX11" fmla="*/ 2544195 w 4637227"/>
                  <a:gd name="connsiteY11" fmla="*/ 5887364 h 6246387"/>
                  <a:gd name="connsiteX12" fmla="*/ 2839756 w 4637227"/>
                  <a:gd name="connsiteY12" fmla="*/ 5850421 h 6246387"/>
                  <a:gd name="connsiteX13" fmla="*/ 3199975 w 4637227"/>
                  <a:gd name="connsiteY13" fmla="*/ 5730347 h 6246387"/>
                  <a:gd name="connsiteX14" fmla="*/ 3514012 w 4637227"/>
                  <a:gd name="connsiteY14" fmla="*/ 5868891 h 6246387"/>
                  <a:gd name="connsiteX15" fmla="*/ 4631612 w 4637227"/>
                  <a:gd name="connsiteY15" fmla="*/ 6201402 h 6246387"/>
                  <a:gd name="connsiteX16" fmla="*/ 3929649 w 4637227"/>
                  <a:gd name="connsiteY16" fmla="*/ 5453255 h 6246387"/>
                  <a:gd name="connsiteX17" fmla="*/ 3504776 w 4637227"/>
                  <a:gd name="connsiteY17" fmla="*/ 5111511 h 6246387"/>
                  <a:gd name="connsiteX18" fmla="*/ 3966593 w 4637227"/>
                  <a:gd name="connsiteY18" fmla="*/ 4335657 h 6246387"/>
                  <a:gd name="connsiteX19" fmla="*/ 4345285 w 4637227"/>
                  <a:gd name="connsiteY19" fmla="*/ 3375074 h 6246387"/>
                  <a:gd name="connsiteX20" fmla="*/ 4262157 w 4637227"/>
                  <a:gd name="connsiteY20" fmla="*/ 2063511 h 6246387"/>
                  <a:gd name="connsiteX21" fmla="*/ 3218448 w 4637227"/>
                  <a:gd name="connsiteY21" fmla="*/ 807366 h 6246387"/>
                  <a:gd name="connsiteX22" fmla="*/ 2091610 w 4637227"/>
                  <a:gd name="connsiteY22" fmla="*/ 364020 h 6246387"/>
                  <a:gd name="connsiteX0" fmla="*/ 2084486 w 4630103"/>
                  <a:gd name="connsiteY0" fmla="*/ 416975 h 6299342"/>
                  <a:gd name="connsiteX1" fmla="*/ 994598 w 4630103"/>
                  <a:gd name="connsiteY1" fmla="*/ 19811 h 6299342"/>
                  <a:gd name="connsiteX2" fmla="*/ 89433 w 4630103"/>
                  <a:gd name="connsiteY2" fmla="*/ 176830 h 6299342"/>
                  <a:gd name="connsiteX3" fmla="*/ 80197 w 4630103"/>
                  <a:gd name="connsiteY3" fmla="*/ 1165121 h 6299342"/>
                  <a:gd name="connsiteX4" fmla="*/ 505071 w 4630103"/>
                  <a:gd name="connsiteY4" fmla="*/ 1793192 h 6299342"/>
                  <a:gd name="connsiteX5" fmla="*/ 1327105 w 4630103"/>
                  <a:gd name="connsiteY5" fmla="*/ 2236539 h 6299342"/>
                  <a:gd name="connsiteX6" fmla="*/ 1992124 w 4630103"/>
                  <a:gd name="connsiteY6" fmla="*/ 2883084 h 6299342"/>
                  <a:gd name="connsiteX7" fmla="*/ 2204561 w 4630103"/>
                  <a:gd name="connsiteY7" fmla="*/ 3307957 h 6299342"/>
                  <a:gd name="connsiteX8" fmla="*/ 2712561 w 4630103"/>
                  <a:gd name="connsiteY8" fmla="*/ 4296247 h 6299342"/>
                  <a:gd name="connsiteX9" fmla="*/ 2463177 w 4630103"/>
                  <a:gd name="connsiteY9" fmla="*/ 5145992 h 6299342"/>
                  <a:gd name="connsiteX10" fmla="*/ 1558017 w 4630103"/>
                  <a:gd name="connsiteY10" fmla="*/ 6272831 h 6299342"/>
                  <a:gd name="connsiteX11" fmla="*/ 2537071 w 4630103"/>
                  <a:gd name="connsiteY11" fmla="*/ 5940319 h 6299342"/>
                  <a:gd name="connsiteX12" fmla="*/ 2832632 w 4630103"/>
                  <a:gd name="connsiteY12" fmla="*/ 5903376 h 6299342"/>
                  <a:gd name="connsiteX13" fmla="*/ 3192851 w 4630103"/>
                  <a:gd name="connsiteY13" fmla="*/ 5783302 h 6299342"/>
                  <a:gd name="connsiteX14" fmla="*/ 3506888 w 4630103"/>
                  <a:gd name="connsiteY14" fmla="*/ 5921846 h 6299342"/>
                  <a:gd name="connsiteX15" fmla="*/ 4624488 w 4630103"/>
                  <a:gd name="connsiteY15" fmla="*/ 6254357 h 6299342"/>
                  <a:gd name="connsiteX16" fmla="*/ 3922525 w 4630103"/>
                  <a:gd name="connsiteY16" fmla="*/ 5506210 h 6299342"/>
                  <a:gd name="connsiteX17" fmla="*/ 3497652 w 4630103"/>
                  <a:gd name="connsiteY17" fmla="*/ 5164466 h 6299342"/>
                  <a:gd name="connsiteX18" fmla="*/ 3959469 w 4630103"/>
                  <a:gd name="connsiteY18" fmla="*/ 4388612 h 6299342"/>
                  <a:gd name="connsiteX19" fmla="*/ 4338161 w 4630103"/>
                  <a:gd name="connsiteY19" fmla="*/ 3428029 h 6299342"/>
                  <a:gd name="connsiteX20" fmla="*/ 4255033 w 4630103"/>
                  <a:gd name="connsiteY20" fmla="*/ 2116466 h 6299342"/>
                  <a:gd name="connsiteX21" fmla="*/ 3211324 w 4630103"/>
                  <a:gd name="connsiteY21" fmla="*/ 860321 h 6299342"/>
                  <a:gd name="connsiteX22" fmla="*/ 2084486 w 4630103"/>
                  <a:gd name="connsiteY22" fmla="*/ 416975 h 6299342"/>
                  <a:gd name="connsiteX0" fmla="*/ 2084486 w 4630103"/>
                  <a:gd name="connsiteY0" fmla="*/ 416975 h 6299342"/>
                  <a:gd name="connsiteX1" fmla="*/ 994598 w 4630103"/>
                  <a:gd name="connsiteY1" fmla="*/ 19811 h 6299342"/>
                  <a:gd name="connsiteX2" fmla="*/ 89433 w 4630103"/>
                  <a:gd name="connsiteY2" fmla="*/ 176830 h 6299342"/>
                  <a:gd name="connsiteX3" fmla="*/ 80197 w 4630103"/>
                  <a:gd name="connsiteY3" fmla="*/ 1165121 h 6299342"/>
                  <a:gd name="connsiteX4" fmla="*/ 505071 w 4630103"/>
                  <a:gd name="connsiteY4" fmla="*/ 1793192 h 6299342"/>
                  <a:gd name="connsiteX5" fmla="*/ 1327105 w 4630103"/>
                  <a:gd name="connsiteY5" fmla="*/ 2236539 h 6299342"/>
                  <a:gd name="connsiteX6" fmla="*/ 1992124 w 4630103"/>
                  <a:gd name="connsiteY6" fmla="*/ 2883084 h 6299342"/>
                  <a:gd name="connsiteX7" fmla="*/ 2287689 w 4630103"/>
                  <a:gd name="connsiteY7" fmla="*/ 3271012 h 6299342"/>
                  <a:gd name="connsiteX8" fmla="*/ 2712561 w 4630103"/>
                  <a:gd name="connsiteY8" fmla="*/ 4296247 h 6299342"/>
                  <a:gd name="connsiteX9" fmla="*/ 2463177 w 4630103"/>
                  <a:gd name="connsiteY9" fmla="*/ 5145992 h 6299342"/>
                  <a:gd name="connsiteX10" fmla="*/ 1558017 w 4630103"/>
                  <a:gd name="connsiteY10" fmla="*/ 6272831 h 6299342"/>
                  <a:gd name="connsiteX11" fmla="*/ 2537071 w 4630103"/>
                  <a:gd name="connsiteY11" fmla="*/ 5940319 h 6299342"/>
                  <a:gd name="connsiteX12" fmla="*/ 2832632 w 4630103"/>
                  <a:gd name="connsiteY12" fmla="*/ 5903376 h 6299342"/>
                  <a:gd name="connsiteX13" fmla="*/ 3192851 w 4630103"/>
                  <a:gd name="connsiteY13" fmla="*/ 5783302 h 6299342"/>
                  <a:gd name="connsiteX14" fmla="*/ 3506888 w 4630103"/>
                  <a:gd name="connsiteY14" fmla="*/ 5921846 h 6299342"/>
                  <a:gd name="connsiteX15" fmla="*/ 4624488 w 4630103"/>
                  <a:gd name="connsiteY15" fmla="*/ 6254357 h 6299342"/>
                  <a:gd name="connsiteX16" fmla="*/ 3922525 w 4630103"/>
                  <a:gd name="connsiteY16" fmla="*/ 5506210 h 6299342"/>
                  <a:gd name="connsiteX17" fmla="*/ 3497652 w 4630103"/>
                  <a:gd name="connsiteY17" fmla="*/ 5164466 h 6299342"/>
                  <a:gd name="connsiteX18" fmla="*/ 3959469 w 4630103"/>
                  <a:gd name="connsiteY18" fmla="*/ 4388612 h 6299342"/>
                  <a:gd name="connsiteX19" fmla="*/ 4338161 w 4630103"/>
                  <a:gd name="connsiteY19" fmla="*/ 3428029 h 6299342"/>
                  <a:gd name="connsiteX20" fmla="*/ 4255033 w 4630103"/>
                  <a:gd name="connsiteY20" fmla="*/ 2116466 h 6299342"/>
                  <a:gd name="connsiteX21" fmla="*/ 3211324 w 4630103"/>
                  <a:gd name="connsiteY21" fmla="*/ 860321 h 6299342"/>
                  <a:gd name="connsiteX22" fmla="*/ 2084486 w 4630103"/>
                  <a:gd name="connsiteY22" fmla="*/ 416975 h 6299342"/>
                  <a:gd name="connsiteX0" fmla="*/ 2084486 w 4630103"/>
                  <a:gd name="connsiteY0" fmla="*/ 416975 h 6299342"/>
                  <a:gd name="connsiteX1" fmla="*/ 994598 w 4630103"/>
                  <a:gd name="connsiteY1" fmla="*/ 19811 h 6299342"/>
                  <a:gd name="connsiteX2" fmla="*/ 89433 w 4630103"/>
                  <a:gd name="connsiteY2" fmla="*/ 176830 h 6299342"/>
                  <a:gd name="connsiteX3" fmla="*/ 80197 w 4630103"/>
                  <a:gd name="connsiteY3" fmla="*/ 1165121 h 6299342"/>
                  <a:gd name="connsiteX4" fmla="*/ 505071 w 4630103"/>
                  <a:gd name="connsiteY4" fmla="*/ 1793192 h 6299342"/>
                  <a:gd name="connsiteX5" fmla="*/ 1327105 w 4630103"/>
                  <a:gd name="connsiteY5" fmla="*/ 2236539 h 6299342"/>
                  <a:gd name="connsiteX6" fmla="*/ 1992124 w 4630103"/>
                  <a:gd name="connsiteY6" fmla="*/ 2883084 h 6299342"/>
                  <a:gd name="connsiteX7" fmla="*/ 2287689 w 4630103"/>
                  <a:gd name="connsiteY7" fmla="*/ 3271012 h 6299342"/>
                  <a:gd name="connsiteX8" fmla="*/ 2712561 w 4630103"/>
                  <a:gd name="connsiteY8" fmla="*/ 4296247 h 6299342"/>
                  <a:gd name="connsiteX9" fmla="*/ 2463177 w 4630103"/>
                  <a:gd name="connsiteY9" fmla="*/ 5145992 h 6299342"/>
                  <a:gd name="connsiteX10" fmla="*/ 1558017 w 4630103"/>
                  <a:gd name="connsiteY10" fmla="*/ 6272831 h 6299342"/>
                  <a:gd name="connsiteX11" fmla="*/ 2537071 w 4630103"/>
                  <a:gd name="connsiteY11" fmla="*/ 5940319 h 6299342"/>
                  <a:gd name="connsiteX12" fmla="*/ 2832632 w 4630103"/>
                  <a:gd name="connsiteY12" fmla="*/ 5903376 h 6299342"/>
                  <a:gd name="connsiteX13" fmla="*/ 3192851 w 4630103"/>
                  <a:gd name="connsiteY13" fmla="*/ 5783302 h 6299342"/>
                  <a:gd name="connsiteX14" fmla="*/ 3506888 w 4630103"/>
                  <a:gd name="connsiteY14" fmla="*/ 5921846 h 6299342"/>
                  <a:gd name="connsiteX15" fmla="*/ 4624488 w 4630103"/>
                  <a:gd name="connsiteY15" fmla="*/ 6254357 h 6299342"/>
                  <a:gd name="connsiteX16" fmla="*/ 3922525 w 4630103"/>
                  <a:gd name="connsiteY16" fmla="*/ 5506210 h 6299342"/>
                  <a:gd name="connsiteX17" fmla="*/ 3497652 w 4630103"/>
                  <a:gd name="connsiteY17" fmla="*/ 5164466 h 6299342"/>
                  <a:gd name="connsiteX18" fmla="*/ 3959469 w 4630103"/>
                  <a:gd name="connsiteY18" fmla="*/ 4388612 h 6299342"/>
                  <a:gd name="connsiteX19" fmla="*/ 4338161 w 4630103"/>
                  <a:gd name="connsiteY19" fmla="*/ 3428029 h 6299342"/>
                  <a:gd name="connsiteX20" fmla="*/ 4255033 w 4630103"/>
                  <a:gd name="connsiteY20" fmla="*/ 2116466 h 6299342"/>
                  <a:gd name="connsiteX21" fmla="*/ 3211324 w 4630103"/>
                  <a:gd name="connsiteY21" fmla="*/ 860321 h 6299342"/>
                  <a:gd name="connsiteX22" fmla="*/ 2084486 w 4630103"/>
                  <a:gd name="connsiteY22" fmla="*/ 416975 h 6299342"/>
                  <a:gd name="connsiteX0" fmla="*/ 2084486 w 4630103"/>
                  <a:gd name="connsiteY0" fmla="*/ 416975 h 6299342"/>
                  <a:gd name="connsiteX1" fmla="*/ 994598 w 4630103"/>
                  <a:gd name="connsiteY1" fmla="*/ 19811 h 6299342"/>
                  <a:gd name="connsiteX2" fmla="*/ 89433 w 4630103"/>
                  <a:gd name="connsiteY2" fmla="*/ 176830 h 6299342"/>
                  <a:gd name="connsiteX3" fmla="*/ 80197 w 4630103"/>
                  <a:gd name="connsiteY3" fmla="*/ 1165121 h 6299342"/>
                  <a:gd name="connsiteX4" fmla="*/ 505071 w 4630103"/>
                  <a:gd name="connsiteY4" fmla="*/ 1793192 h 6299342"/>
                  <a:gd name="connsiteX5" fmla="*/ 1327105 w 4630103"/>
                  <a:gd name="connsiteY5" fmla="*/ 2236539 h 6299342"/>
                  <a:gd name="connsiteX6" fmla="*/ 1992124 w 4630103"/>
                  <a:gd name="connsiteY6" fmla="*/ 2883084 h 6299342"/>
                  <a:gd name="connsiteX7" fmla="*/ 2287689 w 4630103"/>
                  <a:gd name="connsiteY7" fmla="*/ 3271012 h 6299342"/>
                  <a:gd name="connsiteX8" fmla="*/ 2712561 w 4630103"/>
                  <a:gd name="connsiteY8" fmla="*/ 4296247 h 6299342"/>
                  <a:gd name="connsiteX9" fmla="*/ 2463177 w 4630103"/>
                  <a:gd name="connsiteY9" fmla="*/ 5145992 h 6299342"/>
                  <a:gd name="connsiteX10" fmla="*/ 1558017 w 4630103"/>
                  <a:gd name="connsiteY10" fmla="*/ 6272831 h 6299342"/>
                  <a:gd name="connsiteX11" fmla="*/ 2537071 w 4630103"/>
                  <a:gd name="connsiteY11" fmla="*/ 5940319 h 6299342"/>
                  <a:gd name="connsiteX12" fmla="*/ 2832632 w 4630103"/>
                  <a:gd name="connsiteY12" fmla="*/ 5903376 h 6299342"/>
                  <a:gd name="connsiteX13" fmla="*/ 3192851 w 4630103"/>
                  <a:gd name="connsiteY13" fmla="*/ 5783302 h 6299342"/>
                  <a:gd name="connsiteX14" fmla="*/ 3506888 w 4630103"/>
                  <a:gd name="connsiteY14" fmla="*/ 5921846 h 6299342"/>
                  <a:gd name="connsiteX15" fmla="*/ 4624488 w 4630103"/>
                  <a:gd name="connsiteY15" fmla="*/ 6254357 h 6299342"/>
                  <a:gd name="connsiteX16" fmla="*/ 3922525 w 4630103"/>
                  <a:gd name="connsiteY16" fmla="*/ 5506210 h 6299342"/>
                  <a:gd name="connsiteX17" fmla="*/ 3497652 w 4630103"/>
                  <a:gd name="connsiteY17" fmla="*/ 5164466 h 6299342"/>
                  <a:gd name="connsiteX18" fmla="*/ 3959469 w 4630103"/>
                  <a:gd name="connsiteY18" fmla="*/ 4388612 h 6299342"/>
                  <a:gd name="connsiteX19" fmla="*/ 4338161 w 4630103"/>
                  <a:gd name="connsiteY19" fmla="*/ 3428029 h 6299342"/>
                  <a:gd name="connsiteX20" fmla="*/ 4255033 w 4630103"/>
                  <a:gd name="connsiteY20" fmla="*/ 2116466 h 6299342"/>
                  <a:gd name="connsiteX21" fmla="*/ 3211324 w 4630103"/>
                  <a:gd name="connsiteY21" fmla="*/ 860321 h 6299342"/>
                  <a:gd name="connsiteX22" fmla="*/ 2084486 w 4630103"/>
                  <a:gd name="connsiteY22" fmla="*/ 416975 h 6299342"/>
                  <a:gd name="connsiteX0" fmla="*/ 2084486 w 4630103"/>
                  <a:gd name="connsiteY0" fmla="*/ 416975 h 6298866"/>
                  <a:gd name="connsiteX1" fmla="*/ 994598 w 4630103"/>
                  <a:gd name="connsiteY1" fmla="*/ 19811 h 6298866"/>
                  <a:gd name="connsiteX2" fmla="*/ 89433 w 4630103"/>
                  <a:gd name="connsiteY2" fmla="*/ 176830 h 6298866"/>
                  <a:gd name="connsiteX3" fmla="*/ 80197 w 4630103"/>
                  <a:gd name="connsiteY3" fmla="*/ 1165121 h 6298866"/>
                  <a:gd name="connsiteX4" fmla="*/ 505071 w 4630103"/>
                  <a:gd name="connsiteY4" fmla="*/ 1793192 h 6298866"/>
                  <a:gd name="connsiteX5" fmla="*/ 1327105 w 4630103"/>
                  <a:gd name="connsiteY5" fmla="*/ 2236539 h 6298866"/>
                  <a:gd name="connsiteX6" fmla="*/ 1992124 w 4630103"/>
                  <a:gd name="connsiteY6" fmla="*/ 2883084 h 6298866"/>
                  <a:gd name="connsiteX7" fmla="*/ 2287689 w 4630103"/>
                  <a:gd name="connsiteY7" fmla="*/ 3271012 h 6298866"/>
                  <a:gd name="connsiteX8" fmla="*/ 2712561 w 4630103"/>
                  <a:gd name="connsiteY8" fmla="*/ 4296247 h 6298866"/>
                  <a:gd name="connsiteX9" fmla="*/ 2574013 w 4630103"/>
                  <a:gd name="connsiteY9" fmla="*/ 5155229 h 6298866"/>
                  <a:gd name="connsiteX10" fmla="*/ 1558017 w 4630103"/>
                  <a:gd name="connsiteY10" fmla="*/ 6272831 h 6298866"/>
                  <a:gd name="connsiteX11" fmla="*/ 2537071 w 4630103"/>
                  <a:gd name="connsiteY11" fmla="*/ 5940319 h 6298866"/>
                  <a:gd name="connsiteX12" fmla="*/ 2832632 w 4630103"/>
                  <a:gd name="connsiteY12" fmla="*/ 5903376 h 6298866"/>
                  <a:gd name="connsiteX13" fmla="*/ 3192851 w 4630103"/>
                  <a:gd name="connsiteY13" fmla="*/ 5783302 h 6298866"/>
                  <a:gd name="connsiteX14" fmla="*/ 3506888 w 4630103"/>
                  <a:gd name="connsiteY14" fmla="*/ 5921846 h 6298866"/>
                  <a:gd name="connsiteX15" fmla="*/ 4624488 w 4630103"/>
                  <a:gd name="connsiteY15" fmla="*/ 6254357 h 6298866"/>
                  <a:gd name="connsiteX16" fmla="*/ 3922525 w 4630103"/>
                  <a:gd name="connsiteY16" fmla="*/ 5506210 h 6298866"/>
                  <a:gd name="connsiteX17" fmla="*/ 3497652 w 4630103"/>
                  <a:gd name="connsiteY17" fmla="*/ 5164466 h 6298866"/>
                  <a:gd name="connsiteX18" fmla="*/ 3959469 w 4630103"/>
                  <a:gd name="connsiteY18" fmla="*/ 4388612 h 6298866"/>
                  <a:gd name="connsiteX19" fmla="*/ 4338161 w 4630103"/>
                  <a:gd name="connsiteY19" fmla="*/ 3428029 h 6298866"/>
                  <a:gd name="connsiteX20" fmla="*/ 4255033 w 4630103"/>
                  <a:gd name="connsiteY20" fmla="*/ 2116466 h 6298866"/>
                  <a:gd name="connsiteX21" fmla="*/ 3211324 w 4630103"/>
                  <a:gd name="connsiteY21" fmla="*/ 860321 h 6298866"/>
                  <a:gd name="connsiteX22" fmla="*/ 2084486 w 4630103"/>
                  <a:gd name="connsiteY22" fmla="*/ 416975 h 6298866"/>
                  <a:gd name="connsiteX0" fmla="*/ 2084486 w 4630103"/>
                  <a:gd name="connsiteY0" fmla="*/ 416975 h 6264018"/>
                  <a:gd name="connsiteX1" fmla="*/ 994598 w 4630103"/>
                  <a:gd name="connsiteY1" fmla="*/ 19811 h 6264018"/>
                  <a:gd name="connsiteX2" fmla="*/ 89433 w 4630103"/>
                  <a:gd name="connsiteY2" fmla="*/ 176830 h 6264018"/>
                  <a:gd name="connsiteX3" fmla="*/ 80197 w 4630103"/>
                  <a:gd name="connsiteY3" fmla="*/ 1165121 h 6264018"/>
                  <a:gd name="connsiteX4" fmla="*/ 505071 w 4630103"/>
                  <a:gd name="connsiteY4" fmla="*/ 1793192 h 6264018"/>
                  <a:gd name="connsiteX5" fmla="*/ 1327105 w 4630103"/>
                  <a:gd name="connsiteY5" fmla="*/ 2236539 h 6264018"/>
                  <a:gd name="connsiteX6" fmla="*/ 1992124 w 4630103"/>
                  <a:gd name="connsiteY6" fmla="*/ 2883084 h 6264018"/>
                  <a:gd name="connsiteX7" fmla="*/ 2287689 w 4630103"/>
                  <a:gd name="connsiteY7" fmla="*/ 3271012 h 6264018"/>
                  <a:gd name="connsiteX8" fmla="*/ 2712561 w 4630103"/>
                  <a:gd name="connsiteY8" fmla="*/ 4296247 h 6264018"/>
                  <a:gd name="connsiteX9" fmla="*/ 2574013 w 4630103"/>
                  <a:gd name="connsiteY9" fmla="*/ 5155229 h 6264018"/>
                  <a:gd name="connsiteX10" fmla="*/ 1511835 w 4630103"/>
                  <a:gd name="connsiteY10" fmla="*/ 6161994 h 6264018"/>
                  <a:gd name="connsiteX11" fmla="*/ 2537071 w 4630103"/>
                  <a:gd name="connsiteY11" fmla="*/ 5940319 h 6264018"/>
                  <a:gd name="connsiteX12" fmla="*/ 2832632 w 4630103"/>
                  <a:gd name="connsiteY12" fmla="*/ 5903376 h 6264018"/>
                  <a:gd name="connsiteX13" fmla="*/ 3192851 w 4630103"/>
                  <a:gd name="connsiteY13" fmla="*/ 5783302 h 6264018"/>
                  <a:gd name="connsiteX14" fmla="*/ 3506888 w 4630103"/>
                  <a:gd name="connsiteY14" fmla="*/ 5921846 h 6264018"/>
                  <a:gd name="connsiteX15" fmla="*/ 4624488 w 4630103"/>
                  <a:gd name="connsiteY15" fmla="*/ 6254357 h 6264018"/>
                  <a:gd name="connsiteX16" fmla="*/ 3922525 w 4630103"/>
                  <a:gd name="connsiteY16" fmla="*/ 5506210 h 6264018"/>
                  <a:gd name="connsiteX17" fmla="*/ 3497652 w 4630103"/>
                  <a:gd name="connsiteY17" fmla="*/ 5164466 h 6264018"/>
                  <a:gd name="connsiteX18" fmla="*/ 3959469 w 4630103"/>
                  <a:gd name="connsiteY18" fmla="*/ 4388612 h 6264018"/>
                  <a:gd name="connsiteX19" fmla="*/ 4338161 w 4630103"/>
                  <a:gd name="connsiteY19" fmla="*/ 3428029 h 6264018"/>
                  <a:gd name="connsiteX20" fmla="*/ 4255033 w 4630103"/>
                  <a:gd name="connsiteY20" fmla="*/ 2116466 h 6264018"/>
                  <a:gd name="connsiteX21" fmla="*/ 3211324 w 4630103"/>
                  <a:gd name="connsiteY21" fmla="*/ 860321 h 6264018"/>
                  <a:gd name="connsiteX22" fmla="*/ 2084486 w 4630103"/>
                  <a:gd name="connsiteY22" fmla="*/ 416975 h 6264018"/>
                  <a:gd name="connsiteX0" fmla="*/ 2084486 w 4630103"/>
                  <a:gd name="connsiteY0" fmla="*/ 416975 h 6264018"/>
                  <a:gd name="connsiteX1" fmla="*/ 994598 w 4630103"/>
                  <a:gd name="connsiteY1" fmla="*/ 19811 h 6264018"/>
                  <a:gd name="connsiteX2" fmla="*/ 89433 w 4630103"/>
                  <a:gd name="connsiteY2" fmla="*/ 176830 h 6264018"/>
                  <a:gd name="connsiteX3" fmla="*/ 80197 w 4630103"/>
                  <a:gd name="connsiteY3" fmla="*/ 1165121 h 6264018"/>
                  <a:gd name="connsiteX4" fmla="*/ 505071 w 4630103"/>
                  <a:gd name="connsiteY4" fmla="*/ 1793192 h 6264018"/>
                  <a:gd name="connsiteX5" fmla="*/ 1327105 w 4630103"/>
                  <a:gd name="connsiteY5" fmla="*/ 2236539 h 6264018"/>
                  <a:gd name="connsiteX6" fmla="*/ 1992124 w 4630103"/>
                  <a:gd name="connsiteY6" fmla="*/ 2883084 h 6264018"/>
                  <a:gd name="connsiteX7" fmla="*/ 2287689 w 4630103"/>
                  <a:gd name="connsiteY7" fmla="*/ 3271012 h 6264018"/>
                  <a:gd name="connsiteX8" fmla="*/ 2712561 w 4630103"/>
                  <a:gd name="connsiteY8" fmla="*/ 4296247 h 6264018"/>
                  <a:gd name="connsiteX9" fmla="*/ 2574013 w 4630103"/>
                  <a:gd name="connsiteY9" fmla="*/ 5155229 h 6264018"/>
                  <a:gd name="connsiteX10" fmla="*/ 1511835 w 4630103"/>
                  <a:gd name="connsiteY10" fmla="*/ 6161994 h 6264018"/>
                  <a:gd name="connsiteX11" fmla="*/ 2324635 w 4630103"/>
                  <a:gd name="connsiteY11" fmla="*/ 5921846 h 6264018"/>
                  <a:gd name="connsiteX12" fmla="*/ 2832632 w 4630103"/>
                  <a:gd name="connsiteY12" fmla="*/ 5903376 h 6264018"/>
                  <a:gd name="connsiteX13" fmla="*/ 3192851 w 4630103"/>
                  <a:gd name="connsiteY13" fmla="*/ 5783302 h 6264018"/>
                  <a:gd name="connsiteX14" fmla="*/ 3506888 w 4630103"/>
                  <a:gd name="connsiteY14" fmla="*/ 5921846 h 6264018"/>
                  <a:gd name="connsiteX15" fmla="*/ 4624488 w 4630103"/>
                  <a:gd name="connsiteY15" fmla="*/ 6254357 h 6264018"/>
                  <a:gd name="connsiteX16" fmla="*/ 3922525 w 4630103"/>
                  <a:gd name="connsiteY16" fmla="*/ 5506210 h 6264018"/>
                  <a:gd name="connsiteX17" fmla="*/ 3497652 w 4630103"/>
                  <a:gd name="connsiteY17" fmla="*/ 5164466 h 6264018"/>
                  <a:gd name="connsiteX18" fmla="*/ 3959469 w 4630103"/>
                  <a:gd name="connsiteY18" fmla="*/ 4388612 h 6264018"/>
                  <a:gd name="connsiteX19" fmla="*/ 4338161 w 4630103"/>
                  <a:gd name="connsiteY19" fmla="*/ 3428029 h 6264018"/>
                  <a:gd name="connsiteX20" fmla="*/ 4255033 w 4630103"/>
                  <a:gd name="connsiteY20" fmla="*/ 2116466 h 6264018"/>
                  <a:gd name="connsiteX21" fmla="*/ 3211324 w 4630103"/>
                  <a:gd name="connsiteY21" fmla="*/ 860321 h 6264018"/>
                  <a:gd name="connsiteX22" fmla="*/ 2084486 w 4630103"/>
                  <a:gd name="connsiteY22" fmla="*/ 416975 h 6264018"/>
                  <a:gd name="connsiteX0" fmla="*/ 2084486 w 4630103"/>
                  <a:gd name="connsiteY0" fmla="*/ 416975 h 6264018"/>
                  <a:gd name="connsiteX1" fmla="*/ 994598 w 4630103"/>
                  <a:gd name="connsiteY1" fmla="*/ 19811 h 6264018"/>
                  <a:gd name="connsiteX2" fmla="*/ 89433 w 4630103"/>
                  <a:gd name="connsiteY2" fmla="*/ 176830 h 6264018"/>
                  <a:gd name="connsiteX3" fmla="*/ 80197 w 4630103"/>
                  <a:gd name="connsiteY3" fmla="*/ 1165121 h 6264018"/>
                  <a:gd name="connsiteX4" fmla="*/ 505071 w 4630103"/>
                  <a:gd name="connsiteY4" fmla="*/ 1793192 h 6264018"/>
                  <a:gd name="connsiteX5" fmla="*/ 1327105 w 4630103"/>
                  <a:gd name="connsiteY5" fmla="*/ 2236539 h 6264018"/>
                  <a:gd name="connsiteX6" fmla="*/ 1992124 w 4630103"/>
                  <a:gd name="connsiteY6" fmla="*/ 2883084 h 6264018"/>
                  <a:gd name="connsiteX7" fmla="*/ 2287689 w 4630103"/>
                  <a:gd name="connsiteY7" fmla="*/ 3271012 h 6264018"/>
                  <a:gd name="connsiteX8" fmla="*/ 2712561 w 4630103"/>
                  <a:gd name="connsiteY8" fmla="*/ 4296247 h 6264018"/>
                  <a:gd name="connsiteX9" fmla="*/ 2574013 w 4630103"/>
                  <a:gd name="connsiteY9" fmla="*/ 5155229 h 6264018"/>
                  <a:gd name="connsiteX10" fmla="*/ 1511835 w 4630103"/>
                  <a:gd name="connsiteY10" fmla="*/ 6161994 h 6264018"/>
                  <a:gd name="connsiteX11" fmla="*/ 2324635 w 4630103"/>
                  <a:gd name="connsiteY11" fmla="*/ 5921846 h 6264018"/>
                  <a:gd name="connsiteX12" fmla="*/ 2731032 w 4630103"/>
                  <a:gd name="connsiteY12" fmla="*/ 5940322 h 6264018"/>
                  <a:gd name="connsiteX13" fmla="*/ 3192851 w 4630103"/>
                  <a:gd name="connsiteY13" fmla="*/ 5783302 h 6264018"/>
                  <a:gd name="connsiteX14" fmla="*/ 3506888 w 4630103"/>
                  <a:gd name="connsiteY14" fmla="*/ 5921846 h 6264018"/>
                  <a:gd name="connsiteX15" fmla="*/ 4624488 w 4630103"/>
                  <a:gd name="connsiteY15" fmla="*/ 6254357 h 6264018"/>
                  <a:gd name="connsiteX16" fmla="*/ 3922525 w 4630103"/>
                  <a:gd name="connsiteY16" fmla="*/ 5506210 h 6264018"/>
                  <a:gd name="connsiteX17" fmla="*/ 3497652 w 4630103"/>
                  <a:gd name="connsiteY17" fmla="*/ 5164466 h 6264018"/>
                  <a:gd name="connsiteX18" fmla="*/ 3959469 w 4630103"/>
                  <a:gd name="connsiteY18" fmla="*/ 4388612 h 6264018"/>
                  <a:gd name="connsiteX19" fmla="*/ 4338161 w 4630103"/>
                  <a:gd name="connsiteY19" fmla="*/ 3428029 h 6264018"/>
                  <a:gd name="connsiteX20" fmla="*/ 4255033 w 4630103"/>
                  <a:gd name="connsiteY20" fmla="*/ 2116466 h 6264018"/>
                  <a:gd name="connsiteX21" fmla="*/ 3211324 w 4630103"/>
                  <a:gd name="connsiteY21" fmla="*/ 860321 h 6264018"/>
                  <a:gd name="connsiteX22" fmla="*/ 2084486 w 4630103"/>
                  <a:gd name="connsiteY22" fmla="*/ 416975 h 6264018"/>
                  <a:gd name="connsiteX0" fmla="*/ 2084486 w 4630103"/>
                  <a:gd name="connsiteY0" fmla="*/ 416975 h 6264018"/>
                  <a:gd name="connsiteX1" fmla="*/ 994598 w 4630103"/>
                  <a:gd name="connsiteY1" fmla="*/ 19811 h 6264018"/>
                  <a:gd name="connsiteX2" fmla="*/ 89433 w 4630103"/>
                  <a:gd name="connsiteY2" fmla="*/ 176830 h 6264018"/>
                  <a:gd name="connsiteX3" fmla="*/ 80197 w 4630103"/>
                  <a:gd name="connsiteY3" fmla="*/ 1165121 h 6264018"/>
                  <a:gd name="connsiteX4" fmla="*/ 505071 w 4630103"/>
                  <a:gd name="connsiteY4" fmla="*/ 1793192 h 6264018"/>
                  <a:gd name="connsiteX5" fmla="*/ 1327105 w 4630103"/>
                  <a:gd name="connsiteY5" fmla="*/ 2236539 h 6264018"/>
                  <a:gd name="connsiteX6" fmla="*/ 1992124 w 4630103"/>
                  <a:gd name="connsiteY6" fmla="*/ 2883084 h 6264018"/>
                  <a:gd name="connsiteX7" fmla="*/ 2287689 w 4630103"/>
                  <a:gd name="connsiteY7" fmla="*/ 3271012 h 6264018"/>
                  <a:gd name="connsiteX8" fmla="*/ 2712561 w 4630103"/>
                  <a:gd name="connsiteY8" fmla="*/ 4296247 h 6264018"/>
                  <a:gd name="connsiteX9" fmla="*/ 2574013 w 4630103"/>
                  <a:gd name="connsiteY9" fmla="*/ 5155229 h 6264018"/>
                  <a:gd name="connsiteX10" fmla="*/ 1511835 w 4630103"/>
                  <a:gd name="connsiteY10" fmla="*/ 6161994 h 6264018"/>
                  <a:gd name="connsiteX11" fmla="*/ 2324635 w 4630103"/>
                  <a:gd name="connsiteY11" fmla="*/ 5921846 h 6264018"/>
                  <a:gd name="connsiteX12" fmla="*/ 2731032 w 4630103"/>
                  <a:gd name="connsiteY12" fmla="*/ 5940322 h 6264018"/>
                  <a:gd name="connsiteX13" fmla="*/ 3082015 w 4630103"/>
                  <a:gd name="connsiteY13" fmla="*/ 5737120 h 6264018"/>
                  <a:gd name="connsiteX14" fmla="*/ 3506888 w 4630103"/>
                  <a:gd name="connsiteY14" fmla="*/ 5921846 h 6264018"/>
                  <a:gd name="connsiteX15" fmla="*/ 4624488 w 4630103"/>
                  <a:gd name="connsiteY15" fmla="*/ 6254357 h 6264018"/>
                  <a:gd name="connsiteX16" fmla="*/ 3922525 w 4630103"/>
                  <a:gd name="connsiteY16" fmla="*/ 5506210 h 6264018"/>
                  <a:gd name="connsiteX17" fmla="*/ 3497652 w 4630103"/>
                  <a:gd name="connsiteY17" fmla="*/ 5164466 h 6264018"/>
                  <a:gd name="connsiteX18" fmla="*/ 3959469 w 4630103"/>
                  <a:gd name="connsiteY18" fmla="*/ 4388612 h 6264018"/>
                  <a:gd name="connsiteX19" fmla="*/ 4338161 w 4630103"/>
                  <a:gd name="connsiteY19" fmla="*/ 3428029 h 6264018"/>
                  <a:gd name="connsiteX20" fmla="*/ 4255033 w 4630103"/>
                  <a:gd name="connsiteY20" fmla="*/ 2116466 h 6264018"/>
                  <a:gd name="connsiteX21" fmla="*/ 3211324 w 4630103"/>
                  <a:gd name="connsiteY21" fmla="*/ 860321 h 6264018"/>
                  <a:gd name="connsiteX22" fmla="*/ 2084486 w 4630103"/>
                  <a:gd name="connsiteY22" fmla="*/ 416975 h 6264018"/>
                  <a:gd name="connsiteX0" fmla="*/ 2084486 w 4630103"/>
                  <a:gd name="connsiteY0" fmla="*/ 416975 h 6264018"/>
                  <a:gd name="connsiteX1" fmla="*/ 994598 w 4630103"/>
                  <a:gd name="connsiteY1" fmla="*/ 19811 h 6264018"/>
                  <a:gd name="connsiteX2" fmla="*/ 89433 w 4630103"/>
                  <a:gd name="connsiteY2" fmla="*/ 176830 h 6264018"/>
                  <a:gd name="connsiteX3" fmla="*/ 80197 w 4630103"/>
                  <a:gd name="connsiteY3" fmla="*/ 1165121 h 6264018"/>
                  <a:gd name="connsiteX4" fmla="*/ 505071 w 4630103"/>
                  <a:gd name="connsiteY4" fmla="*/ 1793192 h 6264018"/>
                  <a:gd name="connsiteX5" fmla="*/ 1327105 w 4630103"/>
                  <a:gd name="connsiteY5" fmla="*/ 2236539 h 6264018"/>
                  <a:gd name="connsiteX6" fmla="*/ 1992124 w 4630103"/>
                  <a:gd name="connsiteY6" fmla="*/ 2883084 h 6264018"/>
                  <a:gd name="connsiteX7" fmla="*/ 2287689 w 4630103"/>
                  <a:gd name="connsiteY7" fmla="*/ 3271012 h 6264018"/>
                  <a:gd name="connsiteX8" fmla="*/ 2712561 w 4630103"/>
                  <a:gd name="connsiteY8" fmla="*/ 4296247 h 6264018"/>
                  <a:gd name="connsiteX9" fmla="*/ 2574013 w 4630103"/>
                  <a:gd name="connsiteY9" fmla="*/ 5155229 h 6264018"/>
                  <a:gd name="connsiteX10" fmla="*/ 1511835 w 4630103"/>
                  <a:gd name="connsiteY10" fmla="*/ 6161994 h 6264018"/>
                  <a:gd name="connsiteX11" fmla="*/ 2324635 w 4630103"/>
                  <a:gd name="connsiteY11" fmla="*/ 5921846 h 6264018"/>
                  <a:gd name="connsiteX12" fmla="*/ 2731032 w 4630103"/>
                  <a:gd name="connsiteY12" fmla="*/ 5940322 h 6264018"/>
                  <a:gd name="connsiteX13" fmla="*/ 3155906 w 4630103"/>
                  <a:gd name="connsiteY13" fmla="*/ 5718647 h 6264018"/>
                  <a:gd name="connsiteX14" fmla="*/ 3506888 w 4630103"/>
                  <a:gd name="connsiteY14" fmla="*/ 5921846 h 6264018"/>
                  <a:gd name="connsiteX15" fmla="*/ 4624488 w 4630103"/>
                  <a:gd name="connsiteY15" fmla="*/ 6254357 h 6264018"/>
                  <a:gd name="connsiteX16" fmla="*/ 3922525 w 4630103"/>
                  <a:gd name="connsiteY16" fmla="*/ 5506210 h 6264018"/>
                  <a:gd name="connsiteX17" fmla="*/ 3497652 w 4630103"/>
                  <a:gd name="connsiteY17" fmla="*/ 5164466 h 6264018"/>
                  <a:gd name="connsiteX18" fmla="*/ 3959469 w 4630103"/>
                  <a:gd name="connsiteY18" fmla="*/ 4388612 h 6264018"/>
                  <a:gd name="connsiteX19" fmla="*/ 4338161 w 4630103"/>
                  <a:gd name="connsiteY19" fmla="*/ 3428029 h 6264018"/>
                  <a:gd name="connsiteX20" fmla="*/ 4255033 w 4630103"/>
                  <a:gd name="connsiteY20" fmla="*/ 2116466 h 6264018"/>
                  <a:gd name="connsiteX21" fmla="*/ 3211324 w 4630103"/>
                  <a:gd name="connsiteY21" fmla="*/ 860321 h 6264018"/>
                  <a:gd name="connsiteX22" fmla="*/ 2084486 w 4630103"/>
                  <a:gd name="connsiteY22" fmla="*/ 416975 h 6264018"/>
                  <a:gd name="connsiteX0" fmla="*/ 2084486 w 4629440"/>
                  <a:gd name="connsiteY0" fmla="*/ 416975 h 6265958"/>
                  <a:gd name="connsiteX1" fmla="*/ 994598 w 4629440"/>
                  <a:gd name="connsiteY1" fmla="*/ 19811 h 6265958"/>
                  <a:gd name="connsiteX2" fmla="*/ 89433 w 4629440"/>
                  <a:gd name="connsiteY2" fmla="*/ 176830 h 6265958"/>
                  <a:gd name="connsiteX3" fmla="*/ 80197 w 4629440"/>
                  <a:gd name="connsiteY3" fmla="*/ 1165121 h 6265958"/>
                  <a:gd name="connsiteX4" fmla="*/ 505071 w 4629440"/>
                  <a:gd name="connsiteY4" fmla="*/ 1793192 h 6265958"/>
                  <a:gd name="connsiteX5" fmla="*/ 1327105 w 4629440"/>
                  <a:gd name="connsiteY5" fmla="*/ 2236539 h 6265958"/>
                  <a:gd name="connsiteX6" fmla="*/ 1992124 w 4629440"/>
                  <a:gd name="connsiteY6" fmla="*/ 2883084 h 6265958"/>
                  <a:gd name="connsiteX7" fmla="*/ 2287689 w 4629440"/>
                  <a:gd name="connsiteY7" fmla="*/ 3271012 h 6265958"/>
                  <a:gd name="connsiteX8" fmla="*/ 2712561 w 4629440"/>
                  <a:gd name="connsiteY8" fmla="*/ 4296247 h 6265958"/>
                  <a:gd name="connsiteX9" fmla="*/ 2574013 w 4629440"/>
                  <a:gd name="connsiteY9" fmla="*/ 5155229 h 6265958"/>
                  <a:gd name="connsiteX10" fmla="*/ 1511835 w 4629440"/>
                  <a:gd name="connsiteY10" fmla="*/ 6161994 h 6265958"/>
                  <a:gd name="connsiteX11" fmla="*/ 2324635 w 4629440"/>
                  <a:gd name="connsiteY11" fmla="*/ 5921846 h 6265958"/>
                  <a:gd name="connsiteX12" fmla="*/ 2731032 w 4629440"/>
                  <a:gd name="connsiteY12" fmla="*/ 5940322 h 6265958"/>
                  <a:gd name="connsiteX13" fmla="*/ 3155906 w 4629440"/>
                  <a:gd name="connsiteY13" fmla="*/ 5718647 h 6265958"/>
                  <a:gd name="connsiteX14" fmla="*/ 3534597 w 4629440"/>
                  <a:gd name="connsiteY14" fmla="*/ 5949555 h 6265958"/>
                  <a:gd name="connsiteX15" fmla="*/ 4624488 w 4629440"/>
                  <a:gd name="connsiteY15" fmla="*/ 6254357 h 6265958"/>
                  <a:gd name="connsiteX16" fmla="*/ 3922525 w 4629440"/>
                  <a:gd name="connsiteY16" fmla="*/ 5506210 h 6265958"/>
                  <a:gd name="connsiteX17" fmla="*/ 3497652 w 4629440"/>
                  <a:gd name="connsiteY17" fmla="*/ 5164466 h 6265958"/>
                  <a:gd name="connsiteX18" fmla="*/ 3959469 w 4629440"/>
                  <a:gd name="connsiteY18" fmla="*/ 4388612 h 6265958"/>
                  <a:gd name="connsiteX19" fmla="*/ 4338161 w 4629440"/>
                  <a:gd name="connsiteY19" fmla="*/ 3428029 h 6265958"/>
                  <a:gd name="connsiteX20" fmla="*/ 4255033 w 4629440"/>
                  <a:gd name="connsiteY20" fmla="*/ 2116466 h 6265958"/>
                  <a:gd name="connsiteX21" fmla="*/ 3211324 w 4629440"/>
                  <a:gd name="connsiteY21" fmla="*/ 860321 h 6265958"/>
                  <a:gd name="connsiteX22" fmla="*/ 2084486 w 4629440"/>
                  <a:gd name="connsiteY22" fmla="*/ 416975 h 6265958"/>
                  <a:gd name="connsiteX0" fmla="*/ 2084486 w 4624502"/>
                  <a:gd name="connsiteY0" fmla="*/ 416975 h 6282291"/>
                  <a:gd name="connsiteX1" fmla="*/ 994598 w 4624502"/>
                  <a:gd name="connsiteY1" fmla="*/ 19811 h 6282291"/>
                  <a:gd name="connsiteX2" fmla="*/ 89433 w 4624502"/>
                  <a:gd name="connsiteY2" fmla="*/ 176830 h 6282291"/>
                  <a:gd name="connsiteX3" fmla="*/ 80197 w 4624502"/>
                  <a:gd name="connsiteY3" fmla="*/ 1165121 h 6282291"/>
                  <a:gd name="connsiteX4" fmla="*/ 505071 w 4624502"/>
                  <a:gd name="connsiteY4" fmla="*/ 1793192 h 6282291"/>
                  <a:gd name="connsiteX5" fmla="*/ 1327105 w 4624502"/>
                  <a:gd name="connsiteY5" fmla="*/ 2236539 h 6282291"/>
                  <a:gd name="connsiteX6" fmla="*/ 1992124 w 4624502"/>
                  <a:gd name="connsiteY6" fmla="*/ 2883084 h 6282291"/>
                  <a:gd name="connsiteX7" fmla="*/ 2287689 w 4624502"/>
                  <a:gd name="connsiteY7" fmla="*/ 3271012 h 6282291"/>
                  <a:gd name="connsiteX8" fmla="*/ 2712561 w 4624502"/>
                  <a:gd name="connsiteY8" fmla="*/ 4296247 h 6282291"/>
                  <a:gd name="connsiteX9" fmla="*/ 2574013 w 4624502"/>
                  <a:gd name="connsiteY9" fmla="*/ 5155229 h 6282291"/>
                  <a:gd name="connsiteX10" fmla="*/ 1511835 w 4624502"/>
                  <a:gd name="connsiteY10" fmla="*/ 6161994 h 6282291"/>
                  <a:gd name="connsiteX11" fmla="*/ 2324635 w 4624502"/>
                  <a:gd name="connsiteY11" fmla="*/ 5921846 h 6282291"/>
                  <a:gd name="connsiteX12" fmla="*/ 2731032 w 4624502"/>
                  <a:gd name="connsiteY12" fmla="*/ 5940322 h 6282291"/>
                  <a:gd name="connsiteX13" fmla="*/ 3155906 w 4624502"/>
                  <a:gd name="connsiteY13" fmla="*/ 5718647 h 6282291"/>
                  <a:gd name="connsiteX14" fmla="*/ 3534597 w 4624502"/>
                  <a:gd name="connsiteY14" fmla="*/ 5949555 h 6282291"/>
                  <a:gd name="connsiteX15" fmla="*/ 3940998 w 4624502"/>
                  <a:gd name="connsiteY15" fmla="*/ 6106574 h 6282291"/>
                  <a:gd name="connsiteX16" fmla="*/ 4624488 w 4624502"/>
                  <a:gd name="connsiteY16" fmla="*/ 6254357 h 6282291"/>
                  <a:gd name="connsiteX17" fmla="*/ 3922525 w 4624502"/>
                  <a:gd name="connsiteY17" fmla="*/ 5506210 h 6282291"/>
                  <a:gd name="connsiteX18" fmla="*/ 3497652 w 4624502"/>
                  <a:gd name="connsiteY18" fmla="*/ 5164466 h 6282291"/>
                  <a:gd name="connsiteX19" fmla="*/ 3959469 w 4624502"/>
                  <a:gd name="connsiteY19" fmla="*/ 4388612 h 6282291"/>
                  <a:gd name="connsiteX20" fmla="*/ 4338161 w 4624502"/>
                  <a:gd name="connsiteY20" fmla="*/ 3428029 h 6282291"/>
                  <a:gd name="connsiteX21" fmla="*/ 4255033 w 4624502"/>
                  <a:gd name="connsiteY21" fmla="*/ 2116466 h 6282291"/>
                  <a:gd name="connsiteX22" fmla="*/ 3211324 w 4624502"/>
                  <a:gd name="connsiteY22" fmla="*/ 860321 h 6282291"/>
                  <a:gd name="connsiteX23" fmla="*/ 2084486 w 4624502"/>
                  <a:gd name="connsiteY23" fmla="*/ 416975 h 6282291"/>
                  <a:gd name="connsiteX0" fmla="*/ 2084486 w 4624502"/>
                  <a:gd name="connsiteY0" fmla="*/ 416975 h 6273395"/>
                  <a:gd name="connsiteX1" fmla="*/ 994598 w 4624502"/>
                  <a:gd name="connsiteY1" fmla="*/ 19811 h 6273395"/>
                  <a:gd name="connsiteX2" fmla="*/ 89433 w 4624502"/>
                  <a:gd name="connsiteY2" fmla="*/ 176830 h 6273395"/>
                  <a:gd name="connsiteX3" fmla="*/ 80197 w 4624502"/>
                  <a:gd name="connsiteY3" fmla="*/ 1165121 h 6273395"/>
                  <a:gd name="connsiteX4" fmla="*/ 505071 w 4624502"/>
                  <a:gd name="connsiteY4" fmla="*/ 1793192 h 6273395"/>
                  <a:gd name="connsiteX5" fmla="*/ 1327105 w 4624502"/>
                  <a:gd name="connsiteY5" fmla="*/ 2236539 h 6273395"/>
                  <a:gd name="connsiteX6" fmla="*/ 1992124 w 4624502"/>
                  <a:gd name="connsiteY6" fmla="*/ 2883084 h 6273395"/>
                  <a:gd name="connsiteX7" fmla="*/ 2287689 w 4624502"/>
                  <a:gd name="connsiteY7" fmla="*/ 3271012 h 6273395"/>
                  <a:gd name="connsiteX8" fmla="*/ 2712561 w 4624502"/>
                  <a:gd name="connsiteY8" fmla="*/ 4296247 h 6273395"/>
                  <a:gd name="connsiteX9" fmla="*/ 2574013 w 4624502"/>
                  <a:gd name="connsiteY9" fmla="*/ 5155229 h 6273395"/>
                  <a:gd name="connsiteX10" fmla="*/ 1511835 w 4624502"/>
                  <a:gd name="connsiteY10" fmla="*/ 6161994 h 6273395"/>
                  <a:gd name="connsiteX11" fmla="*/ 2324635 w 4624502"/>
                  <a:gd name="connsiteY11" fmla="*/ 5921846 h 6273395"/>
                  <a:gd name="connsiteX12" fmla="*/ 2731032 w 4624502"/>
                  <a:gd name="connsiteY12" fmla="*/ 5940322 h 6273395"/>
                  <a:gd name="connsiteX13" fmla="*/ 3155906 w 4624502"/>
                  <a:gd name="connsiteY13" fmla="*/ 5718647 h 6273395"/>
                  <a:gd name="connsiteX14" fmla="*/ 3534597 w 4624502"/>
                  <a:gd name="connsiteY14" fmla="*/ 5949555 h 6273395"/>
                  <a:gd name="connsiteX15" fmla="*/ 3940998 w 4624502"/>
                  <a:gd name="connsiteY15" fmla="*/ 6041919 h 6273395"/>
                  <a:gd name="connsiteX16" fmla="*/ 4624488 w 4624502"/>
                  <a:gd name="connsiteY16" fmla="*/ 6254357 h 6273395"/>
                  <a:gd name="connsiteX17" fmla="*/ 3922525 w 4624502"/>
                  <a:gd name="connsiteY17" fmla="*/ 5506210 h 6273395"/>
                  <a:gd name="connsiteX18" fmla="*/ 3497652 w 4624502"/>
                  <a:gd name="connsiteY18" fmla="*/ 5164466 h 6273395"/>
                  <a:gd name="connsiteX19" fmla="*/ 3959469 w 4624502"/>
                  <a:gd name="connsiteY19" fmla="*/ 4388612 h 6273395"/>
                  <a:gd name="connsiteX20" fmla="*/ 4338161 w 4624502"/>
                  <a:gd name="connsiteY20" fmla="*/ 3428029 h 6273395"/>
                  <a:gd name="connsiteX21" fmla="*/ 4255033 w 4624502"/>
                  <a:gd name="connsiteY21" fmla="*/ 2116466 h 6273395"/>
                  <a:gd name="connsiteX22" fmla="*/ 3211324 w 4624502"/>
                  <a:gd name="connsiteY22" fmla="*/ 860321 h 6273395"/>
                  <a:gd name="connsiteX23" fmla="*/ 2084486 w 4624502"/>
                  <a:gd name="connsiteY23" fmla="*/ 416975 h 6273395"/>
                  <a:gd name="connsiteX0" fmla="*/ 2088361 w 4628377"/>
                  <a:gd name="connsiteY0" fmla="*/ 339061 h 6195481"/>
                  <a:gd name="connsiteX1" fmla="*/ 1053891 w 4628377"/>
                  <a:gd name="connsiteY1" fmla="*/ 61970 h 6195481"/>
                  <a:gd name="connsiteX2" fmla="*/ 93308 w 4628377"/>
                  <a:gd name="connsiteY2" fmla="*/ 98916 h 6195481"/>
                  <a:gd name="connsiteX3" fmla="*/ 84072 w 4628377"/>
                  <a:gd name="connsiteY3" fmla="*/ 1087207 h 6195481"/>
                  <a:gd name="connsiteX4" fmla="*/ 508946 w 4628377"/>
                  <a:gd name="connsiteY4" fmla="*/ 1715278 h 6195481"/>
                  <a:gd name="connsiteX5" fmla="*/ 1330980 w 4628377"/>
                  <a:gd name="connsiteY5" fmla="*/ 2158625 h 6195481"/>
                  <a:gd name="connsiteX6" fmla="*/ 1995999 w 4628377"/>
                  <a:gd name="connsiteY6" fmla="*/ 2805170 h 6195481"/>
                  <a:gd name="connsiteX7" fmla="*/ 2291564 w 4628377"/>
                  <a:gd name="connsiteY7" fmla="*/ 3193098 h 6195481"/>
                  <a:gd name="connsiteX8" fmla="*/ 2716436 w 4628377"/>
                  <a:gd name="connsiteY8" fmla="*/ 4218333 h 6195481"/>
                  <a:gd name="connsiteX9" fmla="*/ 2577888 w 4628377"/>
                  <a:gd name="connsiteY9" fmla="*/ 5077315 h 6195481"/>
                  <a:gd name="connsiteX10" fmla="*/ 1515710 w 4628377"/>
                  <a:gd name="connsiteY10" fmla="*/ 6084080 h 6195481"/>
                  <a:gd name="connsiteX11" fmla="*/ 2328510 w 4628377"/>
                  <a:gd name="connsiteY11" fmla="*/ 5843932 h 6195481"/>
                  <a:gd name="connsiteX12" fmla="*/ 2734907 w 4628377"/>
                  <a:gd name="connsiteY12" fmla="*/ 5862408 h 6195481"/>
                  <a:gd name="connsiteX13" fmla="*/ 3159781 w 4628377"/>
                  <a:gd name="connsiteY13" fmla="*/ 5640733 h 6195481"/>
                  <a:gd name="connsiteX14" fmla="*/ 3538472 w 4628377"/>
                  <a:gd name="connsiteY14" fmla="*/ 5871641 h 6195481"/>
                  <a:gd name="connsiteX15" fmla="*/ 3944873 w 4628377"/>
                  <a:gd name="connsiteY15" fmla="*/ 5964005 h 6195481"/>
                  <a:gd name="connsiteX16" fmla="*/ 4628363 w 4628377"/>
                  <a:gd name="connsiteY16" fmla="*/ 6176443 h 6195481"/>
                  <a:gd name="connsiteX17" fmla="*/ 3926400 w 4628377"/>
                  <a:gd name="connsiteY17" fmla="*/ 5428296 h 6195481"/>
                  <a:gd name="connsiteX18" fmla="*/ 3501527 w 4628377"/>
                  <a:gd name="connsiteY18" fmla="*/ 5086552 h 6195481"/>
                  <a:gd name="connsiteX19" fmla="*/ 3963344 w 4628377"/>
                  <a:gd name="connsiteY19" fmla="*/ 4310698 h 6195481"/>
                  <a:gd name="connsiteX20" fmla="*/ 4342036 w 4628377"/>
                  <a:gd name="connsiteY20" fmla="*/ 3350115 h 6195481"/>
                  <a:gd name="connsiteX21" fmla="*/ 4258908 w 4628377"/>
                  <a:gd name="connsiteY21" fmla="*/ 2038552 h 6195481"/>
                  <a:gd name="connsiteX22" fmla="*/ 3215199 w 4628377"/>
                  <a:gd name="connsiteY22" fmla="*/ 782407 h 6195481"/>
                  <a:gd name="connsiteX23" fmla="*/ 2088361 w 4628377"/>
                  <a:gd name="connsiteY23" fmla="*/ 339061 h 6195481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963344 w 4628377"/>
                  <a:gd name="connsiteY19" fmla="*/ 4323345 h 6208128"/>
                  <a:gd name="connsiteX20" fmla="*/ 4342036 w 4628377"/>
                  <a:gd name="connsiteY20" fmla="*/ 3362762 h 6208128"/>
                  <a:gd name="connsiteX21" fmla="*/ 4258908 w 4628377"/>
                  <a:gd name="connsiteY21" fmla="*/ 2051199 h 6208128"/>
                  <a:gd name="connsiteX22" fmla="*/ 3215199 w 4628377"/>
                  <a:gd name="connsiteY22" fmla="*/ 795054 h 6208128"/>
                  <a:gd name="connsiteX23" fmla="*/ 2097597 w 4628377"/>
                  <a:gd name="connsiteY23" fmla="*/ 573380 h 6208128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963344 w 4628377"/>
                  <a:gd name="connsiteY19" fmla="*/ 4323345 h 6208128"/>
                  <a:gd name="connsiteX20" fmla="*/ 4342036 w 4628377"/>
                  <a:gd name="connsiteY20" fmla="*/ 3362762 h 6208128"/>
                  <a:gd name="connsiteX21" fmla="*/ 4258908 w 4628377"/>
                  <a:gd name="connsiteY21" fmla="*/ 2051199 h 6208128"/>
                  <a:gd name="connsiteX22" fmla="*/ 3307562 w 4628377"/>
                  <a:gd name="connsiteY22" fmla="*/ 961309 h 6208128"/>
                  <a:gd name="connsiteX23" fmla="*/ 2097597 w 4628377"/>
                  <a:gd name="connsiteY23" fmla="*/ 573380 h 6208128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963344 w 4628377"/>
                  <a:gd name="connsiteY19" fmla="*/ 4323345 h 6208128"/>
                  <a:gd name="connsiteX20" fmla="*/ 4342036 w 4628377"/>
                  <a:gd name="connsiteY20" fmla="*/ 3362762 h 6208128"/>
                  <a:gd name="connsiteX21" fmla="*/ 4369744 w 4628377"/>
                  <a:gd name="connsiteY21" fmla="*/ 2411417 h 6208128"/>
                  <a:gd name="connsiteX22" fmla="*/ 3307562 w 4628377"/>
                  <a:gd name="connsiteY22" fmla="*/ 961309 h 6208128"/>
                  <a:gd name="connsiteX23" fmla="*/ 2097597 w 4628377"/>
                  <a:gd name="connsiteY23" fmla="*/ 573380 h 6208128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880216 w 4628377"/>
                  <a:gd name="connsiteY19" fmla="*/ 4240217 h 6208128"/>
                  <a:gd name="connsiteX20" fmla="*/ 4342036 w 4628377"/>
                  <a:gd name="connsiteY20" fmla="*/ 3362762 h 6208128"/>
                  <a:gd name="connsiteX21" fmla="*/ 4369744 w 4628377"/>
                  <a:gd name="connsiteY21" fmla="*/ 2411417 h 6208128"/>
                  <a:gd name="connsiteX22" fmla="*/ 3307562 w 4628377"/>
                  <a:gd name="connsiteY22" fmla="*/ 961309 h 6208128"/>
                  <a:gd name="connsiteX23" fmla="*/ 2097597 w 4628377"/>
                  <a:gd name="connsiteY23" fmla="*/ 573380 h 6208128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880216 w 4628377"/>
                  <a:gd name="connsiteY19" fmla="*/ 4240217 h 6208128"/>
                  <a:gd name="connsiteX20" fmla="*/ 4240436 w 4628377"/>
                  <a:gd name="connsiteY20" fmla="*/ 3270398 h 6208128"/>
                  <a:gd name="connsiteX21" fmla="*/ 4369744 w 4628377"/>
                  <a:gd name="connsiteY21" fmla="*/ 2411417 h 6208128"/>
                  <a:gd name="connsiteX22" fmla="*/ 3307562 w 4628377"/>
                  <a:gd name="connsiteY22" fmla="*/ 961309 h 6208128"/>
                  <a:gd name="connsiteX23" fmla="*/ 2097597 w 4628377"/>
                  <a:gd name="connsiteY23" fmla="*/ 573380 h 6208128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880216 w 4628377"/>
                  <a:gd name="connsiteY19" fmla="*/ 4240217 h 6208128"/>
                  <a:gd name="connsiteX20" fmla="*/ 4240436 w 4628377"/>
                  <a:gd name="connsiteY20" fmla="*/ 3270398 h 6208128"/>
                  <a:gd name="connsiteX21" fmla="*/ 4249671 w 4628377"/>
                  <a:gd name="connsiteY21" fmla="*/ 2402180 h 6208128"/>
                  <a:gd name="connsiteX22" fmla="*/ 3307562 w 4628377"/>
                  <a:gd name="connsiteY22" fmla="*/ 961309 h 6208128"/>
                  <a:gd name="connsiteX23" fmla="*/ 2097597 w 4628377"/>
                  <a:gd name="connsiteY23" fmla="*/ 573380 h 6208128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880216 w 4628377"/>
                  <a:gd name="connsiteY19" fmla="*/ 4240217 h 6208128"/>
                  <a:gd name="connsiteX20" fmla="*/ 4240436 w 4628377"/>
                  <a:gd name="connsiteY20" fmla="*/ 3270398 h 6208128"/>
                  <a:gd name="connsiteX21" fmla="*/ 4249671 w 4628377"/>
                  <a:gd name="connsiteY21" fmla="*/ 2402180 h 6208128"/>
                  <a:gd name="connsiteX22" fmla="*/ 3353744 w 4628377"/>
                  <a:gd name="connsiteY22" fmla="*/ 1146037 h 6208128"/>
                  <a:gd name="connsiteX23" fmla="*/ 2097597 w 4628377"/>
                  <a:gd name="connsiteY23" fmla="*/ 573380 h 6208128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880216 w 4628377"/>
                  <a:gd name="connsiteY19" fmla="*/ 4240217 h 6208128"/>
                  <a:gd name="connsiteX20" fmla="*/ 4240436 w 4628377"/>
                  <a:gd name="connsiteY20" fmla="*/ 3270398 h 6208128"/>
                  <a:gd name="connsiteX21" fmla="*/ 4194252 w 4628377"/>
                  <a:gd name="connsiteY21" fmla="*/ 2402180 h 6208128"/>
                  <a:gd name="connsiteX22" fmla="*/ 3353744 w 4628377"/>
                  <a:gd name="connsiteY22" fmla="*/ 1146037 h 6208128"/>
                  <a:gd name="connsiteX23" fmla="*/ 2097597 w 4628377"/>
                  <a:gd name="connsiteY23" fmla="*/ 573380 h 6208128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880216 w 4628377"/>
                  <a:gd name="connsiteY19" fmla="*/ 4240217 h 6208128"/>
                  <a:gd name="connsiteX20" fmla="*/ 4240436 w 4628377"/>
                  <a:gd name="connsiteY20" fmla="*/ 3270398 h 6208128"/>
                  <a:gd name="connsiteX21" fmla="*/ 4194252 w 4628377"/>
                  <a:gd name="connsiteY21" fmla="*/ 2402180 h 6208128"/>
                  <a:gd name="connsiteX22" fmla="*/ 3335271 w 4628377"/>
                  <a:gd name="connsiteY22" fmla="*/ 1229165 h 6208128"/>
                  <a:gd name="connsiteX23" fmla="*/ 2097597 w 4628377"/>
                  <a:gd name="connsiteY23" fmla="*/ 573380 h 620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628377" h="6208128">
                    <a:moveTo>
                      <a:pt x="2097597" y="573380"/>
                    </a:moveTo>
                    <a:cubicBezTo>
                      <a:pt x="1717367" y="380955"/>
                      <a:pt x="1387939" y="151587"/>
                      <a:pt x="1053891" y="74617"/>
                    </a:cubicBezTo>
                    <a:cubicBezTo>
                      <a:pt x="719843" y="-2353"/>
                      <a:pt x="254944" y="-59310"/>
                      <a:pt x="93308" y="111563"/>
                    </a:cubicBezTo>
                    <a:cubicBezTo>
                      <a:pt x="-68328" y="282436"/>
                      <a:pt x="14799" y="830460"/>
                      <a:pt x="84072" y="1099854"/>
                    </a:cubicBezTo>
                    <a:cubicBezTo>
                      <a:pt x="153345" y="1369248"/>
                      <a:pt x="333455" y="1553974"/>
                      <a:pt x="508946" y="1727925"/>
                    </a:cubicBezTo>
                    <a:cubicBezTo>
                      <a:pt x="684437" y="1901876"/>
                      <a:pt x="1083138" y="1989623"/>
                      <a:pt x="1330980" y="2171272"/>
                    </a:cubicBezTo>
                    <a:cubicBezTo>
                      <a:pt x="1578822" y="2352921"/>
                      <a:pt x="1865150" y="2646944"/>
                      <a:pt x="1995999" y="2817817"/>
                    </a:cubicBezTo>
                    <a:cubicBezTo>
                      <a:pt x="2126848" y="2988690"/>
                      <a:pt x="2143781" y="2924036"/>
                      <a:pt x="2291564" y="3205745"/>
                    </a:cubicBezTo>
                    <a:cubicBezTo>
                      <a:pt x="2439347" y="3487454"/>
                      <a:pt x="2668715" y="3916944"/>
                      <a:pt x="2716436" y="4230980"/>
                    </a:cubicBezTo>
                    <a:cubicBezTo>
                      <a:pt x="2764157" y="4545016"/>
                      <a:pt x="2708736" y="4839041"/>
                      <a:pt x="2577888" y="5089962"/>
                    </a:cubicBezTo>
                    <a:cubicBezTo>
                      <a:pt x="2447040" y="5340884"/>
                      <a:pt x="1557273" y="5968958"/>
                      <a:pt x="1515710" y="6096727"/>
                    </a:cubicBezTo>
                    <a:cubicBezTo>
                      <a:pt x="1474147" y="6224496"/>
                      <a:pt x="2125310" y="5893524"/>
                      <a:pt x="2328510" y="5856579"/>
                    </a:cubicBezTo>
                    <a:cubicBezTo>
                      <a:pt x="2531710" y="5819634"/>
                      <a:pt x="2671792" y="5867358"/>
                      <a:pt x="2734907" y="5875055"/>
                    </a:cubicBezTo>
                    <a:cubicBezTo>
                      <a:pt x="2798022" y="5882752"/>
                      <a:pt x="3072035" y="5664156"/>
                      <a:pt x="3159781" y="5653380"/>
                    </a:cubicBezTo>
                    <a:cubicBezTo>
                      <a:pt x="3247527" y="5642604"/>
                      <a:pt x="3407623" y="5819634"/>
                      <a:pt x="3538472" y="5884288"/>
                    </a:cubicBezTo>
                    <a:cubicBezTo>
                      <a:pt x="3669321" y="5948942"/>
                      <a:pt x="3763225" y="5925852"/>
                      <a:pt x="3944873" y="5976652"/>
                    </a:cubicBezTo>
                    <a:cubicBezTo>
                      <a:pt x="4126521" y="6027452"/>
                      <a:pt x="4631442" y="6278375"/>
                      <a:pt x="4628363" y="6189090"/>
                    </a:cubicBezTo>
                    <a:cubicBezTo>
                      <a:pt x="4625284" y="6099805"/>
                      <a:pt x="4106509" y="5613355"/>
                      <a:pt x="3926400" y="5440943"/>
                    </a:cubicBezTo>
                    <a:cubicBezTo>
                      <a:pt x="3746291" y="5268531"/>
                      <a:pt x="3509224" y="5299320"/>
                      <a:pt x="3501527" y="5099199"/>
                    </a:cubicBezTo>
                    <a:cubicBezTo>
                      <a:pt x="3493830" y="4899078"/>
                      <a:pt x="3757065" y="4545017"/>
                      <a:pt x="3880216" y="4240217"/>
                    </a:cubicBezTo>
                    <a:cubicBezTo>
                      <a:pt x="4003367" y="3935417"/>
                      <a:pt x="4188097" y="3576737"/>
                      <a:pt x="4240436" y="3270398"/>
                    </a:cubicBezTo>
                    <a:cubicBezTo>
                      <a:pt x="4292775" y="2964059"/>
                      <a:pt x="4269682" y="2805501"/>
                      <a:pt x="4194252" y="2402180"/>
                    </a:cubicBezTo>
                    <a:cubicBezTo>
                      <a:pt x="4063404" y="1989622"/>
                      <a:pt x="3684714" y="1533965"/>
                      <a:pt x="3335271" y="1229165"/>
                    </a:cubicBezTo>
                    <a:cubicBezTo>
                      <a:pt x="2985828" y="924365"/>
                      <a:pt x="2477827" y="765805"/>
                      <a:pt x="2097597" y="573380"/>
                    </a:cubicBezTo>
                    <a:close/>
                  </a:path>
                </a:pathLst>
              </a:custGeom>
              <a:solidFill>
                <a:srgbClr val="107FB7"/>
              </a:solidFill>
              <a:ln>
                <a:solidFill>
                  <a:srgbClr val="107FB7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" name="Полилиния: фигура 2">
                <a:extLst>
                  <a:ext uri="{FF2B5EF4-FFF2-40B4-BE49-F238E27FC236}">
                    <a16:creationId xmlns:a16="http://schemas.microsoft.com/office/drawing/2014/main" id="{0B478C36-AFFC-A79F-993E-F21295180566}"/>
                  </a:ext>
                </a:extLst>
              </p:cNvPr>
              <p:cNvSpPr/>
              <p:nvPr/>
            </p:nvSpPr>
            <p:spPr>
              <a:xfrm rot="21574612">
                <a:off x="3349800" y="440373"/>
                <a:ext cx="4505738" cy="6205189"/>
              </a:xfrm>
              <a:custGeom>
                <a:avLst/>
                <a:gdLst>
                  <a:gd name="connsiteX0" fmla="*/ 2693028 w 4670396"/>
                  <a:gd name="connsiteY0" fmla="*/ 813905 h 6492276"/>
                  <a:gd name="connsiteX1" fmla="*/ 1381465 w 4670396"/>
                  <a:gd name="connsiteY1" fmla="*/ 38050 h 6492276"/>
                  <a:gd name="connsiteX2" fmla="*/ 134555 w 4670396"/>
                  <a:gd name="connsiteY2" fmla="*/ 305905 h 6492276"/>
                  <a:gd name="connsiteX3" fmla="*/ 171501 w 4670396"/>
                  <a:gd name="connsiteY3" fmla="*/ 1894559 h 6492276"/>
                  <a:gd name="connsiteX4" fmla="*/ 1353755 w 4670396"/>
                  <a:gd name="connsiteY4" fmla="*/ 3104523 h 6492276"/>
                  <a:gd name="connsiteX5" fmla="*/ 2471355 w 4670396"/>
                  <a:gd name="connsiteY5" fmla="*/ 4453032 h 6492276"/>
                  <a:gd name="connsiteX6" fmla="*/ 2813101 w 4670396"/>
                  <a:gd name="connsiteY6" fmla="*/ 5635286 h 6492276"/>
                  <a:gd name="connsiteX7" fmla="*/ 2194265 w 4670396"/>
                  <a:gd name="connsiteY7" fmla="*/ 6438850 h 6492276"/>
                  <a:gd name="connsiteX8" fmla="*/ 3219501 w 4670396"/>
                  <a:gd name="connsiteY8" fmla="*/ 6420377 h 6492276"/>
                  <a:gd name="connsiteX9" fmla="*/ 4651137 w 4670396"/>
                  <a:gd name="connsiteY9" fmla="*/ 6448086 h 6492276"/>
                  <a:gd name="connsiteX10" fmla="*/ 4032301 w 4670396"/>
                  <a:gd name="connsiteY10" fmla="*/ 5801541 h 6492276"/>
                  <a:gd name="connsiteX11" fmla="*/ 3838337 w 4670396"/>
                  <a:gd name="connsiteY11" fmla="*/ 4988741 h 6492276"/>
                  <a:gd name="connsiteX12" fmla="*/ 4235501 w 4670396"/>
                  <a:gd name="connsiteY12" fmla="*/ 3640232 h 6492276"/>
                  <a:gd name="connsiteX13" fmla="*/ 4383283 w 4670396"/>
                  <a:gd name="connsiteY13" fmla="*/ 2236305 h 6492276"/>
                  <a:gd name="connsiteX14" fmla="*/ 3450410 w 4670396"/>
                  <a:gd name="connsiteY14" fmla="*/ 1164886 h 6492276"/>
                  <a:gd name="connsiteX15" fmla="*/ 2693028 w 4670396"/>
                  <a:gd name="connsiteY15" fmla="*/ 813905 h 6492276"/>
                  <a:gd name="connsiteX0" fmla="*/ 2777130 w 4754498"/>
                  <a:gd name="connsiteY0" fmla="*/ 801133 h 6479504"/>
                  <a:gd name="connsiteX1" fmla="*/ 1465567 w 4754498"/>
                  <a:gd name="connsiteY1" fmla="*/ 25278 h 6479504"/>
                  <a:gd name="connsiteX2" fmla="*/ 98584 w 4754498"/>
                  <a:gd name="connsiteY2" fmla="*/ 348551 h 6479504"/>
                  <a:gd name="connsiteX3" fmla="*/ 255603 w 4754498"/>
                  <a:gd name="connsiteY3" fmla="*/ 1881787 h 6479504"/>
                  <a:gd name="connsiteX4" fmla="*/ 1437857 w 4754498"/>
                  <a:gd name="connsiteY4" fmla="*/ 3091751 h 6479504"/>
                  <a:gd name="connsiteX5" fmla="*/ 2555457 w 4754498"/>
                  <a:gd name="connsiteY5" fmla="*/ 4440260 h 6479504"/>
                  <a:gd name="connsiteX6" fmla="*/ 2897203 w 4754498"/>
                  <a:gd name="connsiteY6" fmla="*/ 5622514 h 6479504"/>
                  <a:gd name="connsiteX7" fmla="*/ 2278367 w 4754498"/>
                  <a:gd name="connsiteY7" fmla="*/ 6426078 h 6479504"/>
                  <a:gd name="connsiteX8" fmla="*/ 3303603 w 4754498"/>
                  <a:gd name="connsiteY8" fmla="*/ 6407605 h 6479504"/>
                  <a:gd name="connsiteX9" fmla="*/ 4735239 w 4754498"/>
                  <a:gd name="connsiteY9" fmla="*/ 6435314 h 6479504"/>
                  <a:gd name="connsiteX10" fmla="*/ 4116403 w 4754498"/>
                  <a:gd name="connsiteY10" fmla="*/ 5788769 h 6479504"/>
                  <a:gd name="connsiteX11" fmla="*/ 3922439 w 4754498"/>
                  <a:gd name="connsiteY11" fmla="*/ 4975969 h 6479504"/>
                  <a:gd name="connsiteX12" fmla="*/ 4319603 w 4754498"/>
                  <a:gd name="connsiteY12" fmla="*/ 3627460 h 6479504"/>
                  <a:gd name="connsiteX13" fmla="*/ 4467385 w 4754498"/>
                  <a:gd name="connsiteY13" fmla="*/ 2223533 h 6479504"/>
                  <a:gd name="connsiteX14" fmla="*/ 3534512 w 4754498"/>
                  <a:gd name="connsiteY14" fmla="*/ 1152114 h 6479504"/>
                  <a:gd name="connsiteX15" fmla="*/ 2777130 w 4754498"/>
                  <a:gd name="connsiteY15" fmla="*/ 801133 h 6479504"/>
                  <a:gd name="connsiteX0" fmla="*/ 2750467 w 4727835"/>
                  <a:gd name="connsiteY0" fmla="*/ 752894 h 6431265"/>
                  <a:gd name="connsiteX1" fmla="*/ 1078686 w 4727835"/>
                  <a:gd name="connsiteY1" fmla="*/ 32457 h 6431265"/>
                  <a:gd name="connsiteX2" fmla="*/ 71921 w 4727835"/>
                  <a:gd name="connsiteY2" fmla="*/ 300312 h 6431265"/>
                  <a:gd name="connsiteX3" fmla="*/ 228940 w 4727835"/>
                  <a:gd name="connsiteY3" fmla="*/ 1833548 h 6431265"/>
                  <a:gd name="connsiteX4" fmla="*/ 1411194 w 4727835"/>
                  <a:gd name="connsiteY4" fmla="*/ 3043512 h 6431265"/>
                  <a:gd name="connsiteX5" fmla="*/ 2528794 w 4727835"/>
                  <a:gd name="connsiteY5" fmla="*/ 4392021 h 6431265"/>
                  <a:gd name="connsiteX6" fmla="*/ 2870540 w 4727835"/>
                  <a:gd name="connsiteY6" fmla="*/ 5574275 h 6431265"/>
                  <a:gd name="connsiteX7" fmla="*/ 2251704 w 4727835"/>
                  <a:gd name="connsiteY7" fmla="*/ 6377839 h 6431265"/>
                  <a:gd name="connsiteX8" fmla="*/ 3276940 w 4727835"/>
                  <a:gd name="connsiteY8" fmla="*/ 6359366 h 6431265"/>
                  <a:gd name="connsiteX9" fmla="*/ 4708576 w 4727835"/>
                  <a:gd name="connsiteY9" fmla="*/ 6387075 h 6431265"/>
                  <a:gd name="connsiteX10" fmla="*/ 4089740 w 4727835"/>
                  <a:gd name="connsiteY10" fmla="*/ 5740530 h 6431265"/>
                  <a:gd name="connsiteX11" fmla="*/ 3895776 w 4727835"/>
                  <a:gd name="connsiteY11" fmla="*/ 4927730 h 6431265"/>
                  <a:gd name="connsiteX12" fmla="*/ 4292940 w 4727835"/>
                  <a:gd name="connsiteY12" fmla="*/ 3579221 h 6431265"/>
                  <a:gd name="connsiteX13" fmla="*/ 4440722 w 4727835"/>
                  <a:gd name="connsiteY13" fmla="*/ 2175294 h 6431265"/>
                  <a:gd name="connsiteX14" fmla="*/ 3507849 w 4727835"/>
                  <a:gd name="connsiteY14" fmla="*/ 1103875 h 6431265"/>
                  <a:gd name="connsiteX15" fmla="*/ 2750467 w 4727835"/>
                  <a:gd name="connsiteY15" fmla="*/ 752894 h 6431265"/>
                  <a:gd name="connsiteX0" fmla="*/ 2814893 w 4792261"/>
                  <a:gd name="connsiteY0" fmla="*/ 743283 h 6421654"/>
                  <a:gd name="connsiteX1" fmla="*/ 1143112 w 4792261"/>
                  <a:gd name="connsiteY1" fmla="*/ 22846 h 6421654"/>
                  <a:gd name="connsiteX2" fmla="*/ 136347 w 4792261"/>
                  <a:gd name="connsiteY2" fmla="*/ 290701 h 6421654"/>
                  <a:gd name="connsiteX3" fmla="*/ 154820 w 4792261"/>
                  <a:gd name="connsiteY3" fmla="*/ 1380592 h 6421654"/>
                  <a:gd name="connsiteX4" fmla="*/ 1475620 w 4792261"/>
                  <a:gd name="connsiteY4" fmla="*/ 3033901 h 6421654"/>
                  <a:gd name="connsiteX5" fmla="*/ 2593220 w 4792261"/>
                  <a:gd name="connsiteY5" fmla="*/ 4382410 h 6421654"/>
                  <a:gd name="connsiteX6" fmla="*/ 2934966 w 4792261"/>
                  <a:gd name="connsiteY6" fmla="*/ 5564664 h 6421654"/>
                  <a:gd name="connsiteX7" fmla="*/ 2316130 w 4792261"/>
                  <a:gd name="connsiteY7" fmla="*/ 6368228 h 6421654"/>
                  <a:gd name="connsiteX8" fmla="*/ 3341366 w 4792261"/>
                  <a:gd name="connsiteY8" fmla="*/ 6349755 h 6421654"/>
                  <a:gd name="connsiteX9" fmla="*/ 4773002 w 4792261"/>
                  <a:gd name="connsiteY9" fmla="*/ 6377464 h 6421654"/>
                  <a:gd name="connsiteX10" fmla="*/ 4154166 w 4792261"/>
                  <a:gd name="connsiteY10" fmla="*/ 5730919 h 6421654"/>
                  <a:gd name="connsiteX11" fmla="*/ 3960202 w 4792261"/>
                  <a:gd name="connsiteY11" fmla="*/ 4918119 h 6421654"/>
                  <a:gd name="connsiteX12" fmla="*/ 4357366 w 4792261"/>
                  <a:gd name="connsiteY12" fmla="*/ 3569610 h 6421654"/>
                  <a:gd name="connsiteX13" fmla="*/ 4505148 w 4792261"/>
                  <a:gd name="connsiteY13" fmla="*/ 2165683 h 6421654"/>
                  <a:gd name="connsiteX14" fmla="*/ 3572275 w 4792261"/>
                  <a:gd name="connsiteY14" fmla="*/ 1094264 h 6421654"/>
                  <a:gd name="connsiteX15" fmla="*/ 2814893 w 4792261"/>
                  <a:gd name="connsiteY15" fmla="*/ 743283 h 6421654"/>
                  <a:gd name="connsiteX0" fmla="*/ 2785278 w 4762646"/>
                  <a:gd name="connsiteY0" fmla="*/ 743283 h 6421654"/>
                  <a:gd name="connsiteX1" fmla="*/ 1113497 w 4762646"/>
                  <a:gd name="connsiteY1" fmla="*/ 22846 h 6421654"/>
                  <a:gd name="connsiteX2" fmla="*/ 106732 w 4762646"/>
                  <a:gd name="connsiteY2" fmla="*/ 290701 h 6421654"/>
                  <a:gd name="connsiteX3" fmla="*/ 125205 w 4762646"/>
                  <a:gd name="connsiteY3" fmla="*/ 1380592 h 6421654"/>
                  <a:gd name="connsiteX4" fmla="*/ 956478 w 4762646"/>
                  <a:gd name="connsiteY4" fmla="*/ 2211865 h 6421654"/>
                  <a:gd name="connsiteX5" fmla="*/ 2563605 w 4762646"/>
                  <a:gd name="connsiteY5" fmla="*/ 4382410 h 6421654"/>
                  <a:gd name="connsiteX6" fmla="*/ 2905351 w 4762646"/>
                  <a:gd name="connsiteY6" fmla="*/ 5564664 h 6421654"/>
                  <a:gd name="connsiteX7" fmla="*/ 2286515 w 4762646"/>
                  <a:gd name="connsiteY7" fmla="*/ 6368228 h 6421654"/>
                  <a:gd name="connsiteX8" fmla="*/ 3311751 w 4762646"/>
                  <a:gd name="connsiteY8" fmla="*/ 6349755 h 6421654"/>
                  <a:gd name="connsiteX9" fmla="*/ 4743387 w 4762646"/>
                  <a:gd name="connsiteY9" fmla="*/ 6377464 h 6421654"/>
                  <a:gd name="connsiteX10" fmla="*/ 4124551 w 4762646"/>
                  <a:gd name="connsiteY10" fmla="*/ 5730919 h 6421654"/>
                  <a:gd name="connsiteX11" fmla="*/ 3930587 w 4762646"/>
                  <a:gd name="connsiteY11" fmla="*/ 4918119 h 6421654"/>
                  <a:gd name="connsiteX12" fmla="*/ 4327751 w 4762646"/>
                  <a:gd name="connsiteY12" fmla="*/ 3569610 h 6421654"/>
                  <a:gd name="connsiteX13" fmla="*/ 4475533 w 4762646"/>
                  <a:gd name="connsiteY13" fmla="*/ 2165683 h 6421654"/>
                  <a:gd name="connsiteX14" fmla="*/ 3542660 w 4762646"/>
                  <a:gd name="connsiteY14" fmla="*/ 1094264 h 6421654"/>
                  <a:gd name="connsiteX15" fmla="*/ 2785278 w 4762646"/>
                  <a:gd name="connsiteY15" fmla="*/ 743283 h 6421654"/>
                  <a:gd name="connsiteX0" fmla="*/ 2798187 w 4775555"/>
                  <a:gd name="connsiteY0" fmla="*/ 743283 h 6421654"/>
                  <a:gd name="connsiteX1" fmla="*/ 1126406 w 4775555"/>
                  <a:gd name="connsiteY1" fmla="*/ 22846 h 6421654"/>
                  <a:gd name="connsiteX2" fmla="*/ 119641 w 4775555"/>
                  <a:gd name="connsiteY2" fmla="*/ 290701 h 6421654"/>
                  <a:gd name="connsiteX3" fmla="*/ 138114 w 4775555"/>
                  <a:gd name="connsiteY3" fmla="*/ 1380592 h 6421654"/>
                  <a:gd name="connsiteX4" fmla="*/ 1191059 w 4775555"/>
                  <a:gd name="connsiteY4" fmla="*/ 2424301 h 6421654"/>
                  <a:gd name="connsiteX5" fmla="*/ 2576514 w 4775555"/>
                  <a:gd name="connsiteY5" fmla="*/ 4382410 h 6421654"/>
                  <a:gd name="connsiteX6" fmla="*/ 2918260 w 4775555"/>
                  <a:gd name="connsiteY6" fmla="*/ 5564664 h 6421654"/>
                  <a:gd name="connsiteX7" fmla="*/ 2299424 w 4775555"/>
                  <a:gd name="connsiteY7" fmla="*/ 6368228 h 6421654"/>
                  <a:gd name="connsiteX8" fmla="*/ 3324660 w 4775555"/>
                  <a:gd name="connsiteY8" fmla="*/ 6349755 h 6421654"/>
                  <a:gd name="connsiteX9" fmla="*/ 4756296 w 4775555"/>
                  <a:gd name="connsiteY9" fmla="*/ 6377464 h 6421654"/>
                  <a:gd name="connsiteX10" fmla="*/ 4137460 w 4775555"/>
                  <a:gd name="connsiteY10" fmla="*/ 5730919 h 6421654"/>
                  <a:gd name="connsiteX11" fmla="*/ 3943496 w 4775555"/>
                  <a:gd name="connsiteY11" fmla="*/ 4918119 h 6421654"/>
                  <a:gd name="connsiteX12" fmla="*/ 4340660 w 4775555"/>
                  <a:gd name="connsiteY12" fmla="*/ 3569610 h 6421654"/>
                  <a:gd name="connsiteX13" fmla="*/ 4488442 w 4775555"/>
                  <a:gd name="connsiteY13" fmla="*/ 2165683 h 6421654"/>
                  <a:gd name="connsiteX14" fmla="*/ 3555569 w 4775555"/>
                  <a:gd name="connsiteY14" fmla="*/ 1094264 h 6421654"/>
                  <a:gd name="connsiteX15" fmla="*/ 2798187 w 4775555"/>
                  <a:gd name="connsiteY15" fmla="*/ 743283 h 6421654"/>
                  <a:gd name="connsiteX0" fmla="*/ 2766730 w 4744098"/>
                  <a:gd name="connsiteY0" fmla="*/ 743283 h 6421654"/>
                  <a:gd name="connsiteX1" fmla="*/ 1094949 w 4744098"/>
                  <a:gd name="connsiteY1" fmla="*/ 22846 h 6421654"/>
                  <a:gd name="connsiteX2" fmla="*/ 88184 w 4744098"/>
                  <a:gd name="connsiteY2" fmla="*/ 290701 h 6421654"/>
                  <a:gd name="connsiteX3" fmla="*/ 106657 w 4744098"/>
                  <a:gd name="connsiteY3" fmla="*/ 1380592 h 6421654"/>
                  <a:gd name="connsiteX4" fmla="*/ 577712 w 4744098"/>
                  <a:gd name="connsiteY4" fmla="*/ 1888591 h 6421654"/>
                  <a:gd name="connsiteX5" fmla="*/ 1159602 w 4744098"/>
                  <a:gd name="connsiteY5" fmla="*/ 2424301 h 6421654"/>
                  <a:gd name="connsiteX6" fmla="*/ 2545057 w 4744098"/>
                  <a:gd name="connsiteY6" fmla="*/ 4382410 h 6421654"/>
                  <a:gd name="connsiteX7" fmla="*/ 2886803 w 4744098"/>
                  <a:gd name="connsiteY7" fmla="*/ 5564664 h 6421654"/>
                  <a:gd name="connsiteX8" fmla="*/ 2267967 w 4744098"/>
                  <a:gd name="connsiteY8" fmla="*/ 6368228 h 6421654"/>
                  <a:gd name="connsiteX9" fmla="*/ 3293203 w 4744098"/>
                  <a:gd name="connsiteY9" fmla="*/ 6349755 h 6421654"/>
                  <a:gd name="connsiteX10" fmla="*/ 4724839 w 4744098"/>
                  <a:gd name="connsiteY10" fmla="*/ 6377464 h 6421654"/>
                  <a:gd name="connsiteX11" fmla="*/ 4106003 w 4744098"/>
                  <a:gd name="connsiteY11" fmla="*/ 5730919 h 6421654"/>
                  <a:gd name="connsiteX12" fmla="*/ 3912039 w 4744098"/>
                  <a:gd name="connsiteY12" fmla="*/ 4918119 h 6421654"/>
                  <a:gd name="connsiteX13" fmla="*/ 4309203 w 4744098"/>
                  <a:gd name="connsiteY13" fmla="*/ 3569610 h 6421654"/>
                  <a:gd name="connsiteX14" fmla="*/ 4456985 w 4744098"/>
                  <a:gd name="connsiteY14" fmla="*/ 2165683 h 6421654"/>
                  <a:gd name="connsiteX15" fmla="*/ 3524112 w 4744098"/>
                  <a:gd name="connsiteY15" fmla="*/ 1094264 h 6421654"/>
                  <a:gd name="connsiteX16" fmla="*/ 2766730 w 4744098"/>
                  <a:gd name="connsiteY16" fmla="*/ 743283 h 6421654"/>
                  <a:gd name="connsiteX0" fmla="*/ 2763771 w 4741139"/>
                  <a:gd name="connsiteY0" fmla="*/ 743283 h 6421654"/>
                  <a:gd name="connsiteX1" fmla="*/ 1091990 w 4741139"/>
                  <a:gd name="connsiteY1" fmla="*/ 22846 h 6421654"/>
                  <a:gd name="connsiteX2" fmla="*/ 85225 w 4741139"/>
                  <a:gd name="connsiteY2" fmla="*/ 290701 h 6421654"/>
                  <a:gd name="connsiteX3" fmla="*/ 103698 w 4741139"/>
                  <a:gd name="connsiteY3" fmla="*/ 1380592 h 6421654"/>
                  <a:gd name="connsiteX4" fmla="*/ 510099 w 4741139"/>
                  <a:gd name="connsiteY4" fmla="*/ 1944009 h 6421654"/>
                  <a:gd name="connsiteX5" fmla="*/ 1156643 w 4741139"/>
                  <a:gd name="connsiteY5" fmla="*/ 2424301 h 6421654"/>
                  <a:gd name="connsiteX6" fmla="*/ 2542098 w 4741139"/>
                  <a:gd name="connsiteY6" fmla="*/ 4382410 h 6421654"/>
                  <a:gd name="connsiteX7" fmla="*/ 2883844 w 4741139"/>
                  <a:gd name="connsiteY7" fmla="*/ 5564664 h 6421654"/>
                  <a:gd name="connsiteX8" fmla="*/ 2265008 w 4741139"/>
                  <a:gd name="connsiteY8" fmla="*/ 6368228 h 6421654"/>
                  <a:gd name="connsiteX9" fmla="*/ 3290244 w 4741139"/>
                  <a:gd name="connsiteY9" fmla="*/ 6349755 h 6421654"/>
                  <a:gd name="connsiteX10" fmla="*/ 4721880 w 4741139"/>
                  <a:gd name="connsiteY10" fmla="*/ 6377464 h 6421654"/>
                  <a:gd name="connsiteX11" fmla="*/ 4103044 w 4741139"/>
                  <a:gd name="connsiteY11" fmla="*/ 5730919 h 6421654"/>
                  <a:gd name="connsiteX12" fmla="*/ 3909080 w 4741139"/>
                  <a:gd name="connsiteY12" fmla="*/ 4918119 h 6421654"/>
                  <a:gd name="connsiteX13" fmla="*/ 4306244 w 4741139"/>
                  <a:gd name="connsiteY13" fmla="*/ 3569610 h 6421654"/>
                  <a:gd name="connsiteX14" fmla="*/ 4454026 w 4741139"/>
                  <a:gd name="connsiteY14" fmla="*/ 2165683 h 6421654"/>
                  <a:gd name="connsiteX15" fmla="*/ 3521153 w 4741139"/>
                  <a:gd name="connsiteY15" fmla="*/ 1094264 h 6421654"/>
                  <a:gd name="connsiteX16" fmla="*/ 2763771 w 4741139"/>
                  <a:gd name="connsiteY16" fmla="*/ 743283 h 6421654"/>
                  <a:gd name="connsiteX0" fmla="*/ 2775579 w 4752947"/>
                  <a:gd name="connsiteY0" fmla="*/ 741680 h 6420051"/>
                  <a:gd name="connsiteX1" fmla="*/ 1103798 w 4752947"/>
                  <a:gd name="connsiteY1" fmla="*/ 21243 h 6420051"/>
                  <a:gd name="connsiteX2" fmla="*/ 97033 w 4752947"/>
                  <a:gd name="connsiteY2" fmla="*/ 289098 h 6420051"/>
                  <a:gd name="connsiteX3" fmla="*/ 87797 w 4752947"/>
                  <a:gd name="connsiteY3" fmla="*/ 1277389 h 6420051"/>
                  <a:gd name="connsiteX4" fmla="*/ 521907 w 4752947"/>
                  <a:gd name="connsiteY4" fmla="*/ 1942406 h 6420051"/>
                  <a:gd name="connsiteX5" fmla="*/ 1168451 w 4752947"/>
                  <a:gd name="connsiteY5" fmla="*/ 2422698 h 6420051"/>
                  <a:gd name="connsiteX6" fmla="*/ 2553906 w 4752947"/>
                  <a:gd name="connsiteY6" fmla="*/ 4380807 h 6420051"/>
                  <a:gd name="connsiteX7" fmla="*/ 2895652 w 4752947"/>
                  <a:gd name="connsiteY7" fmla="*/ 5563061 h 6420051"/>
                  <a:gd name="connsiteX8" fmla="*/ 2276816 w 4752947"/>
                  <a:gd name="connsiteY8" fmla="*/ 6366625 h 6420051"/>
                  <a:gd name="connsiteX9" fmla="*/ 3302052 w 4752947"/>
                  <a:gd name="connsiteY9" fmla="*/ 6348152 h 6420051"/>
                  <a:gd name="connsiteX10" fmla="*/ 4733688 w 4752947"/>
                  <a:gd name="connsiteY10" fmla="*/ 6375861 h 6420051"/>
                  <a:gd name="connsiteX11" fmla="*/ 4114852 w 4752947"/>
                  <a:gd name="connsiteY11" fmla="*/ 5729316 h 6420051"/>
                  <a:gd name="connsiteX12" fmla="*/ 3920888 w 4752947"/>
                  <a:gd name="connsiteY12" fmla="*/ 4916516 h 6420051"/>
                  <a:gd name="connsiteX13" fmla="*/ 4318052 w 4752947"/>
                  <a:gd name="connsiteY13" fmla="*/ 3568007 h 6420051"/>
                  <a:gd name="connsiteX14" fmla="*/ 4465834 w 4752947"/>
                  <a:gd name="connsiteY14" fmla="*/ 2164080 h 6420051"/>
                  <a:gd name="connsiteX15" fmla="*/ 3532961 w 4752947"/>
                  <a:gd name="connsiteY15" fmla="*/ 1092661 h 6420051"/>
                  <a:gd name="connsiteX16" fmla="*/ 2775579 w 4752947"/>
                  <a:gd name="connsiteY16" fmla="*/ 741680 h 6420051"/>
                  <a:gd name="connsiteX0" fmla="*/ 2782491 w 4759859"/>
                  <a:gd name="connsiteY0" fmla="*/ 741680 h 6420051"/>
                  <a:gd name="connsiteX1" fmla="*/ 1110710 w 4759859"/>
                  <a:gd name="connsiteY1" fmla="*/ 21243 h 6420051"/>
                  <a:gd name="connsiteX2" fmla="*/ 103945 w 4759859"/>
                  <a:gd name="connsiteY2" fmla="*/ 289098 h 6420051"/>
                  <a:gd name="connsiteX3" fmla="*/ 94709 w 4759859"/>
                  <a:gd name="connsiteY3" fmla="*/ 1277389 h 6420051"/>
                  <a:gd name="connsiteX4" fmla="*/ 658128 w 4759859"/>
                  <a:gd name="connsiteY4" fmla="*/ 1794624 h 6420051"/>
                  <a:gd name="connsiteX5" fmla="*/ 1175363 w 4759859"/>
                  <a:gd name="connsiteY5" fmla="*/ 2422698 h 6420051"/>
                  <a:gd name="connsiteX6" fmla="*/ 2560818 w 4759859"/>
                  <a:gd name="connsiteY6" fmla="*/ 4380807 h 6420051"/>
                  <a:gd name="connsiteX7" fmla="*/ 2902564 w 4759859"/>
                  <a:gd name="connsiteY7" fmla="*/ 5563061 h 6420051"/>
                  <a:gd name="connsiteX8" fmla="*/ 2283728 w 4759859"/>
                  <a:gd name="connsiteY8" fmla="*/ 6366625 h 6420051"/>
                  <a:gd name="connsiteX9" fmla="*/ 3308964 w 4759859"/>
                  <a:gd name="connsiteY9" fmla="*/ 6348152 h 6420051"/>
                  <a:gd name="connsiteX10" fmla="*/ 4740600 w 4759859"/>
                  <a:gd name="connsiteY10" fmla="*/ 6375861 h 6420051"/>
                  <a:gd name="connsiteX11" fmla="*/ 4121764 w 4759859"/>
                  <a:gd name="connsiteY11" fmla="*/ 5729316 h 6420051"/>
                  <a:gd name="connsiteX12" fmla="*/ 3927800 w 4759859"/>
                  <a:gd name="connsiteY12" fmla="*/ 4916516 h 6420051"/>
                  <a:gd name="connsiteX13" fmla="*/ 4324964 w 4759859"/>
                  <a:gd name="connsiteY13" fmla="*/ 3568007 h 6420051"/>
                  <a:gd name="connsiteX14" fmla="*/ 4472746 w 4759859"/>
                  <a:gd name="connsiteY14" fmla="*/ 2164080 h 6420051"/>
                  <a:gd name="connsiteX15" fmla="*/ 3539873 w 4759859"/>
                  <a:gd name="connsiteY15" fmla="*/ 1092661 h 6420051"/>
                  <a:gd name="connsiteX16" fmla="*/ 2782491 w 4759859"/>
                  <a:gd name="connsiteY16" fmla="*/ 741680 h 6420051"/>
                  <a:gd name="connsiteX0" fmla="*/ 2782491 w 4759859"/>
                  <a:gd name="connsiteY0" fmla="*/ 741680 h 6420051"/>
                  <a:gd name="connsiteX1" fmla="*/ 1110710 w 4759859"/>
                  <a:gd name="connsiteY1" fmla="*/ 21243 h 6420051"/>
                  <a:gd name="connsiteX2" fmla="*/ 103945 w 4759859"/>
                  <a:gd name="connsiteY2" fmla="*/ 289098 h 6420051"/>
                  <a:gd name="connsiteX3" fmla="*/ 94709 w 4759859"/>
                  <a:gd name="connsiteY3" fmla="*/ 1277389 h 6420051"/>
                  <a:gd name="connsiteX4" fmla="*/ 658128 w 4759859"/>
                  <a:gd name="connsiteY4" fmla="*/ 1794624 h 6420051"/>
                  <a:gd name="connsiteX5" fmla="*/ 1156890 w 4759859"/>
                  <a:gd name="connsiteY5" fmla="*/ 2533534 h 6420051"/>
                  <a:gd name="connsiteX6" fmla="*/ 2560818 w 4759859"/>
                  <a:gd name="connsiteY6" fmla="*/ 4380807 h 6420051"/>
                  <a:gd name="connsiteX7" fmla="*/ 2902564 w 4759859"/>
                  <a:gd name="connsiteY7" fmla="*/ 5563061 h 6420051"/>
                  <a:gd name="connsiteX8" fmla="*/ 2283728 w 4759859"/>
                  <a:gd name="connsiteY8" fmla="*/ 6366625 h 6420051"/>
                  <a:gd name="connsiteX9" fmla="*/ 3308964 w 4759859"/>
                  <a:gd name="connsiteY9" fmla="*/ 6348152 h 6420051"/>
                  <a:gd name="connsiteX10" fmla="*/ 4740600 w 4759859"/>
                  <a:gd name="connsiteY10" fmla="*/ 6375861 h 6420051"/>
                  <a:gd name="connsiteX11" fmla="*/ 4121764 w 4759859"/>
                  <a:gd name="connsiteY11" fmla="*/ 5729316 h 6420051"/>
                  <a:gd name="connsiteX12" fmla="*/ 3927800 w 4759859"/>
                  <a:gd name="connsiteY12" fmla="*/ 4916516 h 6420051"/>
                  <a:gd name="connsiteX13" fmla="*/ 4324964 w 4759859"/>
                  <a:gd name="connsiteY13" fmla="*/ 3568007 h 6420051"/>
                  <a:gd name="connsiteX14" fmla="*/ 4472746 w 4759859"/>
                  <a:gd name="connsiteY14" fmla="*/ 2164080 h 6420051"/>
                  <a:gd name="connsiteX15" fmla="*/ 3539873 w 4759859"/>
                  <a:gd name="connsiteY15" fmla="*/ 1092661 h 6420051"/>
                  <a:gd name="connsiteX16" fmla="*/ 2782491 w 4759859"/>
                  <a:gd name="connsiteY16" fmla="*/ 741680 h 6420051"/>
                  <a:gd name="connsiteX0" fmla="*/ 2782491 w 4759859"/>
                  <a:gd name="connsiteY0" fmla="*/ 741680 h 6420051"/>
                  <a:gd name="connsiteX1" fmla="*/ 1110710 w 4759859"/>
                  <a:gd name="connsiteY1" fmla="*/ 21243 h 6420051"/>
                  <a:gd name="connsiteX2" fmla="*/ 103945 w 4759859"/>
                  <a:gd name="connsiteY2" fmla="*/ 289098 h 6420051"/>
                  <a:gd name="connsiteX3" fmla="*/ 94709 w 4759859"/>
                  <a:gd name="connsiteY3" fmla="*/ 1277389 h 6420051"/>
                  <a:gd name="connsiteX4" fmla="*/ 658128 w 4759859"/>
                  <a:gd name="connsiteY4" fmla="*/ 1794624 h 6420051"/>
                  <a:gd name="connsiteX5" fmla="*/ 1156890 w 4759859"/>
                  <a:gd name="connsiteY5" fmla="*/ 2533534 h 6420051"/>
                  <a:gd name="connsiteX6" fmla="*/ 2560818 w 4759859"/>
                  <a:gd name="connsiteY6" fmla="*/ 4380807 h 6420051"/>
                  <a:gd name="connsiteX7" fmla="*/ 2902564 w 4759859"/>
                  <a:gd name="connsiteY7" fmla="*/ 5563061 h 6420051"/>
                  <a:gd name="connsiteX8" fmla="*/ 2283728 w 4759859"/>
                  <a:gd name="connsiteY8" fmla="*/ 6366625 h 6420051"/>
                  <a:gd name="connsiteX9" fmla="*/ 3308964 w 4759859"/>
                  <a:gd name="connsiteY9" fmla="*/ 6348152 h 6420051"/>
                  <a:gd name="connsiteX10" fmla="*/ 4740600 w 4759859"/>
                  <a:gd name="connsiteY10" fmla="*/ 6375861 h 6420051"/>
                  <a:gd name="connsiteX11" fmla="*/ 4121764 w 4759859"/>
                  <a:gd name="connsiteY11" fmla="*/ 5729316 h 6420051"/>
                  <a:gd name="connsiteX12" fmla="*/ 3927800 w 4759859"/>
                  <a:gd name="connsiteY12" fmla="*/ 4916516 h 6420051"/>
                  <a:gd name="connsiteX13" fmla="*/ 4324964 w 4759859"/>
                  <a:gd name="connsiteY13" fmla="*/ 3568007 h 6420051"/>
                  <a:gd name="connsiteX14" fmla="*/ 4472746 w 4759859"/>
                  <a:gd name="connsiteY14" fmla="*/ 2164080 h 6420051"/>
                  <a:gd name="connsiteX15" fmla="*/ 3539873 w 4759859"/>
                  <a:gd name="connsiteY15" fmla="*/ 1092661 h 6420051"/>
                  <a:gd name="connsiteX16" fmla="*/ 2782491 w 4759859"/>
                  <a:gd name="connsiteY16" fmla="*/ 741680 h 6420051"/>
                  <a:gd name="connsiteX0" fmla="*/ 2782491 w 4759859"/>
                  <a:gd name="connsiteY0" fmla="*/ 741680 h 6420051"/>
                  <a:gd name="connsiteX1" fmla="*/ 1110710 w 4759859"/>
                  <a:gd name="connsiteY1" fmla="*/ 21243 h 6420051"/>
                  <a:gd name="connsiteX2" fmla="*/ 103945 w 4759859"/>
                  <a:gd name="connsiteY2" fmla="*/ 289098 h 6420051"/>
                  <a:gd name="connsiteX3" fmla="*/ 94709 w 4759859"/>
                  <a:gd name="connsiteY3" fmla="*/ 1277389 h 6420051"/>
                  <a:gd name="connsiteX4" fmla="*/ 658128 w 4759859"/>
                  <a:gd name="connsiteY4" fmla="*/ 1794624 h 6420051"/>
                  <a:gd name="connsiteX5" fmla="*/ 1156890 w 4759859"/>
                  <a:gd name="connsiteY5" fmla="*/ 2533534 h 6420051"/>
                  <a:gd name="connsiteX6" fmla="*/ 2025109 w 4759859"/>
                  <a:gd name="connsiteY6" fmla="*/ 3447934 h 6420051"/>
                  <a:gd name="connsiteX7" fmla="*/ 2902564 w 4759859"/>
                  <a:gd name="connsiteY7" fmla="*/ 5563061 h 6420051"/>
                  <a:gd name="connsiteX8" fmla="*/ 2283728 w 4759859"/>
                  <a:gd name="connsiteY8" fmla="*/ 6366625 h 6420051"/>
                  <a:gd name="connsiteX9" fmla="*/ 3308964 w 4759859"/>
                  <a:gd name="connsiteY9" fmla="*/ 6348152 h 6420051"/>
                  <a:gd name="connsiteX10" fmla="*/ 4740600 w 4759859"/>
                  <a:gd name="connsiteY10" fmla="*/ 6375861 h 6420051"/>
                  <a:gd name="connsiteX11" fmla="*/ 4121764 w 4759859"/>
                  <a:gd name="connsiteY11" fmla="*/ 5729316 h 6420051"/>
                  <a:gd name="connsiteX12" fmla="*/ 3927800 w 4759859"/>
                  <a:gd name="connsiteY12" fmla="*/ 4916516 h 6420051"/>
                  <a:gd name="connsiteX13" fmla="*/ 4324964 w 4759859"/>
                  <a:gd name="connsiteY13" fmla="*/ 3568007 h 6420051"/>
                  <a:gd name="connsiteX14" fmla="*/ 4472746 w 4759859"/>
                  <a:gd name="connsiteY14" fmla="*/ 2164080 h 6420051"/>
                  <a:gd name="connsiteX15" fmla="*/ 3539873 w 4759859"/>
                  <a:gd name="connsiteY15" fmla="*/ 1092661 h 6420051"/>
                  <a:gd name="connsiteX16" fmla="*/ 2782491 w 4759859"/>
                  <a:gd name="connsiteY16" fmla="*/ 741680 h 6420051"/>
                  <a:gd name="connsiteX0" fmla="*/ 2782491 w 4759859"/>
                  <a:gd name="connsiteY0" fmla="*/ 741680 h 6420051"/>
                  <a:gd name="connsiteX1" fmla="*/ 1110710 w 4759859"/>
                  <a:gd name="connsiteY1" fmla="*/ 21243 h 6420051"/>
                  <a:gd name="connsiteX2" fmla="*/ 103945 w 4759859"/>
                  <a:gd name="connsiteY2" fmla="*/ 289098 h 6420051"/>
                  <a:gd name="connsiteX3" fmla="*/ 94709 w 4759859"/>
                  <a:gd name="connsiteY3" fmla="*/ 1277389 h 6420051"/>
                  <a:gd name="connsiteX4" fmla="*/ 658128 w 4759859"/>
                  <a:gd name="connsiteY4" fmla="*/ 1794624 h 6420051"/>
                  <a:gd name="connsiteX5" fmla="*/ 1341617 w 4759859"/>
                  <a:gd name="connsiteY5" fmla="*/ 2348807 h 6420051"/>
                  <a:gd name="connsiteX6" fmla="*/ 2025109 w 4759859"/>
                  <a:gd name="connsiteY6" fmla="*/ 3447934 h 6420051"/>
                  <a:gd name="connsiteX7" fmla="*/ 2902564 w 4759859"/>
                  <a:gd name="connsiteY7" fmla="*/ 5563061 h 6420051"/>
                  <a:gd name="connsiteX8" fmla="*/ 2283728 w 4759859"/>
                  <a:gd name="connsiteY8" fmla="*/ 6366625 h 6420051"/>
                  <a:gd name="connsiteX9" fmla="*/ 3308964 w 4759859"/>
                  <a:gd name="connsiteY9" fmla="*/ 6348152 h 6420051"/>
                  <a:gd name="connsiteX10" fmla="*/ 4740600 w 4759859"/>
                  <a:gd name="connsiteY10" fmla="*/ 6375861 h 6420051"/>
                  <a:gd name="connsiteX11" fmla="*/ 4121764 w 4759859"/>
                  <a:gd name="connsiteY11" fmla="*/ 5729316 h 6420051"/>
                  <a:gd name="connsiteX12" fmla="*/ 3927800 w 4759859"/>
                  <a:gd name="connsiteY12" fmla="*/ 4916516 h 6420051"/>
                  <a:gd name="connsiteX13" fmla="*/ 4324964 w 4759859"/>
                  <a:gd name="connsiteY13" fmla="*/ 3568007 h 6420051"/>
                  <a:gd name="connsiteX14" fmla="*/ 4472746 w 4759859"/>
                  <a:gd name="connsiteY14" fmla="*/ 2164080 h 6420051"/>
                  <a:gd name="connsiteX15" fmla="*/ 3539873 w 4759859"/>
                  <a:gd name="connsiteY15" fmla="*/ 1092661 h 6420051"/>
                  <a:gd name="connsiteX16" fmla="*/ 2782491 w 4759859"/>
                  <a:gd name="connsiteY16" fmla="*/ 741680 h 6420051"/>
                  <a:gd name="connsiteX0" fmla="*/ 2775103 w 4752471"/>
                  <a:gd name="connsiteY0" fmla="*/ 741680 h 6420051"/>
                  <a:gd name="connsiteX1" fmla="*/ 1103322 w 4752471"/>
                  <a:gd name="connsiteY1" fmla="*/ 21243 h 6420051"/>
                  <a:gd name="connsiteX2" fmla="*/ 96557 w 4752471"/>
                  <a:gd name="connsiteY2" fmla="*/ 289098 h 6420051"/>
                  <a:gd name="connsiteX3" fmla="*/ 87321 w 4752471"/>
                  <a:gd name="connsiteY3" fmla="*/ 1277389 h 6420051"/>
                  <a:gd name="connsiteX4" fmla="*/ 512195 w 4752471"/>
                  <a:gd name="connsiteY4" fmla="*/ 1905460 h 6420051"/>
                  <a:gd name="connsiteX5" fmla="*/ 1334229 w 4752471"/>
                  <a:gd name="connsiteY5" fmla="*/ 2348807 h 6420051"/>
                  <a:gd name="connsiteX6" fmla="*/ 2017721 w 4752471"/>
                  <a:gd name="connsiteY6" fmla="*/ 3447934 h 6420051"/>
                  <a:gd name="connsiteX7" fmla="*/ 2895176 w 4752471"/>
                  <a:gd name="connsiteY7" fmla="*/ 5563061 h 6420051"/>
                  <a:gd name="connsiteX8" fmla="*/ 2276340 w 4752471"/>
                  <a:gd name="connsiteY8" fmla="*/ 6366625 h 6420051"/>
                  <a:gd name="connsiteX9" fmla="*/ 3301576 w 4752471"/>
                  <a:gd name="connsiteY9" fmla="*/ 6348152 h 6420051"/>
                  <a:gd name="connsiteX10" fmla="*/ 4733212 w 4752471"/>
                  <a:gd name="connsiteY10" fmla="*/ 6375861 h 6420051"/>
                  <a:gd name="connsiteX11" fmla="*/ 4114376 w 4752471"/>
                  <a:gd name="connsiteY11" fmla="*/ 5729316 h 6420051"/>
                  <a:gd name="connsiteX12" fmla="*/ 3920412 w 4752471"/>
                  <a:gd name="connsiteY12" fmla="*/ 4916516 h 6420051"/>
                  <a:gd name="connsiteX13" fmla="*/ 4317576 w 4752471"/>
                  <a:gd name="connsiteY13" fmla="*/ 3568007 h 6420051"/>
                  <a:gd name="connsiteX14" fmla="*/ 4465358 w 4752471"/>
                  <a:gd name="connsiteY14" fmla="*/ 2164080 h 6420051"/>
                  <a:gd name="connsiteX15" fmla="*/ 3532485 w 4752471"/>
                  <a:gd name="connsiteY15" fmla="*/ 1092661 h 6420051"/>
                  <a:gd name="connsiteX16" fmla="*/ 2775103 w 4752471"/>
                  <a:gd name="connsiteY16" fmla="*/ 741680 h 6420051"/>
                  <a:gd name="connsiteX0" fmla="*/ 2775103 w 4752471"/>
                  <a:gd name="connsiteY0" fmla="*/ 741680 h 6420051"/>
                  <a:gd name="connsiteX1" fmla="*/ 1103322 w 4752471"/>
                  <a:gd name="connsiteY1" fmla="*/ 21243 h 6420051"/>
                  <a:gd name="connsiteX2" fmla="*/ 96557 w 4752471"/>
                  <a:gd name="connsiteY2" fmla="*/ 289098 h 6420051"/>
                  <a:gd name="connsiteX3" fmla="*/ 87321 w 4752471"/>
                  <a:gd name="connsiteY3" fmla="*/ 1277389 h 6420051"/>
                  <a:gd name="connsiteX4" fmla="*/ 512195 w 4752471"/>
                  <a:gd name="connsiteY4" fmla="*/ 1905460 h 6420051"/>
                  <a:gd name="connsiteX5" fmla="*/ 1334229 w 4752471"/>
                  <a:gd name="connsiteY5" fmla="*/ 2348807 h 6420051"/>
                  <a:gd name="connsiteX6" fmla="*/ 2119321 w 4752471"/>
                  <a:gd name="connsiteY6" fmla="*/ 3374043 h 6420051"/>
                  <a:gd name="connsiteX7" fmla="*/ 2895176 w 4752471"/>
                  <a:gd name="connsiteY7" fmla="*/ 5563061 h 6420051"/>
                  <a:gd name="connsiteX8" fmla="*/ 2276340 w 4752471"/>
                  <a:gd name="connsiteY8" fmla="*/ 6366625 h 6420051"/>
                  <a:gd name="connsiteX9" fmla="*/ 3301576 w 4752471"/>
                  <a:gd name="connsiteY9" fmla="*/ 6348152 h 6420051"/>
                  <a:gd name="connsiteX10" fmla="*/ 4733212 w 4752471"/>
                  <a:gd name="connsiteY10" fmla="*/ 6375861 h 6420051"/>
                  <a:gd name="connsiteX11" fmla="*/ 4114376 w 4752471"/>
                  <a:gd name="connsiteY11" fmla="*/ 5729316 h 6420051"/>
                  <a:gd name="connsiteX12" fmla="*/ 3920412 w 4752471"/>
                  <a:gd name="connsiteY12" fmla="*/ 4916516 h 6420051"/>
                  <a:gd name="connsiteX13" fmla="*/ 4317576 w 4752471"/>
                  <a:gd name="connsiteY13" fmla="*/ 3568007 h 6420051"/>
                  <a:gd name="connsiteX14" fmla="*/ 4465358 w 4752471"/>
                  <a:gd name="connsiteY14" fmla="*/ 2164080 h 6420051"/>
                  <a:gd name="connsiteX15" fmla="*/ 3532485 w 4752471"/>
                  <a:gd name="connsiteY15" fmla="*/ 1092661 h 6420051"/>
                  <a:gd name="connsiteX16" fmla="*/ 2775103 w 4752471"/>
                  <a:gd name="connsiteY16" fmla="*/ 741680 h 6420051"/>
                  <a:gd name="connsiteX0" fmla="*/ 2775103 w 4752471"/>
                  <a:gd name="connsiteY0" fmla="*/ 741680 h 6475281"/>
                  <a:gd name="connsiteX1" fmla="*/ 1103322 w 4752471"/>
                  <a:gd name="connsiteY1" fmla="*/ 21243 h 6475281"/>
                  <a:gd name="connsiteX2" fmla="*/ 96557 w 4752471"/>
                  <a:gd name="connsiteY2" fmla="*/ 289098 h 6475281"/>
                  <a:gd name="connsiteX3" fmla="*/ 87321 w 4752471"/>
                  <a:gd name="connsiteY3" fmla="*/ 1277389 h 6475281"/>
                  <a:gd name="connsiteX4" fmla="*/ 512195 w 4752471"/>
                  <a:gd name="connsiteY4" fmla="*/ 1905460 h 6475281"/>
                  <a:gd name="connsiteX5" fmla="*/ 1334229 w 4752471"/>
                  <a:gd name="connsiteY5" fmla="*/ 2348807 h 6475281"/>
                  <a:gd name="connsiteX6" fmla="*/ 2119321 w 4752471"/>
                  <a:gd name="connsiteY6" fmla="*/ 3374043 h 6475281"/>
                  <a:gd name="connsiteX7" fmla="*/ 2636558 w 4752471"/>
                  <a:gd name="connsiteY7" fmla="*/ 4814915 h 6475281"/>
                  <a:gd name="connsiteX8" fmla="*/ 2276340 w 4752471"/>
                  <a:gd name="connsiteY8" fmla="*/ 6366625 h 6475281"/>
                  <a:gd name="connsiteX9" fmla="*/ 3301576 w 4752471"/>
                  <a:gd name="connsiteY9" fmla="*/ 6348152 h 6475281"/>
                  <a:gd name="connsiteX10" fmla="*/ 4733212 w 4752471"/>
                  <a:gd name="connsiteY10" fmla="*/ 6375861 h 6475281"/>
                  <a:gd name="connsiteX11" fmla="*/ 4114376 w 4752471"/>
                  <a:gd name="connsiteY11" fmla="*/ 5729316 h 6475281"/>
                  <a:gd name="connsiteX12" fmla="*/ 3920412 w 4752471"/>
                  <a:gd name="connsiteY12" fmla="*/ 4916516 h 6475281"/>
                  <a:gd name="connsiteX13" fmla="*/ 4317576 w 4752471"/>
                  <a:gd name="connsiteY13" fmla="*/ 3568007 h 6475281"/>
                  <a:gd name="connsiteX14" fmla="*/ 4465358 w 4752471"/>
                  <a:gd name="connsiteY14" fmla="*/ 2164080 h 6475281"/>
                  <a:gd name="connsiteX15" fmla="*/ 3532485 w 4752471"/>
                  <a:gd name="connsiteY15" fmla="*/ 1092661 h 6475281"/>
                  <a:gd name="connsiteX16" fmla="*/ 2775103 w 4752471"/>
                  <a:gd name="connsiteY16" fmla="*/ 741680 h 6475281"/>
                  <a:gd name="connsiteX0" fmla="*/ 2775103 w 4752471"/>
                  <a:gd name="connsiteY0" fmla="*/ 741680 h 6432838"/>
                  <a:gd name="connsiteX1" fmla="*/ 1103322 w 4752471"/>
                  <a:gd name="connsiteY1" fmla="*/ 21243 h 6432838"/>
                  <a:gd name="connsiteX2" fmla="*/ 96557 w 4752471"/>
                  <a:gd name="connsiteY2" fmla="*/ 289098 h 6432838"/>
                  <a:gd name="connsiteX3" fmla="*/ 87321 w 4752471"/>
                  <a:gd name="connsiteY3" fmla="*/ 1277389 h 6432838"/>
                  <a:gd name="connsiteX4" fmla="*/ 512195 w 4752471"/>
                  <a:gd name="connsiteY4" fmla="*/ 1905460 h 6432838"/>
                  <a:gd name="connsiteX5" fmla="*/ 1334229 w 4752471"/>
                  <a:gd name="connsiteY5" fmla="*/ 2348807 h 6432838"/>
                  <a:gd name="connsiteX6" fmla="*/ 2119321 w 4752471"/>
                  <a:gd name="connsiteY6" fmla="*/ 3374043 h 6432838"/>
                  <a:gd name="connsiteX7" fmla="*/ 2636558 w 4752471"/>
                  <a:gd name="connsiteY7" fmla="*/ 4814915 h 6432838"/>
                  <a:gd name="connsiteX8" fmla="*/ 1934595 w 4752471"/>
                  <a:gd name="connsiteY8" fmla="*/ 5914044 h 6432838"/>
                  <a:gd name="connsiteX9" fmla="*/ 3301576 w 4752471"/>
                  <a:gd name="connsiteY9" fmla="*/ 6348152 h 6432838"/>
                  <a:gd name="connsiteX10" fmla="*/ 4733212 w 4752471"/>
                  <a:gd name="connsiteY10" fmla="*/ 6375861 h 6432838"/>
                  <a:gd name="connsiteX11" fmla="*/ 4114376 w 4752471"/>
                  <a:gd name="connsiteY11" fmla="*/ 5729316 h 6432838"/>
                  <a:gd name="connsiteX12" fmla="*/ 3920412 w 4752471"/>
                  <a:gd name="connsiteY12" fmla="*/ 4916516 h 6432838"/>
                  <a:gd name="connsiteX13" fmla="*/ 4317576 w 4752471"/>
                  <a:gd name="connsiteY13" fmla="*/ 3568007 h 6432838"/>
                  <a:gd name="connsiteX14" fmla="*/ 4465358 w 4752471"/>
                  <a:gd name="connsiteY14" fmla="*/ 2164080 h 6432838"/>
                  <a:gd name="connsiteX15" fmla="*/ 3532485 w 4752471"/>
                  <a:gd name="connsiteY15" fmla="*/ 1092661 h 6432838"/>
                  <a:gd name="connsiteX16" fmla="*/ 2775103 w 4752471"/>
                  <a:gd name="connsiteY16" fmla="*/ 741680 h 6432838"/>
                  <a:gd name="connsiteX0" fmla="*/ 2775103 w 4755479"/>
                  <a:gd name="connsiteY0" fmla="*/ 741680 h 6382798"/>
                  <a:gd name="connsiteX1" fmla="*/ 1103322 w 4755479"/>
                  <a:gd name="connsiteY1" fmla="*/ 21243 h 6382798"/>
                  <a:gd name="connsiteX2" fmla="*/ 96557 w 4755479"/>
                  <a:gd name="connsiteY2" fmla="*/ 289098 h 6382798"/>
                  <a:gd name="connsiteX3" fmla="*/ 87321 w 4755479"/>
                  <a:gd name="connsiteY3" fmla="*/ 1277389 h 6382798"/>
                  <a:gd name="connsiteX4" fmla="*/ 512195 w 4755479"/>
                  <a:gd name="connsiteY4" fmla="*/ 1905460 h 6382798"/>
                  <a:gd name="connsiteX5" fmla="*/ 1334229 w 4755479"/>
                  <a:gd name="connsiteY5" fmla="*/ 2348807 h 6382798"/>
                  <a:gd name="connsiteX6" fmla="*/ 2119321 w 4755479"/>
                  <a:gd name="connsiteY6" fmla="*/ 3374043 h 6382798"/>
                  <a:gd name="connsiteX7" fmla="*/ 2636558 w 4755479"/>
                  <a:gd name="connsiteY7" fmla="*/ 4814915 h 6382798"/>
                  <a:gd name="connsiteX8" fmla="*/ 1934595 w 4755479"/>
                  <a:gd name="connsiteY8" fmla="*/ 5914044 h 6382798"/>
                  <a:gd name="connsiteX9" fmla="*/ 3227685 w 4755479"/>
                  <a:gd name="connsiteY9" fmla="*/ 6061824 h 6382798"/>
                  <a:gd name="connsiteX10" fmla="*/ 4733212 w 4755479"/>
                  <a:gd name="connsiteY10" fmla="*/ 6375861 h 6382798"/>
                  <a:gd name="connsiteX11" fmla="*/ 4114376 w 4755479"/>
                  <a:gd name="connsiteY11" fmla="*/ 5729316 h 6382798"/>
                  <a:gd name="connsiteX12" fmla="*/ 3920412 w 4755479"/>
                  <a:gd name="connsiteY12" fmla="*/ 4916516 h 6382798"/>
                  <a:gd name="connsiteX13" fmla="*/ 4317576 w 4755479"/>
                  <a:gd name="connsiteY13" fmla="*/ 3568007 h 6382798"/>
                  <a:gd name="connsiteX14" fmla="*/ 4465358 w 4755479"/>
                  <a:gd name="connsiteY14" fmla="*/ 2164080 h 6382798"/>
                  <a:gd name="connsiteX15" fmla="*/ 3532485 w 4755479"/>
                  <a:gd name="connsiteY15" fmla="*/ 1092661 h 6382798"/>
                  <a:gd name="connsiteX16" fmla="*/ 2775103 w 4755479"/>
                  <a:gd name="connsiteY16" fmla="*/ 741680 h 6382798"/>
                  <a:gd name="connsiteX0" fmla="*/ 2775103 w 4656770"/>
                  <a:gd name="connsiteY0" fmla="*/ 741680 h 6373726"/>
                  <a:gd name="connsiteX1" fmla="*/ 1103322 w 4656770"/>
                  <a:gd name="connsiteY1" fmla="*/ 21243 h 6373726"/>
                  <a:gd name="connsiteX2" fmla="*/ 96557 w 4656770"/>
                  <a:gd name="connsiteY2" fmla="*/ 289098 h 6373726"/>
                  <a:gd name="connsiteX3" fmla="*/ 87321 w 4656770"/>
                  <a:gd name="connsiteY3" fmla="*/ 1277389 h 6373726"/>
                  <a:gd name="connsiteX4" fmla="*/ 512195 w 4656770"/>
                  <a:gd name="connsiteY4" fmla="*/ 1905460 h 6373726"/>
                  <a:gd name="connsiteX5" fmla="*/ 1334229 w 4656770"/>
                  <a:gd name="connsiteY5" fmla="*/ 2348807 h 6373726"/>
                  <a:gd name="connsiteX6" fmla="*/ 2119321 w 4656770"/>
                  <a:gd name="connsiteY6" fmla="*/ 3374043 h 6373726"/>
                  <a:gd name="connsiteX7" fmla="*/ 2636558 w 4656770"/>
                  <a:gd name="connsiteY7" fmla="*/ 4814915 h 6373726"/>
                  <a:gd name="connsiteX8" fmla="*/ 1934595 w 4656770"/>
                  <a:gd name="connsiteY8" fmla="*/ 5914044 h 6373726"/>
                  <a:gd name="connsiteX9" fmla="*/ 3227685 w 4656770"/>
                  <a:gd name="connsiteY9" fmla="*/ 6061824 h 6373726"/>
                  <a:gd name="connsiteX10" fmla="*/ 4631612 w 4656770"/>
                  <a:gd name="connsiteY10" fmla="*/ 6366625 h 6373726"/>
                  <a:gd name="connsiteX11" fmla="*/ 4114376 w 4656770"/>
                  <a:gd name="connsiteY11" fmla="*/ 5729316 h 6373726"/>
                  <a:gd name="connsiteX12" fmla="*/ 3920412 w 4656770"/>
                  <a:gd name="connsiteY12" fmla="*/ 4916516 h 6373726"/>
                  <a:gd name="connsiteX13" fmla="*/ 4317576 w 4656770"/>
                  <a:gd name="connsiteY13" fmla="*/ 3568007 h 6373726"/>
                  <a:gd name="connsiteX14" fmla="*/ 4465358 w 4656770"/>
                  <a:gd name="connsiteY14" fmla="*/ 2164080 h 6373726"/>
                  <a:gd name="connsiteX15" fmla="*/ 3532485 w 4656770"/>
                  <a:gd name="connsiteY15" fmla="*/ 1092661 h 6373726"/>
                  <a:gd name="connsiteX16" fmla="*/ 2775103 w 4656770"/>
                  <a:gd name="connsiteY16" fmla="*/ 741680 h 6373726"/>
                  <a:gd name="connsiteX0" fmla="*/ 2775103 w 4656770"/>
                  <a:gd name="connsiteY0" fmla="*/ 590903 h 6222949"/>
                  <a:gd name="connsiteX1" fmla="*/ 1103322 w 4656770"/>
                  <a:gd name="connsiteY1" fmla="*/ 55193 h 6222949"/>
                  <a:gd name="connsiteX2" fmla="*/ 96557 w 4656770"/>
                  <a:gd name="connsiteY2" fmla="*/ 138321 h 6222949"/>
                  <a:gd name="connsiteX3" fmla="*/ 87321 w 4656770"/>
                  <a:gd name="connsiteY3" fmla="*/ 1126612 h 6222949"/>
                  <a:gd name="connsiteX4" fmla="*/ 512195 w 4656770"/>
                  <a:gd name="connsiteY4" fmla="*/ 1754683 h 6222949"/>
                  <a:gd name="connsiteX5" fmla="*/ 1334229 w 4656770"/>
                  <a:gd name="connsiteY5" fmla="*/ 2198030 h 6222949"/>
                  <a:gd name="connsiteX6" fmla="*/ 2119321 w 4656770"/>
                  <a:gd name="connsiteY6" fmla="*/ 3223266 h 6222949"/>
                  <a:gd name="connsiteX7" fmla="*/ 2636558 w 4656770"/>
                  <a:gd name="connsiteY7" fmla="*/ 4664138 h 6222949"/>
                  <a:gd name="connsiteX8" fmla="*/ 1934595 w 4656770"/>
                  <a:gd name="connsiteY8" fmla="*/ 5763267 h 6222949"/>
                  <a:gd name="connsiteX9" fmla="*/ 3227685 w 4656770"/>
                  <a:gd name="connsiteY9" fmla="*/ 5911047 h 6222949"/>
                  <a:gd name="connsiteX10" fmla="*/ 4631612 w 4656770"/>
                  <a:gd name="connsiteY10" fmla="*/ 6215848 h 6222949"/>
                  <a:gd name="connsiteX11" fmla="*/ 4114376 w 4656770"/>
                  <a:gd name="connsiteY11" fmla="*/ 5578539 h 6222949"/>
                  <a:gd name="connsiteX12" fmla="*/ 3920412 w 4656770"/>
                  <a:gd name="connsiteY12" fmla="*/ 4765739 h 6222949"/>
                  <a:gd name="connsiteX13" fmla="*/ 4317576 w 4656770"/>
                  <a:gd name="connsiteY13" fmla="*/ 3417230 h 6222949"/>
                  <a:gd name="connsiteX14" fmla="*/ 4465358 w 4656770"/>
                  <a:gd name="connsiteY14" fmla="*/ 2013303 h 6222949"/>
                  <a:gd name="connsiteX15" fmla="*/ 3532485 w 4656770"/>
                  <a:gd name="connsiteY15" fmla="*/ 941884 h 6222949"/>
                  <a:gd name="connsiteX16" fmla="*/ 2775103 w 4656770"/>
                  <a:gd name="connsiteY16" fmla="*/ 590903 h 6222949"/>
                  <a:gd name="connsiteX0" fmla="*/ 1980775 w 4656770"/>
                  <a:gd name="connsiteY0" fmla="*/ 502048 h 6217221"/>
                  <a:gd name="connsiteX1" fmla="*/ 1103322 w 4656770"/>
                  <a:gd name="connsiteY1" fmla="*/ 49465 h 6217221"/>
                  <a:gd name="connsiteX2" fmla="*/ 96557 w 4656770"/>
                  <a:gd name="connsiteY2" fmla="*/ 132593 h 6217221"/>
                  <a:gd name="connsiteX3" fmla="*/ 87321 w 4656770"/>
                  <a:gd name="connsiteY3" fmla="*/ 1120884 h 6217221"/>
                  <a:gd name="connsiteX4" fmla="*/ 512195 w 4656770"/>
                  <a:gd name="connsiteY4" fmla="*/ 1748955 h 6217221"/>
                  <a:gd name="connsiteX5" fmla="*/ 1334229 w 4656770"/>
                  <a:gd name="connsiteY5" fmla="*/ 2192302 h 6217221"/>
                  <a:gd name="connsiteX6" fmla="*/ 2119321 w 4656770"/>
                  <a:gd name="connsiteY6" fmla="*/ 3217538 h 6217221"/>
                  <a:gd name="connsiteX7" fmla="*/ 2636558 w 4656770"/>
                  <a:gd name="connsiteY7" fmla="*/ 4658410 h 6217221"/>
                  <a:gd name="connsiteX8" fmla="*/ 1934595 w 4656770"/>
                  <a:gd name="connsiteY8" fmla="*/ 5757539 h 6217221"/>
                  <a:gd name="connsiteX9" fmla="*/ 3227685 w 4656770"/>
                  <a:gd name="connsiteY9" fmla="*/ 5905319 h 6217221"/>
                  <a:gd name="connsiteX10" fmla="*/ 4631612 w 4656770"/>
                  <a:gd name="connsiteY10" fmla="*/ 6210120 h 6217221"/>
                  <a:gd name="connsiteX11" fmla="*/ 4114376 w 4656770"/>
                  <a:gd name="connsiteY11" fmla="*/ 5572811 h 6217221"/>
                  <a:gd name="connsiteX12" fmla="*/ 3920412 w 4656770"/>
                  <a:gd name="connsiteY12" fmla="*/ 4760011 h 6217221"/>
                  <a:gd name="connsiteX13" fmla="*/ 4317576 w 4656770"/>
                  <a:gd name="connsiteY13" fmla="*/ 3411502 h 6217221"/>
                  <a:gd name="connsiteX14" fmla="*/ 4465358 w 4656770"/>
                  <a:gd name="connsiteY14" fmla="*/ 2007575 h 6217221"/>
                  <a:gd name="connsiteX15" fmla="*/ 3532485 w 4656770"/>
                  <a:gd name="connsiteY15" fmla="*/ 936156 h 6217221"/>
                  <a:gd name="connsiteX16" fmla="*/ 1980775 w 4656770"/>
                  <a:gd name="connsiteY16" fmla="*/ 502048 h 6217221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2119321 w 4656770"/>
                  <a:gd name="connsiteY6" fmla="*/ 3213146 h 6212829"/>
                  <a:gd name="connsiteX7" fmla="*/ 2636558 w 4656770"/>
                  <a:gd name="connsiteY7" fmla="*/ 4654018 h 6212829"/>
                  <a:gd name="connsiteX8" fmla="*/ 1934595 w 4656770"/>
                  <a:gd name="connsiteY8" fmla="*/ 5753147 h 6212829"/>
                  <a:gd name="connsiteX9" fmla="*/ 3227685 w 4656770"/>
                  <a:gd name="connsiteY9" fmla="*/ 5900927 h 6212829"/>
                  <a:gd name="connsiteX10" fmla="*/ 4631612 w 4656770"/>
                  <a:gd name="connsiteY10" fmla="*/ 6205728 h 6212829"/>
                  <a:gd name="connsiteX11" fmla="*/ 4114376 w 4656770"/>
                  <a:gd name="connsiteY11" fmla="*/ 5568419 h 6212829"/>
                  <a:gd name="connsiteX12" fmla="*/ 3920412 w 4656770"/>
                  <a:gd name="connsiteY12" fmla="*/ 4755619 h 6212829"/>
                  <a:gd name="connsiteX13" fmla="*/ 4317576 w 4656770"/>
                  <a:gd name="connsiteY13" fmla="*/ 3407110 h 6212829"/>
                  <a:gd name="connsiteX14" fmla="*/ 4465358 w 4656770"/>
                  <a:gd name="connsiteY14" fmla="*/ 2003183 h 6212829"/>
                  <a:gd name="connsiteX15" fmla="*/ 3532485 w 4656770"/>
                  <a:gd name="connsiteY15" fmla="*/ 931764 h 6212829"/>
                  <a:gd name="connsiteX16" fmla="*/ 2073138 w 4656770"/>
                  <a:gd name="connsiteY16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2119321 w 4656770"/>
                  <a:gd name="connsiteY6" fmla="*/ 3213146 h 6212829"/>
                  <a:gd name="connsiteX7" fmla="*/ 2636558 w 4656770"/>
                  <a:gd name="connsiteY7" fmla="*/ 4654018 h 6212829"/>
                  <a:gd name="connsiteX8" fmla="*/ 1934595 w 4656770"/>
                  <a:gd name="connsiteY8" fmla="*/ 5753147 h 6212829"/>
                  <a:gd name="connsiteX9" fmla="*/ 3227685 w 4656770"/>
                  <a:gd name="connsiteY9" fmla="*/ 5900927 h 6212829"/>
                  <a:gd name="connsiteX10" fmla="*/ 4631612 w 4656770"/>
                  <a:gd name="connsiteY10" fmla="*/ 6205728 h 6212829"/>
                  <a:gd name="connsiteX11" fmla="*/ 4114376 w 4656770"/>
                  <a:gd name="connsiteY11" fmla="*/ 5568419 h 6212829"/>
                  <a:gd name="connsiteX12" fmla="*/ 3920412 w 4656770"/>
                  <a:gd name="connsiteY12" fmla="*/ 4755619 h 6212829"/>
                  <a:gd name="connsiteX13" fmla="*/ 4317576 w 4656770"/>
                  <a:gd name="connsiteY13" fmla="*/ 3407110 h 6212829"/>
                  <a:gd name="connsiteX14" fmla="*/ 4465358 w 4656770"/>
                  <a:gd name="connsiteY14" fmla="*/ 2003183 h 6212829"/>
                  <a:gd name="connsiteX15" fmla="*/ 3126085 w 4656770"/>
                  <a:gd name="connsiteY15" fmla="*/ 682383 h 6212829"/>
                  <a:gd name="connsiteX16" fmla="*/ 2073138 w 4656770"/>
                  <a:gd name="connsiteY16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2119321 w 4656770"/>
                  <a:gd name="connsiteY6" fmla="*/ 3213146 h 6212829"/>
                  <a:gd name="connsiteX7" fmla="*/ 2636558 w 4656770"/>
                  <a:gd name="connsiteY7" fmla="*/ 4654018 h 6212829"/>
                  <a:gd name="connsiteX8" fmla="*/ 1934595 w 4656770"/>
                  <a:gd name="connsiteY8" fmla="*/ 5753147 h 6212829"/>
                  <a:gd name="connsiteX9" fmla="*/ 3227685 w 4656770"/>
                  <a:gd name="connsiteY9" fmla="*/ 5900927 h 6212829"/>
                  <a:gd name="connsiteX10" fmla="*/ 4631612 w 4656770"/>
                  <a:gd name="connsiteY10" fmla="*/ 6205728 h 6212829"/>
                  <a:gd name="connsiteX11" fmla="*/ 4114376 w 4656770"/>
                  <a:gd name="connsiteY11" fmla="*/ 5568419 h 6212829"/>
                  <a:gd name="connsiteX12" fmla="*/ 3920412 w 4656770"/>
                  <a:gd name="connsiteY12" fmla="*/ 4755619 h 6212829"/>
                  <a:gd name="connsiteX13" fmla="*/ 4317576 w 4656770"/>
                  <a:gd name="connsiteY13" fmla="*/ 3407110 h 6212829"/>
                  <a:gd name="connsiteX14" fmla="*/ 4465358 w 4656770"/>
                  <a:gd name="connsiteY14" fmla="*/ 2003183 h 6212829"/>
                  <a:gd name="connsiteX15" fmla="*/ 3393939 w 4656770"/>
                  <a:gd name="connsiteY15" fmla="*/ 793219 h 6212829"/>
                  <a:gd name="connsiteX16" fmla="*/ 2073138 w 4656770"/>
                  <a:gd name="connsiteY16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2119321 w 4656770"/>
                  <a:gd name="connsiteY6" fmla="*/ 3213146 h 6212829"/>
                  <a:gd name="connsiteX7" fmla="*/ 2636558 w 4656770"/>
                  <a:gd name="connsiteY7" fmla="*/ 4654018 h 6212829"/>
                  <a:gd name="connsiteX8" fmla="*/ 1934595 w 4656770"/>
                  <a:gd name="connsiteY8" fmla="*/ 5753147 h 6212829"/>
                  <a:gd name="connsiteX9" fmla="*/ 3227685 w 4656770"/>
                  <a:gd name="connsiteY9" fmla="*/ 5900927 h 6212829"/>
                  <a:gd name="connsiteX10" fmla="*/ 4631612 w 4656770"/>
                  <a:gd name="connsiteY10" fmla="*/ 6205728 h 6212829"/>
                  <a:gd name="connsiteX11" fmla="*/ 4114376 w 4656770"/>
                  <a:gd name="connsiteY11" fmla="*/ 5568419 h 6212829"/>
                  <a:gd name="connsiteX12" fmla="*/ 3920412 w 4656770"/>
                  <a:gd name="connsiteY12" fmla="*/ 4755619 h 6212829"/>
                  <a:gd name="connsiteX13" fmla="*/ 4317576 w 4656770"/>
                  <a:gd name="connsiteY13" fmla="*/ 3407110 h 6212829"/>
                  <a:gd name="connsiteX14" fmla="*/ 4502303 w 4656770"/>
                  <a:gd name="connsiteY14" fmla="*/ 2446528 h 6212829"/>
                  <a:gd name="connsiteX15" fmla="*/ 3393939 w 4656770"/>
                  <a:gd name="connsiteY15" fmla="*/ 793219 h 6212829"/>
                  <a:gd name="connsiteX16" fmla="*/ 2073138 w 4656770"/>
                  <a:gd name="connsiteY16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2119321 w 4656770"/>
                  <a:gd name="connsiteY6" fmla="*/ 3213146 h 6212829"/>
                  <a:gd name="connsiteX7" fmla="*/ 2636558 w 4656770"/>
                  <a:gd name="connsiteY7" fmla="*/ 4654018 h 6212829"/>
                  <a:gd name="connsiteX8" fmla="*/ 1934595 w 4656770"/>
                  <a:gd name="connsiteY8" fmla="*/ 5753147 h 6212829"/>
                  <a:gd name="connsiteX9" fmla="*/ 3227685 w 4656770"/>
                  <a:gd name="connsiteY9" fmla="*/ 5900927 h 6212829"/>
                  <a:gd name="connsiteX10" fmla="*/ 4631612 w 4656770"/>
                  <a:gd name="connsiteY10" fmla="*/ 6205728 h 6212829"/>
                  <a:gd name="connsiteX11" fmla="*/ 4114376 w 4656770"/>
                  <a:gd name="connsiteY11" fmla="*/ 5568419 h 6212829"/>
                  <a:gd name="connsiteX12" fmla="*/ 3920412 w 4656770"/>
                  <a:gd name="connsiteY12" fmla="*/ 4755619 h 6212829"/>
                  <a:gd name="connsiteX13" fmla="*/ 4289867 w 4656770"/>
                  <a:gd name="connsiteY13" fmla="*/ 3674964 h 6212829"/>
                  <a:gd name="connsiteX14" fmla="*/ 4502303 w 4656770"/>
                  <a:gd name="connsiteY14" fmla="*/ 2446528 h 6212829"/>
                  <a:gd name="connsiteX15" fmla="*/ 3393939 w 4656770"/>
                  <a:gd name="connsiteY15" fmla="*/ 793219 h 6212829"/>
                  <a:gd name="connsiteX16" fmla="*/ 2073138 w 4656770"/>
                  <a:gd name="connsiteY16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2119321 w 4656770"/>
                  <a:gd name="connsiteY6" fmla="*/ 3213146 h 6212829"/>
                  <a:gd name="connsiteX7" fmla="*/ 2636558 w 4656770"/>
                  <a:gd name="connsiteY7" fmla="*/ 4654018 h 6212829"/>
                  <a:gd name="connsiteX8" fmla="*/ 1934595 w 4656770"/>
                  <a:gd name="connsiteY8" fmla="*/ 5753147 h 6212829"/>
                  <a:gd name="connsiteX9" fmla="*/ 3227685 w 4656770"/>
                  <a:gd name="connsiteY9" fmla="*/ 5900927 h 6212829"/>
                  <a:gd name="connsiteX10" fmla="*/ 4631612 w 4656770"/>
                  <a:gd name="connsiteY10" fmla="*/ 6205728 h 6212829"/>
                  <a:gd name="connsiteX11" fmla="*/ 4114376 w 4656770"/>
                  <a:gd name="connsiteY11" fmla="*/ 5568419 h 6212829"/>
                  <a:gd name="connsiteX12" fmla="*/ 3920412 w 4656770"/>
                  <a:gd name="connsiteY12" fmla="*/ 4755619 h 6212829"/>
                  <a:gd name="connsiteX13" fmla="*/ 4289867 w 4656770"/>
                  <a:gd name="connsiteY13" fmla="*/ 3674964 h 6212829"/>
                  <a:gd name="connsiteX14" fmla="*/ 4400703 w 4656770"/>
                  <a:gd name="connsiteY14" fmla="*/ 2455764 h 6212829"/>
                  <a:gd name="connsiteX15" fmla="*/ 3393939 w 4656770"/>
                  <a:gd name="connsiteY15" fmla="*/ 793219 h 6212829"/>
                  <a:gd name="connsiteX16" fmla="*/ 2073138 w 4656770"/>
                  <a:gd name="connsiteY16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2119321 w 4656770"/>
                  <a:gd name="connsiteY6" fmla="*/ 3213146 h 6212829"/>
                  <a:gd name="connsiteX7" fmla="*/ 2636558 w 4656770"/>
                  <a:gd name="connsiteY7" fmla="*/ 4654018 h 6212829"/>
                  <a:gd name="connsiteX8" fmla="*/ 1934595 w 4656770"/>
                  <a:gd name="connsiteY8" fmla="*/ 5753147 h 6212829"/>
                  <a:gd name="connsiteX9" fmla="*/ 3227685 w 4656770"/>
                  <a:gd name="connsiteY9" fmla="*/ 5900927 h 6212829"/>
                  <a:gd name="connsiteX10" fmla="*/ 4631612 w 4656770"/>
                  <a:gd name="connsiteY10" fmla="*/ 6205728 h 6212829"/>
                  <a:gd name="connsiteX11" fmla="*/ 4114376 w 4656770"/>
                  <a:gd name="connsiteY11" fmla="*/ 5568419 h 6212829"/>
                  <a:gd name="connsiteX12" fmla="*/ 3920412 w 4656770"/>
                  <a:gd name="connsiteY12" fmla="*/ 4755619 h 6212829"/>
                  <a:gd name="connsiteX13" fmla="*/ 4289867 w 4656770"/>
                  <a:gd name="connsiteY13" fmla="*/ 3674964 h 6212829"/>
                  <a:gd name="connsiteX14" fmla="*/ 4400703 w 4656770"/>
                  <a:gd name="connsiteY14" fmla="*/ 2455764 h 6212829"/>
                  <a:gd name="connsiteX15" fmla="*/ 3393939 w 4656770"/>
                  <a:gd name="connsiteY15" fmla="*/ 793219 h 6212829"/>
                  <a:gd name="connsiteX16" fmla="*/ 2073138 w 4656770"/>
                  <a:gd name="connsiteY16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1934593 w 4656770"/>
                  <a:gd name="connsiteY6" fmla="*/ 2889873 h 6212829"/>
                  <a:gd name="connsiteX7" fmla="*/ 2119321 w 4656770"/>
                  <a:gd name="connsiteY7" fmla="*/ 3213146 h 6212829"/>
                  <a:gd name="connsiteX8" fmla="*/ 2636558 w 4656770"/>
                  <a:gd name="connsiteY8" fmla="*/ 4654018 h 6212829"/>
                  <a:gd name="connsiteX9" fmla="*/ 1934595 w 4656770"/>
                  <a:gd name="connsiteY9" fmla="*/ 5753147 h 6212829"/>
                  <a:gd name="connsiteX10" fmla="*/ 3227685 w 4656770"/>
                  <a:gd name="connsiteY10" fmla="*/ 5900927 h 6212829"/>
                  <a:gd name="connsiteX11" fmla="*/ 4631612 w 4656770"/>
                  <a:gd name="connsiteY11" fmla="*/ 6205728 h 6212829"/>
                  <a:gd name="connsiteX12" fmla="*/ 4114376 w 4656770"/>
                  <a:gd name="connsiteY12" fmla="*/ 5568419 h 6212829"/>
                  <a:gd name="connsiteX13" fmla="*/ 3920412 w 4656770"/>
                  <a:gd name="connsiteY13" fmla="*/ 4755619 h 6212829"/>
                  <a:gd name="connsiteX14" fmla="*/ 4289867 w 4656770"/>
                  <a:gd name="connsiteY14" fmla="*/ 3674964 h 6212829"/>
                  <a:gd name="connsiteX15" fmla="*/ 4400703 w 4656770"/>
                  <a:gd name="connsiteY15" fmla="*/ 2455764 h 6212829"/>
                  <a:gd name="connsiteX16" fmla="*/ 3393939 w 4656770"/>
                  <a:gd name="connsiteY16" fmla="*/ 793219 h 6212829"/>
                  <a:gd name="connsiteX17" fmla="*/ 2073138 w 4656770"/>
                  <a:gd name="connsiteY17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1999248 w 4656770"/>
                  <a:gd name="connsiteY6" fmla="*/ 2834455 h 6212829"/>
                  <a:gd name="connsiteX7" fmla="*/ 2119321 w 4656770"/>
                  <a:gd name="connsiteY7" fmla="*/ 3213146 h 6212829"/>
                  <a:gd name="connsiteX8" fmla="*/ 2636558 w 4656770"/>
                  <a:gd name="connsiteY8" fmla="*/ 4654018 h 6212829"/>
                  <a:gd name="connsiteX9" fmla="*/ 1934595 w 4656770"/>
                  <a:gd name="connsiteY9" fmla="*/ 5753147 h 6212829"/>
                  <a:gd name="connsiteX10" fmla="*/ 3227685 w 4656770"/>
                  <a:gd name="connsiteY10" fmla="*/ 5900927 h 6212829"/>
                  <a:gd name="connsiteX11" fmla="*/ 4631612 w 4656770"/>
                  <a:gd name="connsiteY11" fmla="*/ 6205728 h 6212829"/>
                  <a:gd name="connsiteX12" fmla="*/ 4114376 w 4656770"/>
                  <a:gd name="connsiteY12" fmla="*/ 5568419 h 6212829"/>
                  <a:gd name="connsiteX13" fmla="*/ 3920412 w 4656770"/>
                  <a:gd name="connsiteY13" fmla="*/ 4755619 h 6212829"/>
                  <a:gd name="connsiteX14" fmla="*/ 4289867 w 4656770"/>
                  <a:gd name="connsiteY14" fmla="*/ 3674964 h 6212829"/>
                  <a:gd name="connsiteX15" fmla="*/ 4400703 w 4656770"/>
                  <a:gd name="connsiteY15" fmla="*/ 2455764 h 6212829"/>
                  <a:gd name="connsiteX16" fmla="*/ 3393939 w 4656770"/>
                  <a:gd name="connsiteY16" fmla="*/ 793219 h 6212829"/>
                  <a:gd name="connsiteX17" fmla="*/ 2073138 w 4656770"/>
                  <a:gd name="connsiteY17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1999248 w 4656770"/>
                  <a:gd name="connsiteY6" fmla="*/ 2834455 h 6212829"/>
                  <a:gd name="connsiteX7" fmla="*/ 2211685 w 4656770"/>
                  <a:gd name="connsiteY7" fmla="*/ 3259328 h 6212829"/>
                  <a:gd name="connsiteX8" fmla="*/ 2636558 w 4656770"/>
                  <a:gd name="connsiteY8" fmla="*/ 4654018 h 6212829"/>
                  <a:gd name="connsiteX9" fmla="*/ 1934595 w 4656770"/>
                  <a:gd name="connsiteY9" fmla="*/ 5753147 h 6212829"/>
                  <a:gd name="connsiteX10" fmla="*/ 3227685 w 4656770"/>
                  <a:gd name="connsiteY10" fmla="*/ 5900927 h 6212829"/>
                  <a:gd name="connsiteX11" fmla="*/ 4631612 w 4656770"/>
                  <a:gd name="connsiteY11" fmla="*/ 6205728 h 6212829"/>
                  <a:gd name="connsiteX12" fmla="*/ 4114376 w 4656770"/>
                  <a:gd name="connsiteY12" fmla="*/ 5568419 h 6212829"/>
                  <a:gd name="connsiteX13" fmla="*/ 3920412 w 4656770"/>
                  <a:gd name="connsiteY13" fmla="*/ 4755619 h 6212829"/>
                  <a:gd name="connsiteX14" fmla="*/ 4289867 w 4656770"/>
                  <a:gd name="connsiteY14" fmla="*/ 3674964 h 6212829"/>
                  <a:gd name="connsiteX15" fmla="*/ 4400703 w 4656770"/>
                  <a:gd name="connsiteY15" fmla="*/ 2455764 h 6212829"/>
                  <a:gd name="connsiteX16" fmla="*/ 3393939 w 4656770"/>
                  <a:gd name="connsiteY16" fmla="*/ 793219 h 6212829"/>
                  <a:gd name="connsiteX17" fmla="*/ 2073138 w 4656770"/>
                  <a:gd name="connsiteY17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1999248 w 4656770"/>
                  <a:gd name="connsiteY6" fmla="*/ 2834455 h 6212829"/>
                  <a:gd name="connsiteX7" fmla="*/ 2211685 w 4656770"/>
                  <a:gd name="connsiteY7" fmla="*/ 3259328 h 6212829"/>
                  <a:gd name="connsiteX8" fmla="*/ 2636558 w 4656770"/>
                  <a:gd name="connsiteY8" fmla="*/ 4654018 h 6212829"/>
                  <a:gd name="connsiteX9" fmla="*/ 1934595 w 4656770"/>
                  <a:gd name="connsiteY9" fmla="*/ 5753147 h 6212829"/>
                  <a:gd name="connsiteX10" fmla="*/ 3227685 w 4656770"/>
                  <a:gd name="connsiteY10" fmla="*/ 5900927 h 6212829"/>
                  <a:gd name="connsiteX11" fmla="*/ 4631612 w 4656770"/>
                  <a:gd name="connsiteY11" fmla="*/ 6205728 h 6212829"/>
                  <a:gd name="connsiteX12" fmla="*/ 4114376 w 4656770"/>
                  <a:gd name="connsiteY12" fmla="*/ 5568419 h 6212829"/>
                  <a:gd name="connsiteX13" fmla="*/ 3920412 w 4656770"/>
                  <a:gd name="connsiteY13" fmla="*/ 4755619 h 6212829"/>
                  <a:gd name="connsiteX14" fmla="*/ 4289867 w 4656770"/>
                  <a:gd name="connsiteY14" fmla="*/ 3674964 h 6212829"/>
                  <a:gd name="connsiteX15" fmla="*/ 4400703 w 4656770"/>
                  <a:gd name="connsiteY15" fmla="*/ 2455764 h 6212829"/>
                  <a:gd name="connsiteX16" fmla="*/ 3393939 w 4656770"/>
                  <a:gd name="connsiteY16" fmla="*/ 793219 h 6212829"/>
                  <a:gd name="connsiteX17" fmla="*/ 2073138 w 4656770"/>
                  <a:gd name="connsiteY17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1999248 w 4656770"/>
                  <a:gd name="connsiteY6" fmla="*/ 2834455 h 6212829"/>
                  <a:gd name="connsiteX7" fmla="*/ 2211685 w 4656770"/>
                  <a:gd name="connsiteY7" fmla="*/ 3259328 h 6212829"/>
                  <a:gd name="connsiteX8" fmla="*/ 2719685 w 4656770"/>
                  <a:gd name="connsiteY8" fmla="*/ 4247618 h 6212829"/>
                  <a:gd name="connsiteX9" fmla="*/ 1934595 w 4656770"/>
                  <a:gd name="connsiteY9" fmla="*/ 5753147 h 6212829"/>
                  <a:gd name="connsiteX10" fmla="*/ 3227685 w 4656770"/>
                  <a:gd name="connsiteY10" fmla="*/ 5900927 h 6212829"/>
                  <a:gd name="connsiteX11" fmla="*/ 4631612 w 4656770"/>
                  <a:gd name="connsiteY11" fmla="*/ 6205728 h 6212829"/>
                  <a:gd name="connsiteX12" fmla="*/ 4114376 w 4656770"/>
                  <a:gd name="connsiteY12" fmla="*/ 5568419 h 6212829"/>
                  <a:gd name="connsiteX13" fmla="*/ 3920412 w 4656770"/>
                  <a:gd name="connsiteY13" fmla="*/ 4755619 h 6212829"/>
                  <a:gd name="connsiteX14" fmla="*/ 4289867 w 4656770"/>
                  <a:gd name="connsiteY14" fmla="*/ 3674964 h 6212829"/>
                  <a:gd name="connsiteX15" fmla="*/ 4400703 w 4656770"/>
                  <a:gd name="connsiteY15" fmla="*/ 2455764 h 6212829"/>
                  <a:gd name="connsiteX16" fmla="*/ 3393939 w 4656770"/>
                  <a:gd name="connsiteY16" fmla="*/ 793219 h 6212829"/>
                  <a:gd name="connsiteX17" fmla="*/ 2073138 w 4656770"/>
                  <a:gd name="connsiteY17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1999248 w 4656770"/>
                  <a:gd name="connsiteY6" fmla="*/ 2834455 h 6212829"/>
                  <a:gd name="connsiteX7" fmla="*/ 2211685 w 4656770"/>
                  <a:gd name="connsiteY7" fmla="*/ 3259328 h 6212829"/>
                  <a:gd name="connsiteX8" fmla="*/ 2719685 w 4656770"/>
                  <a:gd name="connsiteY8" fmla="*/ 4247618 h 6212829"/>
                  <a:gd name="connsiteX9" fmla="*/ 2405647 w 4656770"/>
                  <a:gd name="connsiteY9" fmla="*/ 4847982 h 6212829"/>
                  <a:gd name="connsiteX10" fmla="*/ 1934595 w 4656770"/>
                  <a:gd name="connsiteY10" fmla="*/ 5753147 h 6212829"/>
                  <a:gd name="connsiteX11" fmla="*/ 3227685 w 4656770"/>
                  <a:gd name="connsiteY11" fmla="*/ 5900927 h 6212829"/>
                  <a:gd name="connsiteX12" fmla="*/ 4631612 w 4656770"/>
                  <a:gd name="connsiteY12" fmla="*/ 6205728 h 6212829"/>
                  <a:gd name="connsiteX13" fmla="*/ 4114376 w 4656770"/>
                  <a:gd name="connsiteY13" fmla="*/ 5568419 h 6212829"/>
                  <a:gd name="connsiteX14" fmla="*/ 3920412 w 4656770"/>
                  <a:gd name="connsiteY14" fmla="*/ 4755619 h 6212829"/>
                  <a:gd name="connsiteX15" fmla="*/ 4289867 w 4656770"/>
                  <a:gd name="connsiteY15" fmla="*/ 3674964 h 6212829"/>
                  <a:gd name="connsiteX16" fmla="*/ 4400703 w 4656770"/>
                  <a:gd name="connsiteY16" fmla="*/ 2455764 h 6212829"/>
                  <a:gd name="connsiteX17" fmla="*/ 3393939 w 4656770"/>
                  <a:gd name="connsiteY17" fmla="*/ 793219 h 6212829"/>
                  <a:gd name="connsiteX18" fmla="*/ 2073138 w 4656770"/>
                  <a:gd name="connsiteY18" fmla="*/ 433001 h 6212829"/>
                  <a:gd name="connsiteX0" fmla="*/ 2073138 w 4656770"/>
                  <a:gd name="connsiteY0" fmla="*/ 433001 h 6212829"/>
                  <a:gd name="connsiteX1" fmla="*/ 1103322 w 4656770"/>
                  <a:gd name="connsiteY1" fmla="*/ 45073 h 6212829"/>
                  <a:gd name="connsiteX2" fmla="*/ 96557 w 4656770"/>
                  <a:gd name="connsiteY2" fmla="*/ 128201 h 6212829"/>
                  <a:gd name="connsiteX3" fmla="*/ 87321 w 4656770"/>
                  <a:gd name="connsiteY3" fmla="*/ 1116492 h 6212829"/>
                  <a:gd name="connsiteX4" fmla="*/ 512195 w 4656770"/>
                  <a:gd name="connsiteY4" fmla="*/ 1744563 h 6212829"/>
                  <a:gd name="connsiteX5" fmla="*/ 1334229 w 4656770"/>
                  <a:gd name="connsiteY5" fmla="*/ 2187910 h 6212829"/>
                  <a:gd name="connsiteX6" fmla="*/ 1999248 w 4656770"/>
                  <a:gd name="connsiteY6" fmla="*/ 2834455 h 6212829"/>
                  <a:gd name="connsiteX7" fmla="*/ 2211685 w 4656770"/>
                  <a:gd name="connsiteY7" fmla="*/ 3259328 h 6212829"/>
                  <a:gd name="connsiteX8" fmla="*/ 2719685 w 4656770"/>
                  <a:gd name="connsiteY8" fmla="*/ 4247618 h 6212829"/>
                  <a:gd name="connsiteX9" fmla="*/ 2479538 w 4656770"/>
                  <a:gd name="connsiteY9" fmla="*/ 5023473 h 6212829"/>
                  <a:gd name="connsiteX10" fmla="*/ 1934595 w 4656770"/>
                  <a:gd name="connsiteY10" fmla="*/ 5753147 h 6212829"/>
                  <a:gd name="connsiteX11" fmla="*/ 3227685 w 4656770"/>
                  <a:gd name="connsiteY11" fmla="*/ 5900927 h 6212829"/>
                  <a:gd name="connsiteX12" fmla="*/ 4631612 w 4656770"/>
                  <a:gd name="connsiteY12" fmla="*/ 6205728 h 6212829"/>
                  <a:gd name="connsiteX13" fmla="*/ 4114376 w 4656770"/>
                  <a:gd name="connsiteY13" fmla="*/ 5568419 h 6212829"/>
                  <a:gd name="connsiteX14" fmla="*/ 3920412 w 4656770"/>
                  <a:gd name="connsiteY14" fmla="*/ 4755619 h 6212829"/>
                  <a:gd name="connsiteX15" fmla="*/ 4289867 w 4656770"/>
                  <a:gd name="connsiteY15" fmla="*/ 3674964 h 6212829"/>
                  <a:gd name="connsiteX16" fmla="*/ 4400703 w 4656770"/>
                  <a:gd name="connsiteY16" fmla="*/ 2455764 h 6212829"/>
                  <a:gd name="connsiteX17" fmla="*/ 3393939 w 4656770"/>
                  <a:gd name="connsiteY17" fmla="*/ 793219 h 6212829"/>
                  <a:gd name="connsiteX18" fmla="*/ 2073138 w 4656770"/>
                  <a:gd name="connsiteY18" fmla="*/ 433001 h 6212829"/>
                  <a:gd name="connsiteX0" fmla="*/ 2073138 w 4656770"/>
                  <a:gd name="connsiteY0" fmla="*/ 433001 h 6212765"/>
                  <a:gd name="connsiteX1" fmla="*/ 1103322 w 4656770"/>
                  <a:gd name="connsiteY1" fmla="*/ 45073 h 6212765"/>
                  <a:gd name="connsiteX2" fmla="*/ 96557 w 4656770"/>
                  <a:gd name="connsiteY2" fmla="*/ 128201 h 6212765"/>
                  <a:gd name="connsiteX3" fmla="*/ 87321 w 4656770"/>
                  <a:gd name="connsiteY3" fmla="*/ 1116492 h 6212765"/>
                  <a:gd name="connsiteX4" fmla="*/ 512195 w 4656770"/>
                  <a:gd name="connsiteY4" fmla="*/ 1744563 h 6212765"/>
                  <a:gd name="connsiteX5" fmla="*/ 1334229 w 4656770"/>
                  <a:gd name="connsiteY5" fmla="*/ 2187910 h 6212765"/>
                  <a:gd name="connsiteX6" fmla="*/ 1999248 w 4656770"/>
                  <a:gd name="connsiteY6" fmla="*/ 2834455 h 6212765"/>
                  <a:gd name="connsiteX7" fmla="*/ 2211685 w 4656770"/>
                  <a:gd name="connsiteY7" fmla="*/ 3259328 h 6212765"/>
                  <a:gd name="connsiteX8" fmla="*/ 2719685 w 4656770"/>
                  <a:gd name="connsiteY8" fmla="*/ 4247618 h 6212765"/>
                  <a:gd name="connsiteX9" fmla="*/ 2479538 w 4656770"/>
                  <a:gd name="connsiteY9" fmla="*/ 5023473 h 6212765"/>
                  <a:gd name="connsiteX10" fmla="*/ 1629795 w 4656770"/>
                  <a:gd name="connsiteY10" fmla="*/ 5771620 h 6212765"/>
                  <a:gd name="connsiteX11" fmla="*/ 3227685 w 4656770"/>
                  <a:gd name="connsiteY11" fmla="*/ 5900927 h 6212765"/>
                  <a:gd name="connsiteX12" fmla="*/ 4631612 w 4656770"/>
                  <a:gd name="connsiteY12" fmla="*/ 6205728 h 6212765"/>
                  <a:gd name="connsiteX13" fmla="*/ 4114376 w 4656770"/>
                  <a:gd name="connsiteY13" fmla="*/ 5568419 h 6212765"/>
                  <a:gd name="connsiteX14" fmla="*/ 3920412 w 4656770"/>
                  <a:gd name="connsiteY14" fmla="*/ 4755619 h 6212765"/>
                  <a:gd name="connsiteX15" fmla="*/ 4289867 w 4656770"/>
                  <a:gd name="connsiteY15" fmla="*/ 3674964 h 6212765"/>
                  <a:gd name="connsiteX16" fmla="*/ 4400703 w 4656770"/>
                  <a:gd name="connsiteY16" fmla="*/ 2455764 h 6212765"/>
                  <a:gd name="connsiteX17" fmla="*/ 3393939 w 4656770"/>
                  <a:gd name="connsiteY17" fmla="*/ 793219 h 6212765"/>
                  <a:gd name="connsiteX18" fmla="*/ 2073138 w 4656770"/>
                  <a:gd name="connsiteY18" fmla="*/ 433001 h 6212765"/>
                  <a:gd name="connsiteX0" fmla="*/ 2073138 w 4656770"/>
                  <a:gd name="connsiteY0" fmla="*/ 433001 h 6212765"/>
                  <a:gd name="connsiteX1" fmla="*/ 1103322 w 4656770"/>
                  <a:gd name="connsiteY1" fmla="*/ 45073 h 6212765"/>
                  <a:gd name="connsiteX2" fmla="*/ 96557 w 4656770"/>
                  <a:gd name="connsiteY2" fmla="*/ 128201 h 6212765"/>
                  <a:gd name="connsiteX3" fmla="*/ 87321 w 4656770"/>
                  <a:gd name="connsiteY3" fmla="*/ 1116492 h 6212765"/>
                  <a:gd name="connsiteX4" fmla="*/ 512195 w 4656770"/>
                  <a:gd name="connsiteY4" fmla="*/ 1744563 h 6212765"/>
                  <a:gd name="connsiteX5" fmla="*/ 1334229 w 4656770"/>
                  <a:gd name="connsiteY5" fmla="*/ 2187910 h 6212765"/>
                  <a:gd name="connsiteX6" fmla="*/ 1999248 w 4656770"/>
                  <a:gd name="connsiteY6" fmla="*/ 2834455 h 6212765"/>
                  <a:gd name="connsiteX7" fmla="*/ 2211685 w 4656770"/>
                  <a:gd name="connsiteY7" fmla="*/ 3259328 h 6212765"/>
                  <a:gd name="connsiteX8" fmla="*/ 2719685 w 4656770"/>
                  <a:gd name="connsiteY8" fmla="*/ 4247618 h 6212765"/>
                  <a:gd name="connsiteX9" fmla="*/ 2470301 w 4656770"/>
                  <a:gd name="connsiteY9" fmla="*/ 5097363 h 6212765"/>
                  <a:gd name="connsiteX10" fmla="*/ 1629795 w 4656770"/>
                  <a:gd name="connsiteY10" fmla="*/ 5771620 h 6212765"/>
                  <a:gd name="connsiteX11" fmla="*/ 3227685 w 4656770"/>
                  <a:gd name="connsiteY11" fmla="*/ 5900927 h 6212765"/>
                  <a:gd name="connsiteX12" fmla="*/ 4631612 w 4656770"/>
                  <a:gd name="connsiteY12" fmla="*/ 6205728 h 6212765"/>
                  <a:gd name="connsiteX13" fmla="*/ 4114376 w 4656770"/>
                  <a:gd name="connsiteY13" fmla="*/ 5568419 h 6212765"/>
                  <a:gd name="connsiteX14" fmla="*/ 3920412 w 4656770"/>
                  <a:gd name="connsiteY14" fmla="*/ 4755619 h 6212765"/>
                  <a:gd name="connsiteX15" fmla="*/ 4289867 w 4656770"/>
                  <a:gd name="connsiteY15" fmla="*/ 3674964 h 6212765"/>
                  <a:gd name="connsiteX16" fmla="*/ 4400703 w 4656770"/>
                  <a:gd name="connsiteY16" fmla="*/ 2455764 h 6212765"/>
                  <a:gd name="connsiteX17" fmla="*/ 3393939 w 4656770"/>
                  <a:gd name="connsiteY17" fmla="*/ 793219 h 6212765"/>
                  <a:gd name="connsiteX18" fmla="*/ 2073138 w 4656770"/>
                  <a:gd name="connsiteY18" fmla="*/ 433001 h 6212765"/>
                  <a:gd name="connsiteX0" fmla="*/ 2073138 w 4656770"/>
                  <a:gd name="connsiteY0" fmla="*/ 433001 h 6211635"/>
                  <a:gd name="connsiteX1" fmla="*/ 1103322 w 4656770"/>
                  <a:gd name="connsiteY1" fmla="*/ 45073 h 6211635"/>
                  <a:gd name="connsiteX2" fmla="*/ 96557 w 4656770"/>
                  <a:gd name="connsiteY2" fmla="*/ 128201 h 6211635"/>
                  <a:gd name="connsiteX3" fmla="*/ 87321 w 4656770"/>
                  <a:gd name="connsiteY3" fmla="*/ 1116492 h 6211635"/>
                  <a:gd name="connsiteX4" fmla="*/ 512195 w 4656770"/>
                  <a:gd name="connsiteY4" fmla="*/ 1744563 h 6211635"/>
                  <a:gd name="connsiteX5" fmla="*/ 1334229 w 4656770"/>
                  <a:gd name="connsiteY5" fmla="*/ 2187910 h 6211635"/>
                  <a:gd name="connsiteX6" fmla="*/ 1999248 w 4656770"/>
                  <a:gd name="connsiteY6" fmla="*/ 2834455 h 6211635"/>
                  <a:gd name="connsiteX7" fmla="*/ 2211685 w 4656770"/>
                  <a:gd name="connsiteY7" fmla="*/ 3259328 h 6211635"/>
                  <a:gd name="connsiteX8" fmla="*/ 2719685 w 4656770"/>
                  <a:gd name="connsiteY8" fmla="*/ 4247618 h 6211635"/>
                  <a:gd name="connsiteX9" fmla="*/ 2470301 w 4656770"/>
                  <a:gd name="connsiteY9" fmla="*/ 5097363 h 6211635"/>
                  <a:gd name="connsiteX10" fmla="*/ 1546668 w 4656770"/>
                  <a:gd name="connsiteY10" fmla="*/ 6159547 h 6211635"/>
                  <a:gd name="connsiteX11" fmla="*/ 3227685 w 4656770"/>
                  <a:gd name="connsiteY11" fmla="*/ 5900927 h 6211635"/>
                  <a:gd name="connsiteX12" fmla="*/ 4631612 w 4656770"/>
                  <a:gd name="connsiteY12" fmla="*/ 6205728 h 6211635"/>
                  <a:gd name="connsiteX13" fmla="*/ 4114376 w 4656770"/>
                  <a:gd name="connsiteY13" fmla="*/ 5568419 h 6211635"/>
                  <a:gd name="connsiteX14" fmla="*/ 3920412 w 4656770"/>
                  <a:gd name="connsiteY14" fmla="*/ 4755619 h 6211635"/>
                  <a:gd name="connsiteX15" fmla="*/ 4289867 w 4656770"/>
                  <a:gd name="connsiteY15" fmla="*/ 3674964 h 6211635"/>
                  <a:gd name="connsiteX16" fmla="*/ 4400703 w 4656770"/>
                  <a:gd name="connsiteY16" fmla="*/ 2455764 h 6211635"/>
                  <a:gd name="connsiteX17" fmla="*/ 3393939 w 4656770"/>
                  <a:gd name="connsiteY17" fmla="*/ 793219 h 6211635"/>
                  <a:gd name="connsiteX18" fmla="*/ 2073138 w 4656770"/>
                  <a:gd name="connsiteY18" fmla="*/ 433001 h 6211635"/>
                  <a:gd name="connsiteX0" fmla="*/ 2073138 w 4656770"/>
                  <a:gd name="connsiteY0" fmla="*/ 433001 h 6248905"/>
                  <a:gd name="connsiteX1" fmla="*/ 1103322 w 4656770"/>
                  <a:gd name="connsiteY1" fmla="*/ 45073 h 6248905"/>
                  <a:gd name="connsiteX2" fmla="*/ 96557 w 4656770"/>
                  <a:gd name="connsiteY2" fmla="*/ 128201 h 6248905"/>
                  <a:gd name="connsiteX3" fmla="*/ 87321 w 4656770"/>
                  <a:gd name="connsiteY3" fmla="*/ 1116492 h 6248905"/>
                  <a:gd name="connsiteX4" fmla="*/ 512195 w 4656770"/>
                  <a:gd name="connsiteY4" fmla="*/ 1744563 h 6248905"/>
                  <a:gd name="connsiteX5" fmla="*/ 1334229 w 4656770"/>
                  <a:gd name="connsiteY5" fmla="*/ 2187910 h 6248905"/>
                  <a:gd name="connsiteX6" fmla="*/ 1999248 w 4656770"/>
                  <a:gd name="connsiteY6" fmla="*/ 2834455 h 6248905"/>
                  <a:gd name="connsiteX7" fmla="*/ 2211685 w 4656770"/>
                  <a:gd name="connsiteY7" fmla="*/ 3259328 h 6248905"/>
                  <a:gd name="connsiteX8" fmla="*/ 2719685 w 4656770"/>
                  <a:gd name="connsiteY8" fmla="*/ 4247618 h 6248905"/>
                  <a:gd name="connsiteX9" fmla="*/ 2470301 w 4656770"/>
                  <a:gd name="connsiteY9" fmla="*/ 5097363 h 6248905"/>
                  <a:gd name="connsiteX10" fmla="*/ 1565141 w 4656770"/>
                  <a:gd name="connsiteY10" fmla="*/ 6224202 h 6248905"/>
                  <a:gd name="connsiteX11" fmla="*/ 3227685 w 4656770"/>
                  <a:gd name="connsiteY11" fmla="*/ 5900927 h 6248905"/>
                  <a:gd name="connsiteX12" fmla="*/ 4631612 w 4656770"/>
                  <a:gd name="connsiteY12" fmla="*/ 6205728 h 6248905"/>
                  <a:gd name="connsiteX13" fmla="*/ 4114376 w 4656770"/>
                  <a:gd name="connsiteY13" fmla="*/ 5568419 h 6248905"/>
                  <a:gd name="connsiteX14" fmla="*/ 3920412 w 4656770"/>
                  <a:gd name="connsiteY14" fmla="*/ 4755619 h 6248905"/>
                  <a:gd name="connsiteX15" fmla="*/ 4289867 w 4656770"/>
                  <a:gd name="connsiteY15" fmla="*/ 3674964 h 6248905"/>
                  <a:gd name="connsiteX16" fmla="*/ 4400703 w 4656770"/>
                  <a:gd name="connsiteY16" fmla="*/ 2455764 h 6248905"/>
                  <a:gd name="connsiteX17" fmla="*/ 3393939 w 4656770"/>
                  <a:gd name="connsiteY17" fmla="*/ 793219 h 6248905"/>
                  <a:gd name="connsiteX18" fmla="*/ 2073138 w 4656770"/>
                  <a:gd name="connsiteY18" fmla="*/ 433001 h 6248905"/>
                  <a:gd name="connsiteX0" fmla="*/ 2073138 w 4680063"/>
                  <a:gd name="connsiteY0" fmla="*/ 433001 h 6246419"/>
                  <a:gd name="connsiteX1" fmla="*/ 1103322 w 4680063"/>
                  <a:gd name="connsiteY1" fmla="*/ 45073 h 6246419"/>
                  <a:gd name="connsiteX2" fmla="*/ 96557 w 4680063"/>
                  <a:gd name="connsiteY2" fmla="*/ 128201 h 6246419"/>
                  <a:gd name="connsiteX3" fmla="*/ 87321 w 4680063"/>
                  <a:gd name="connsiteY3" fmla="*/ 1116492 h 6246419"/>
                  <a:gd name="connsiteX4" fmla="*/ 512195 w 4680063"/>
                  <a:gd name="connsiteY4" fmla="*/ 1744563 h 6246419"/>
                  <a:gd name="connsiteX5" fmla="*/ 1334229 w 4680063"/>
                  <a:gd name="connsiteY5" fmla="*/ 2187910 h 6246419"/>
                  <a:gd name="connsiteX6" fmla="*/ 1999248 w 4680063"/>
                  <a:gd name="connsiteY6" fmla="*/ 2834455 h 6246419"/>
                  <a:gd name="connsiteX7" fmla="*/ 2211685 w 4680063"/>
                  <a:gd name="connsiteY7" fmla="*/ 3259328 h 6246419"/>
                  <a:gd name="connsiteX8" fmla="*/ 2719685 w 4680063"/>
                  <a:gd name="connsiteY8" fmla="*/ 4247618 h 6246419"/>
                  <a:gd name="connsiteX9" fmla="*/ 2470301 w 4680063"/>
                  <a:gd name="connsiteY9" fmla="*/ 5097363 h 6246419"/>
                  <a:gd name="connsiteX10" fmla="*/ 1565141 w 4680063"/>
                  <a:gd name="connsiteY10" fmla="*/ 6224202 h 6246419"/>
                  <a:gd name="connsiteX11" fmla="*/ 2765867 w 4680063"/>
                  <a:gd name="connsiteY11" fmla="*/ 5873218 h 6246419"/>
                  <a:gd name="connsiteX12" fmla="*/ 4631612 w 4680063"/>
                  <a:gd name="connsiteY12" fmla="*/ 6205728 h 6246419"/>
                  <a:gd name="connsiteX13" fmla="*/ 4114376 w 4680063"/>
                  <a:gd name="connsiteY13" fmla="*/ 5568419 h 6246419"/>
                  <a:gd name="connsiteX14" fmla="*/ 3920412 w 4680063"/>
                  <a:gd name="connsiteY14" fmla="*/ 4755619 h 6246419"/>
                  <a:gd name="connsiteX15" fmla="*/ 4289867 w 4680063"/>
                  <a:gd name="connsiteY15" fmla="*/ 3674964 h 6246419"/>
                  <a:gd name="connsiteX16" fmla="*/ 4400703 w 4680063"/>
                  <a:gd name="connsiteY16" fmla="*/ 2455764 h 6246419"/>
                  <a:gd name="connsiteX17" fmla="*/ 3393939 w 4680063"/>
                  <a:gd name="connsiteY17" fmla="*/ 793219 h 6246419"/>
                  <a:gd name="connsiteX18" fmla="*/ 2073138 w 4680063"/>
                  <a:gd name="connsiteY18" fmla="*/ 433001 h 6246419"/>
                  <a:gd name="connsiteX0" fmla="*/ 2073138 w 4666532"/>
                  <a:gd name="connsiteY0" fmla="*/ 433001 h 6248497"/>
                  <a:gd name="connsiteX1" fmla="*/ 1103322 w 4666532"/>
                  <a:gd name="connsiteY1" fmla="*/ 45073 h 6248497"/>
                  <a:gd name="connsiteX2" fmla="*/ 96557 w 4666532"/>
                  <a:gd name="connsiteY2" fmla="*/ 128201 h 6248497"/>
                  <a:gd name="connsiteX3" fmla="*/ 87321 w 4666532"/>
                  <a:gd name="connsiteY3" fmla="*/ 1116492 h 6248497"/>
                  <a:gd name="connsiteX4" fmla="*/ 512195 w 4666532"/>
                  <a:gd name="connsiteY4" fmla="*/ 1744563 h 6248497"/>
                  <a:gd name="connsiteX5" fmla="*/ 1334229 w 4666532"/>
                  <a:gd name="connsiteY5" fmla="*/ 2187910 h 6248497"/>
                  <a:gd name="connsiteX6" fmla="*/ 1999248 w 4666532"/>
                  <a:gd name="connsiteY6" fmla="*/ 2834455 h 6248497"/>
                  <a:gd name="connsiteX7" fmla="*/ 2211685 w 4666532"/>
                  <a:gd name="connsiteY7" fmla="*/ 3259328 h 6248497"/>
                  <a:gd name="connsiteX8" fmla="*/ 2719685 w 4666532"/>
                  <a:gd name="connsiteY8" fmla="*/ 4247618 h 6248497"/>
                  <a:gd name="connsiteX9" fmla="*/ 2470301 w 4666532"/>
                  <a:gd name="connsiteY9" fmla="*/ 5097363 h 6248497"/>
                  <a:gd name="connsiteX10" fmla="*/ 1565141 w 4666532"/>
                  <a:gd name="connsiteY10" fmla="*/ 6224202 h 6248497"/>
                  <a:gd name="connsiteX11" fmla="*/ 2765867 w 4666532"/>
                  <a:gd name="connsiteY11" fmla="*/ 5873218 h 6248497"/>
                  <a:gd name="connsiteX12" fmla="*/ 3024484 w 4666532"/>
                  <a:gd name="connsiteY12" fmla="*/ 5900928 h 6248497"/>
                  <a:gd name="connsiteX13" fmla="*/ 4631612 w 4666532"/>
                  <a:gd name="connsiteY13" fmla="*/ 6205728 h 6248497"/>
                  <a:gd name="connsiteX14" fmla="*/ 4114376 w 4666532"/>
                  <a:gd name="connsiteY14" fmla="*/ 5568419 h 6248497"/>
                  <a:gd name="connsiteX15" fmla="*/ 3920412 w 4666532"/>
                  <a:gd name="connsiteY15" fmla="*/ 4755619 h 6248497"/>
                  <a:gd name="connsiteX16" fmla="*/ 4289867 w 4666532"/>
                  <a:gd name="connsiteY16" fmla="*/ 3674964 h 6248497"/>
                  <a:gd name="connsiteX17" fmla="*/ 4400703 w 4666532"/>
                  <a:gd name="connsiteY17" fmla="*/ 2455764 h 6248497"/>
                  <a:gd name="connsiteX18" fmla="*/ 3393939 w 4666532"/>
                  <a:gd name="connsiteY18" fmla="*/ 793219 h 6248497"/>
                  <a:gd name="connsiteX19" fmla="*/ 2073138 w 4666532"/>
                  <a:gd name="connsiteY19" fmla="*/ 433001 h 6248497"/>
                  <a:gd name="connsiteX0" fmla="*/ 2073138 w 4669810"/>
                  <a:gd name="connsiteY0" fmla="*/ 433001 h 6248497"/>
                  <a:gd name="connsiteX1" fmla="*/ 1103322 w 4669810"/>
                  <a:gd name="connsiteY1" fmla="*/ 45073 h 6248497"/>
                  <a:gd name="connsiteX2" fmla="*/ 96557 w 4669810"/>
                  <a:gd name="connsiteY2" fmla="*/ 128201 h 6248497"/>
                  <a:gd name="connsiteX3" fmla="*/ 87321 w 4669810"/>
                  <a:gd name="connsiteY3" fmla="*/ 1116492 h 6248497"/>
                  <a:gd name="connsiteX4" fmla="*/ 512195 w 4669810"/>
                  <a:gd name="connsiteY4" fmla="*/ 1744563 h 6248497"/>
                  <a:gd name="connsiteX5" fmla="*/ 1334229 w 4669810"/>
                  <a:gd name="connsiteY5" fmla="*/ 2187910 h 6248497"/>
                  <a:gd name="connsiteX6" fmla="*/ 1999248 w 4669810"/>
                  <a:gd name="connsiteY6" fmla="*/ 2834455 h 6248497"/>
                  <a:gd name="connsiteX7" fmla="*/ 2211685 w 4669810"/>
                  <a:gd name="connsiteY7" fmla="*/ 3259328 h 6248497"/>
                  <a:gd name="connsiteX8" fmla="*/ 2719685 w 4669810"/>
                  <a:gd name="connsiteY8" fmla="*/ 4247618 h 6248497"/>
                  <a:gd name="connsiteX9" fmla="*/ 2470301 w 4669810"/>
                  <a:gd name="connsiteY9" fmla="*/ 5097363 h 6248497"/>
                  <a:gd name="connsiteX10" fmla="*/ 1565141 w 4669810"/>
                  <a:gd name="connsiteY10" fmla="*/ 6224202 h 6248497"/>
                  <a:gd name="connsiteX11" fmla="*/ 2765867 w 4669810"/>
                  <a:gd name="connsiteY11" fmla="*/ 5873218 h 6248497"/>
                  <a:gd name="connsiteX12" fmla="*/ 2959830 w 4669810"/>
                  <a:gd name="connsiteY12" fmla="*/ 5900928 h 6248497"/>
                  <a:gd name="connsiteX13" fmla="*/ 4631612 w 4669810"/>
                  <a:gd name="connsiteY13" fmla="*/ 6205728 h 6248497"/>
                  <a:gd name="connsiteX14" fmla="*/ 4114376 w 4669810"/>
                  <a:gd name="connsiteY14" fmla="*/ 5568419 h 6248497"/>
                  <a:gd name="connsiteX15" fmla="*/ 3920412 w 4669810"/>
                  <a:gd name="connsiteY15" fmla="*/ 4755619 h 6248497"/>
                  <a:gd name="connsiteX16" fmla="*/ 4289867 w 4669810"/>
                  <a:gd name="connsiteY16" fmla="*/ 3674964 h 6248497"/>
                  <a:gd name="connsiteX17" fmla="*/ 4400703 w 4669810"/>
                  <a:gd name="connsiteY17" fmla="*/ 2455764 h 6248497"/>
                  <a:gd name="connsiteX18" fmla="*/ 3393939 w 4669810"/>
                  <a:gd name="connsiteY18" fmla="*/ 793219 h 6248497"/>
                  <a:gd name="connsiteX19" fmla="*/ 2073138 w 4669810"/>
                  <a:gd name="connsiteY19" fmla="*/ 433001 h 6248497"/>
                  <a:gd name="connsiteX0" fmla="*/ 2073138 w 4660656"/>
                  <a:gd name="connsiteY0" fmla="*/ 433001 h 6248497"/>
                  <a:gd name="connsiteX1" fmla="*/ 1103322 w 4660656"/>
                  <a:gd name="connsiteY1" fmla="*/ 45073 h 6248497"/>
                  <a:gd name="connsiteX2" fmla="*/ 96557 w 4660656"/>
                  <a:gd name="connsiteY2" fmla="*/ 128201 h 6248497"/>
                  <a:gd name="connsiteX3" fmla="*/ 87321 w 4660656"/>
                  <a:gd name="connsiteY3" fmla="*/ 1116492 h 6248497"/>
                  <a:gd name="connsiteX4" fmla="*/ 512195 w 4660656"/>
                  <a:gd name="connsiteY4" fmla="*/ 1744563 h 6248497"/>
                  <a:gd name="connsiteX5" fmla="*/ 1334229 w 4660656"/>
                  <a:gd name="connsiteY5" fmla="*/ 2187910 h 6248497"/>
                  <a:gd name="connsiteX6" fmla="*/ 1999248 w 4660656"/>
                  <a:gd name="connsiteY6" fmla="*/ 2834455 h 6248497"/>
                  <a:gd name="connsiteX7" fmla="*/ 2211685 w 4660656"/>
                  <a:gd name="connsiteY7" fmla="*/ 3259328 h 6248497"/>
                  <a:gd name="connsiteX8" fmla="*/ 2719685 w 4660656"/>
                  <a:gd name="connsiteY8" fmla="*/ 4247618 h 6248497"/>
                  <a:gd name="connsiteX9" fmla="*/ 2470301 w 4660656"/>
                  <a:gd name="connsiteY9" fmla="*/ 5097363 h 6248497"/>
                  <a:gd name="connsiteX10" fmla="*/ 1565141 w 4660656"/>
                  <a:gd name="connsiteY10" fmla="*/ 6224202 h 6248497"/>
                  <a:gd name="connsiteX11" fmla="*/ 2765867 w 4660656"/>
                  <a:gd name="connsiteY11" fmla="*/ 5873218 h 6248497"/>
                  <a:gd name="connsiteX12" fmla="*/ 2959830 w 4660656"/>
                  <a:gd name="connsiteY12" fmla="*/ 5900928 h 6248497"/>
                  <a:gd name="connsiteX13" fmla="*/ 3144557 w 4660656"/>
                  <a:gd name="connsiteY13" fmla="*/ 5919400 h 6248497"/>
                  <a:gd name="connsiteX14" fmla="*/ 4631612 w 4660656"/>
                  <a:gd name="connsiteY14" fmla="*/ 6205728 h 6248497"/>
                  <a:gd name="connsiteX15" fmla="*/ 4114376 w 4660656"/>
                  <a:gd name="connsiteY15" fmla="*/ 5568419 h 6248497"/>
                  <a:gd name="connsiteX16" fmla="*/ 3920412 w 4660656"/>
                  <a:gd name="connsiteY16" fmla="*/ 4755619 h 6248497"/>
                  <a:gd name="connsiteX17" fmla="*/ 4289867 w 4660656"/>
                  <a:gd name="connsiteY17" fmla="*/ 3674964 h 6248497"/>
                  <a:gd name="connsiteX18" fmla="*/ 4400703 w 4660656"/>
                  <a:gd name="connsiteY18" fmla="*/ 2455764 h 6248497"/>
                  <a:gd name="connsiteX19" fmla="*/ 3393939 w 4660656"/>
                  <a:gd name="connsiteY19" fmla="*/ 793219 h 6248497"/>
                  <a:gd name="connsiteX20" fmla="*/ 2073138 w 4660656"/>
                  <a:gd name="connsiteY20" fmla="*/ 433001 h 6248497"/>
                  <a:gd name="connsiteX0" fmla="*/ 2073138 w 4658047"/>
                  <a:gd name="connsiteY0" fmla="*/ 433001 h 6248497"/>
                  <a:gd name="connsiteX1" fmla="*/ 1103322 w 4658047"/>
                  <a:gd name="connsiteY1" fmla="*/ 45073 h 6248497"/>
                  <a:gd name="connsiteX2" fmla="*/ 96557 w 4658047"/>
                  <a:gd name="connsiteY2" fmla="*/ 128201 h 6248497"/>
                  <a:gd name="connsiteX3" fmla="*/ 87321 w 4658047"/>
                  <a:gd name="connsiteY3" fmla="*/ 1116492 h 6248497"/>
                  <a:gd name="connsiteX4" fmla="*/ 512195 w 4658047"/>
                  <a:gd name="connsiteY4" fmla="*/ 1744563 h 6248497"/>
                  <a:gd name="connsiteX5" fmla="*/ 1334229 w 4658047"/>
                  <a:gd name="connsiteY5" fmla="*/ 2187910 h 6248497"/>
                  <a:gd name="connsiteX6" fmla="*/ 1999248 w 4658047"/>
                  <a:gd name="connsiteY6" fmla="*/ 2834455 h 6248497"/>
                  <a:gd name="connsiteX7" fmla="*/ 2211685 w 4658047"/>
                  <a:gd name="connsiteY7" fmla="*/ 3259328 h 6248497"/>
                  <a:gd name="connsiteX8" fmla="*/ 2719685 w 4658047"/>
                  <a:gd name="connsiteY8" fmla="*/ 4247618 h 6248497"/>
                  <a:gd name="connsiteX9" fmla="*/ 2470301 w 4658047"/>
                  <a:gd name="connsiteY9" fmla="*/ 5097363 h 6248497"/>
                  <a:gd name="connsiteX10" fmla="*/ 1565141 w 4658047"/>
                  <a:gd name="connsiteY10" fmla="*/ 6224202 h 6248497"/>
                  <a:gd name="connsiteX11" fmla="*/ 2765867 w 4658047"/>
                  <a:gd name="connsiteY11" fmla="*/ 5873218 h 6248497"/>
                  <a:gd name="connsiteX12" fmla="*/ 2959830 w 4658047"/>
                  <a:gd name="connsiteY12" fmla="*/ 5900928 h 6248497"/>
                  <a:gd name="connsiteX13" fmla="*/ 3199975 w 4658047"/>
                  <a:gd name="connsiteY13" fmla="*/ 5734673 h 6248497"/>
                  <a:gd name="connsiteX14" fmla="*/ 4631612 w 4658047"/>
                  <a:gd name="connsiteY14" fmla="*/ 6205728 h 6248497"/>
                  <a:gd name="connsiteX15" fmla="*/ 4114376 w 4658047"/>
                  <a:gd name="connsiteY15" fmla="*/ 5568419 h 6248497"/>
                  <a:gd name="connsiteX16" fmla="*/ 3920412 w 4658047"/>
                  <a:gd name="connsiteY16" fmla="*/ 4755619 h 6248497"/>
                  <a:gd name="connsiteX17" fmla="*/ 4289867 w 4658047"/>
                  <a:gd name="connsiteY17" fmla="*/ 3674964 h 6248497"/>
                  <a:gd name="connsiteX18" fmla="*/ 4400703 w 4658047"/>
                  <a:gd name="connsiteY18" fmla="*/ 2455764 h 6248497"/>
                  <a:gd name="connsiteX19" fmla="*/ 3393939 w 4658047"/>
                  <a:gd name="connsiteY19" fmla="*/ 793219 h 6248497"/>
                  <a:gd name="connsiteX20" fmla="*/ 2073138 w 4658047"/>
                  <a:gd name="connsiteY20" fmla="*/ 433001 h 6248497"/>
                  <a:gd name="connsiteX0" fmla="*/ 2073138 w 4658047"/>
                  <a:gd name="connsiteY0" fmla="*/ 433001 h 6248704"/>
                  <a:gd name="connsiteX1" fmla="*/ 1103322 w 4658047"/>
                  <a:gd name="connsiteY1" fmla="*/ 45073 h 6248704"/>
                  <a:gd name="connsiteX2" fmla="*/ 96557 w 4658047"/>
                  <a:gd name="connsiteY2" fmla="*/ 128201 h 6248704"/>
                  <a:gd name="connsiteX3" fmla="*/ 87321 w 4658047"/>
                  <a:gd name="connsiteY3" fmla="*/ 1116492 h 6248704"/>
                  <a:gd name="connsiteX4" fmla="*/ 512195 w 4658047"/>
                  <a:gd name="connsiteY4" fmla="*/ 1744563 h 6248704"/>
                  <a:gd name="connsiteX5" fmla="*/ 1334229 w 4658047"/>
                  <a:gd name="connsiteY5" fmla="*/ 2187910 h 6248704"/>
                  <a:gd name="connsiteX6" fmla="*/ 1999248 w 4658047"/>
                  <a:gd name="connsiteY6" fmla="*/ 2834455 h 6248704"/>
                  <a:gd name="connsiteX7" fmla="*/ 2211685 w 4658047"/>
                  <a:gd name="connsiteY7" fmla="*/ 3259328 h 6248704"/>
                  <a:gd name="connsiteX8" fmla="*/ 2719685 w 4658047"/>
                  <a:gd name="connsiteY8" fmla="*/ 4247618 h 6248704"/>
                  <a:gd name="connsiteX9" fmla="*/ 2470301 w 4658047"/>
                  <a:gd name="connsiteY9" fmla="*/ 5097363 h 6248704"/>
                  <a:gd name="connsiteX10" fmla="*/ 1565141 w 4658047"/>
                  <a:gd name="connsiteY10" fmla="*/ 6224202 h 6248704"/>
                  <a:gd name="connsiteX11" fmla="*/ 2765867 w 4658047"/>
                  <a:gd name="connsiteY11" fmla="*/ 5873218 h 6248704"/>
                  <a:gd name="connsiteX12" fmla="*/ 2950593 w 4658047"/>
                  <a:gd name="connsiteY12" fmla="*/ 5873219 h 6248704"/>
                  <a:gd name="connsiteX13" fmla="*/ 3199975 w 4658047"/>
                  <a:gd name="connsiteY13" fmla="*/ 5734673 h 6248704"/>
                  <a:gd name="connsiteX14" fmla="*/ 4631612 w 4658047"/>
                  <a:gd name="connsiteY14" fmla="*/ 6205728 h 6248704"/>
                  <a:gd name="connsiteX15" fmla="*/ 4114376 w 4658047"/>
                  <a:gd name="connsiteY15" fmla="*/ 5568419 h 6248704"/>
                  <a:gd name="connsiteX16" fmla="*/ 3920412 w 4658047"/>
                  <a:gd name="connsiteY16" fmla="*/ 4755619 h 6248704"/>
                  <a:gd name="connsiteX17" fmla="*/ 4289867 w 4658047"/>
                  <a:gd name="connsiteY17" fmla="*/ 3674964 h 6248704"/>
                  <a:gd name="connsiteX18" fmla="*/ 4400703 w 4658047"/>
                  <a:gd name="connsiteY18" fmla="*/ 2455764 h 6248704"/>
                  <a:gd name="connsiteX19" fmla="*/ 3393939 w 4658047"/>
                  <a:gd name="connsiteY19" fmla="*/ 793219 h 6248704"/>
                  <a:gd name="connsiteX20" fmla="*/ 2073138 w 4658047"/>
                  <a:gd name="connsiteY20" fmla="*/ 433001 h 6248704"/>
                  <a:gd name="connsiteX0" fmla="*/ 2073138 w 4658047"/>
                  <a:gd name="connsiteY0" fmla="*/ 433001 h 6250559"/>
                  <a:gd name="connsiteX1" fmla="*/ 1103322 w 4658047"/>
                  <a:gd name="connsiteY1" fmla="*/ 45073 h 6250559"/>
                  <a:gd name="connsiteX2" fmla="*/ 96557 w 4658047"/>
                  <a:gd name="connsiteY2" fmla="*/ 128201 h 6250559"/>
                  <a:gd name="connsiteX3" fmla="*/ 87321 w 4658047"/>
                  <a:gd name="connsiteY3" fmla="*/ 1116492 h 6250559"/>
                  <a:gd name="connsiteX4" fmla="*/ 512195 w 4658047"/>
                  <a:gd name="connsiteY4" fmla="*/ 1744563 h 6250559"/>
                  <a:gd name="connsiteX5" fmla="*/ 1334229 w 4658047"/>
                  <a:gd name="connsiteY5" fmla="*/ 2187910 h 6250559"/>
                  <a:gd name="connsiteX6" fmla="*/ 1999248 w 4658047"/>
                  <a:gd name="connsiteY6" fmla="*/ 2834455 h 6250559"/>
                  <a:gd name="connsiteX7" fmla="*/ 2211685 w 4658047"/>
                  <a:gd name="connsiteY7" fmla="*/ 3259328 h 6250559"/>
                  <a:gd name="connsiteX8" fmla="*/ 2719685 w 4658047"/>
                  <a:gd name="connsiteY8" fmla="*/ 4247618 h 6250559"/>
                  <a:gd name="connsiteX9" fmla="*/ 2470301 w 4658047"/>
                  <a:gd name="connsiteY9" fmla="*/ 5097363 h 6250559"/>
                  <a:gd name="connsiteX10" fmla="*/ 1565141 w 4658047"/>
                  <a:gd name="connsiteY10" fmla="*/ 6224202 h 6250559"/>
                  <a:gd name="connsiteX11" fmla="*/ 2544195 w 4658047"/>
                  <a:gd name="connsiteY11" fmla="*/ 5891690 h 6250559"/>
                  <a:gd name="connsiteX12" fmla="*/ 2950593 w 4658047"/>
                  <a:gd name="connsiteY12" fmla="*/ 5873219 h 6250559"/>
                  <a:gd name="connsiteX13" fmla="*/ 3199975 w 4658047"/>
                  <a:gd name="connsiteY13" fmla="*/ 5734673 h 6250559"/>
                  <a:gd name="connsiteX14" fmla="*/ 4631612 w 4658047"/>
                  <a:gd name="connsiteY14" fmla="*/ 6205728 h 6250559"/>
                  <a:gd name="connsiteX15" fmla="*/ 4114376 w 4658047"/>
                  <a:gd name="connsiteY15" fmla="*/ 5568419 h 6250559"/>
                  <a:gd name="connsiteX16" fmla="*/ 3920412 w 4658047"/>
                  <a:gd name="connsiteY16" fmla="*/ 4755619 h 6250559"/>
                  <a:gd name="connsiteX17" fmla="*/ 4289867 w 4658047"/>
                  <a:gd name="connsiteY17" fmla="*/ 3674964 h 6250559"/>
                  <a:gd name="connsiteX18" fmla="*/ 4400703 w 4658047"/>
                  <a:gd name="connsiteY18" fmla="*/ 2455764 h 6250559"/>
                  <a:gd name="connsiteX19" fmla="*/ 3393939 w 4658047"/>
                  <a:gd name="connsiteY19" fmla="*/ 793219 h 6250559"/>
                  <a:gd name="connsiteX20" fmla="*/ 2073138 w 4658047"/>
                  <a:gd name="connsiteY20" fmla="*/ 433001 h 6250559"/>
                  <a:gd name="connsiteX0" fmla="*/ 2073138 w 4658047"/>
                  <a:gd name="connsiteY0" fmla="*/ 433001 h 6250713"/>
                  <a:gd name="connsiteX1" fmla="*/ 1103322 w 4658047"/>
                  <a:gd name="connsiteY1" fmla="*/ 45073 h 6250713"/>
                  <a:gd name="connsiteX2" fmla="*/ 96557 w 4658047"/>
                  <a:gd name="connsiteY2" fmla="*/ 128201 h 6250713"/>
                  <a:gd name="connsiteX3" fmla="*/ 87321 w 4658047"/>
                  <a:gd name="connsiteY3" fmla="*/ 1116492 h 6250713"/>
                  <a:gd name="connsiteX4" fmla="*/ 512195 w 4658047"/>
                  <a:gd name="connsiteY4" fmla="*/ 1744563 h 6250713"/>
                  <a:gd name="connsiteX5" fmla="*/ 1334229 w 4658047"/>
                  <a:gd name="connsiteY5" fmla="*/ 2187910 h 6250713"/>
                  <a:gd name="connsiteX6" fmla="*/ 1999248 w 4658047"/>
                  <a:gd name="connsiteY6" fmla="*/ 2834455 h 6250713"/>
                  <a:gd name="connsiteX7" fmla="*/ 2211685 w 4658047"/>
                  <a:gd name="connsiteY7" fmla="*/ 3259328 h 6250713"/>
                  <a:gd name="connsiteX8" fmla="*/ 2719685 w 4658047"/>
                  <a:gd name="connsiteY8" fmla="*/ 4247618 h 6250713"/>
                  <a:gd name="connsiteX9" fmla="*/ 2470301 w 4658047"/>
                  <a:gd name="connsiteY9" fmla="*/ 5097363 h 6250713"/>
                  <a:gd name="connsiteX10" fmla="*/ 1565141 w 4658047"/>
                  <a:gd name="connsiteY10" fmla="*/ 6224202 h 6250713"/>
                  <a:gd name="connsiteX11" fmla="*/ 2544195 w 4658047"/>
                  <a:gd name="connsiteY11" fmla="*/ 5891690 h 6250713"/>
                  <a:gd name="connsiteX12" fmla="*/ 2839756 w 4658047"/>
                  <a:gd name="connsiteY12" fmla="*/ 5854747 h 6250713"/>
                  <a:gd name="connsiteX13" fmla="*/ 3199975 w 4658047"/>
                  <a:gd name="connsiteY13" fmla="*/ 5734673 h 6250713"/>
                  <a:gd name="connsiteX14" fmla="*/ 4631612 w 4658047"/>
                  <a:gd name="connsiteY14" fmla="*/ 6205728 h 6250713"/>
                  <a:gd name="connsiteX15" fmla="*/ 4114376 w 4658047"/>
                  <a:gd name="connsiteY15" fmla="*/ 5568419 h 6250713"/>
                  <a:gd name="connsiteX16" fmla="*/ 3920412 w 4658047"/>
                  <a:gd name="connsiteY16" fmla="*/ 4755619 h 6250713"/>
                  <a:gd name="connsiteX17" fmla="*/ 4289867 w 4658047"/>
                  <a:gd name="connsiteY17" fmla="*/ 3674964 h 6250713"/>
                  <a:gd name="connsiteX18" fmla="*/ 4400703 w 4658047"/>
                  <a:gd name="connsiteY18" fmla="*/ 2455764 h 6250713"/>
                  <a:gd name="connsiteX19" fmla="*/ 3393939 w 4658047"/>
                  <a:gd name="connsiteY19" fmla="*/ 793219 h 6250713"/>
                  <a:gd name="connsiteX20" fmla="*/ 2073138 w 4658047"/>
                  <a:gd name="connsiteY20" fmla="*/ 433001 h 6250713"/>
                  <a:gd name="connsiteX0" fmla="*/ 2073138 w 4650673"/>
                  <a:gd name="connsiteY0" fmla="*/ 433001 h 6250713"/>
                  <a:gd name="connsiteX1" fmla="*/ 1103322 w 4650673"/>
                  <a:gd name="connsiteY1" fmla="*/ 45073 h 6250713"/>
                  <a:gd name="connsiteX2" fmla="*/ 96557 w 4650673"/>
                  <a:gd name="connsiteY2" fmla="*/ 128201 h 6250713"/>
                  <a:gd name="connsiteX3" fmla="*/ 87321 w 4650673"/>
                  <a:gd name="connsiteY3" fmla="*/ 1116492 h 6250713"/>
                  <a:gd name="connsiteX4" fmla="*/ 512195 w 4650673"/>
                  <a:gd name="connsiteY4" fmla="*/ 1744563 h 6250713"/>
                  <a:gd name="connsiteX5" fmla="*/ 1334229 w 4650673"/>
                  <a:gd name="connsiteY5" fmla="*/ 2187910 h 6250713"/>
                  <a:gd name="connsiteX6" fmla="*/ 1999248 w 4650673"/>
                  <a:gd name="connsiteY6" fmla="*/ 2834455 h 6250713"/>
                  <a:gd name="connsiteX7" fmla="*/ 2211685 w 4650673"/>
                  <a:gd name="connsiteY7" fmla="*/ 3259328 h 6250713"/>
                  <a:gd name="connsiteX8" fmla="*/ 2719685 w 4650673"/>
                  <a:gd name="connsiteY8" fmla="*/ 4247618 h 6250713"/>
                  <a:gd name="connsiteX9" fmla="*/ 2470301 w 4650673"/>
                  <a:gd name="connsiteY9" fmla="*/ 5097363 h 6250713"/>
                  <a:gd name="connsiteX10" fmla="*/ 1565141 w 4650673"/>
                  <a:gd name="connsiteY10" fmla="*/ 6224202 h 6250713"/>
                  <a:gd name="connsiteX11" fmla="*/ 2544195 w 4650673"/>
                  <a:gd name="connsiteY11" fmla="*/ 5891690 h 6250713"/>
                  <a:gd name="connsiteX12" fmla="*/ 2839756 w 4650673"/>
                  <a:gd name="connsiteY12" fmla="*/ 5854747 h 6250713"/>
                  <a:gd name="connsiteX13" fmla="*/ 3199975 w 4650673"/>
                  <a:gd name="connsiteY13" fmla="*/ 5734673 h 6250713"/>
                  <a:gd name="connsiteX14" fmla="*/ 3366230 w 4650673"/>
                  <a:gd name="connsiteY14" fmla="*/ 5790090 h 6250713"/>
                  <a:gd name="connsiteX15" fmla="*/ 4631612 w 4650673"/>
                  <a:gd name="connsiteY15" fmla="*/ 6205728 h 6250713"/>
                  <a:gd name="connsiteX16" fmla="*/ 4114376 w 4650673"/>
                  <a:gd name="connsiteY16" fmla="*/ 5568419 h 6250713"/>
                  <a:gd name="connsiteX17" fmla="*/ 3920412 w 4650673"/>
                  <a:gd name="connsiteY17" fmla="*/ 4755619 h 6250713"/>
                  <a:gd name="connsiteX18" fmla="*/ 4289867 w 4650673"/>
                  <a:gd name="connsiteY18" fmla="*/ 3674964 h 6250713"/>
                  <a:gd name="connsiteX19" fmla="*/ 4400703 w 4650673"/>
                  <a:gd name="connsiteY19" fmla="*/ 2455764 h 6250713"/>
                  <a:gd name="connsiteX20" fmla="*/ 3393939 w 4650673"/>
                  <a:gd name="connsiteY20" fmla="*/ 793219 h 6250713"/>
                  <a:gd name="connsiteX21" fmla="*/ 2073138 w 4650673"/>
                  <a:gd name="connsiteY21" fmla="*/ 433001 h 6250713"/>
                  <a:gd name="connsiteX0" fmla="*/ 2073138 w 4644790"/>
                  <a:gd name="connsiteY0" fmla="*/ 433001 h 6250713"/>
                  <a:gd name="connsiteX1" fmla="*/ 1103322 w 4644790"/>
                  <a:gd name="connsiteY1" fmla="*/ 45073 h 6250713"/>
                  <a:gd name="connsiteX2" fmla="*/ 96557 w 4644790"/>
                  <a:gd name="connsiteY2" fmla="*/ 128201 h 6250713"/>
                  <a:gd name="connsiteX3" fmla="*/ 87321 w 4644790"/>
                  <a:gd name="connsiteY3" fmla="*/ 1116492 h 6250713"/>
                  <a:gd name="connsiteX4" fmla="*/ 512195 w 4644790"/>
                  <a:gd name="connsiteY4" fmla="*/ 1744563 h 6250713"/>
                  <a:gd name="connsiteX5" fmla="*/ 1334229 w 4644790"/>
                  <a:gd name="connsiteY5" fmla="*/ 2187910 h 6250713"/>
                  <a:gd name="connsiteX6" fmla="*/ 1999248 w 4644790"/>
                  <a:gd name="connsiteY6" fmla="*/ 2834455 h 6250713"/>
                  <a:gd name="connsiteX7" fmla="*/ 2211685 w 4644790"/>
                  <a:gd name="connsiteY7" fmla="*/ 3259328 h 6250713"/>
                  <a:gd name="connsiteX8" fmla="*/ 2719685 w 4644790"/>
                  <a:gd name="connsiteY8" fmla="*/ 4247618 h 6250713"/>
                  <a:gd name="connsiteX9" fmla="*/ 2470301 w 4644790"/>
                  <a:gd name="connsiteY9" fmla="*/ 5097363 h 6250713"/>
                  <a:gd name="connsiteX10" fmla="*/ 1565141 w 4644790"/>
                  <a:gd name="connsiteY10" fmla="*/ 6224202 h 6250713"/>
                  <a:gd name="connsiteX11" fmla="*/ 2544195 w 4644790"/>
                  <a:gd name="connsiteY11" fmla="*/ 5891690 h 6250713"/>
                  <a:gd name="connsiteX12" fmla="*/ 2839756 w 4644790"/>
                  <a:gd name="connsiteY12" fmla="*/ 5854747 h 6250713"/>
                  <a:gd name="connsiteX13" fmla="*/ 3199975 w 4644790"/>
                  <a:gd name="connsiteY13" fmla="*/ 5734673 h 6250713"/>
                  <a:gd name="connsiteX14" fmla="*/ 3514012 w 4644790"/>
                  <a:gd name="connsiteY14" fmla="*/ 5873217 h 6250713"/>
                  <a:gd name="connsiteX15" fmla="*/ 4631612 w 4644790"/>
                  <a:gd name="connsiteY15" fmla="*/ 6205728 h 6250713"/>
                  <a:gd name="connsiteX16" fmla="*/ 4114376 w 4644790"/>
                  <a:gd name="connsiteY16" fmla="*/ 5568419 h 6250713"/>
                  <a:gd name="connsiteX17" fmla="*/ 3920412 w 4644790"/>
                  <a:gd name="connsiteY17" fmla="*/ 4755619 h 6250713"/>
                  <a:gd name="connsiteX18" fmla="*/ 4289867 w 4644790"/>
                  <a:gd name="connsiteY18" fmla="*/ 3674964 h 6250713"/>
                  <a:gd name="connsiteX19" fmla="*/ 4400703 w 4644790"/>
                  <a:gd name="connsiteY19" fmla="*/ 2455764 h 6250713"/>
                  <a:gd name="connsiteX20" fmla="*/ 3393939 w 4644790"/>
                  <a:gd name="connsiteY20" fmla="*/ 793219 h 6250713"/>
                  <a:gd name="connsiteX21" fmla="*/ 2073138 w 4644790"/>
                  <a:gd name="connsiteY21" fmla="*/ 433001 h 6250713"/>
                  <a:gd name="connsiteX0" fmla="*/ 2073138 w 4635718"/>
                  <a:gd name="connsiteY0" fmla="*/ 433001 h 6250713"/>
                  <a:gd name="connsiteX1" fmla="*/ 1103322 w 4635718"/>
                  <a:gd name="connsiteY1" fmla="*/ 45073 h 6250713"/>
                  <a:gd name="connsiteX2" fmla="*/ 96557 w 4635718"/>
                  <a:gd name="connsiteY2" fmla="*/ 128201 h 6250713"/>
                  <a:gd name="connsiteX3" fmla="*/ 87321 w 4635718"/>
                  <a:gd name="connsiteY3" fmla="*/ 1116492 h 6250713"/>
                  <a:gd name="connsiteX4" fmla="*/ 512195 w 4635718"/>
                  <a:gd name="connsiteY4" fmla="*/ 1744563 h 6250713"/>
                  <a:gd name="connsiteX5" fmla="*/ 1334229 w 4635718"/>
                  <a:gd name="connsiteY5" fmla="*/ 2187910 h 6250713"/>
                  <a:gd name="connsiteX6" fmla="*/ 1999248 w 4635718"/>
                  <a:gd name="connsiteY6" fmla="*/ 2834455 h 6250713"/>
                  <a:gd name="connsiteX7" fmla="*/ 2211685 w 4635718"/>
                  <a:gd name="connsiteY7" fmla="*/ 3259328 h 6250713"/>
                  <a:gd name="connsiteX8" fmla="*/ 2719685 w 4635718"/>
                  <a:gd name="connsiteY8" fmla="*/ 4247618 h 6250713"/>
                  <a:gd name="connsiteX9" fmla="*/ 2470301 w 4635718"/>
                  <a:gd name="connsiteY9" fmla="*/ 5097363 h 6250713"/>
                  <a:gd name="connsiteX10" fmla="*/ 1565141 w 4635718"/>
                  <a:gd name="connsiteY10" fmla="*/ 6224202 h 6250713"/>
                  <a:gd name="connsiteX11" fmla="*/ 2544195 w 4635718"/>
                  <a:gd name="connsiteY11" fmla="*/ 5891690 h 6250713"/>
                  <a:gd name="connsiteX12" fmla="*/ 2839756 w 4635718"/>
                  <a:gd name="connsiteY12" fmla="*/ 5854747 h 6250713"/>
                  <a:gd name="connsiteX13" fmla="*/ 3199975 w 4635718"/>
                  <a:gd name="connsiteY13" fmla="*/ 5734673 h 6250713"/>
                  <a:gd name="connsiteX14" fmla="*/ 3514012 w 4635718"/>
                  <a:gd name="connsiteY14" fmla="*/ 5873217 h 6250713"/>
                  <a:gd name="connsiteX15" fmla="*/ 4631612 w 4635718"/>
                  <a:gd name="connsiteY15" fmla="*/ 6205728 h 6250713"/>
                  <a:gd name="connsiteX16" fmla="*/ 3892703 w 4635718"/>
                  <a:gd name="connsiteY16" fmla="*/ 5494528 h 6250713"/>
                  <a:gd name="connsiteX17" fmla="*/ 3920412 w 4635718"/>
                  <a:gd name="connsiteY17" fmla="*/ 4755619 h 6250713"/>
                  <a:gd name="connsiteX18" fmla="*/ 4289867 w 4635718"/>
                  <a:gd name="connsiteY18" fmla="*/ 3674964 h 6250713"/>
                  <a:gd name="connsiteX19" fmla="*/ 4400703 w 4635718"/>
                  <a:gd name="connsiteY19" fmla="*/ 2455764 h 6250713"/>
                  <a:gd name="connsiteX20" fmla="*/ 3393939 w 4635718"/>
                  <a:gd name="connsiteY20" fmla="*/ 793219 h 6250713"/>
                  <a:gd name="connsiteX21" fmla="*/ 2073138 w 4635718"/>
                  <a:gd name="connsiteY21" fmla="*/ 433001 h 6250713"/>
                  <a:gd name="connsiteX0" fmla="*/ 2073138 w 4635718"/>
                  <a:gd name="connsiteY0" fmla="*/ 433001 h 6250713"/>
                  <a:gd name="connsiteX1" fmla="*/ 1103322 w 4635718"/>
                  <a:gd name="connsiteY1" fmla="*/ 45073 h 6250713"/>
                  <a:gd name="connsiteX2" fmla="*/ 96557 w 4635718"/>
                  <a:gd name="connsiteY2" fmla="*/ 128201 h 6250713"/>
                  <a:gd name="connsiteX3" fmla="*/ 87321 w 4635718"/>
                  <a:gd name="connsiteY3" fmla="*/ 1116492 h 6250713"/>
                  <a:gd name="connsiteX4" fmla="*/ 512195 w 4635718"/>
                  <a:gd name="connsiteY4" fmla="*/ 1744563 h 6250713"/>
                  <a:gd name="connsiteX5" fmla="*/ 1334229 w 4635718"/>
                  <a:gd name="connsiteY5" fmla="*/ 2187910 h 6250713"/>
                  <a:gd name="connsiteX6" fmla="*/ 1999248 w 4635718"/>
                  <a:gd name="connsiteY6" fmla="*/ 2834455 h 6250713"/>
                  <a:gd name="connsiteX7" fmla="*/ 2211685 w 4635718"/>
                  <a:gd name="connsiteY7" fmla="*/ 3259328 h 6250713"/>
                  <a:gd name="connsiteX8" fmla="*/ 2719685 w 4635718"/>
                  <a:gd name="connsiteY8" fmla="*/ 4247618 h 6250713"/>
                  <a:gd name="connsiteX9" fmla="*/ 2470301 w 4635718"/>
                  <a:gd name="connsiteY9" fmla="*/ 5097363 h 6250713"/>
                  <a:gd name="connsiteX10" fmla="*/ 1565141 w 4635718"/>
                  <a:gd name="connsiteY10" fmla="*/ 6224202 h 6250713"/>
                  <a:gd name="connsiteX11" fmla="*/ 2544195 w 4635718"/>
                  <a:gd name="connsiteY11" fmla="*/ 5891690 h 6250713"/>
                  <a:gd name="connsiteX12" fmla="*/ 2839756 w 4635718"/>
                  <a:gd name="connsiteY12" fmla="*/ 5854747 h 6250713"/>
                  <a:gd name="connsiteX13" fmla="*/ 3199975 w 4635718"/>
                  <a:gd name="connsiteY13" fmla="*/ 5734673 h 6250713"/>
                  <a:gd name="connsiteX14" fmla="*/ 3514012 w 4635718"/>
                  <a:gd name="connsiteY14" fmla="*/ 5873217 h 6250713"/>
                  <a:gd name="connsiteX15" fmla="*/ 4631612 w 4635718"/>
                  <a:gd name="connsiteY15" fmla="*/ 6205728 h 6250713"/>
                  <a:gd name="connsiteX16" fmla="*/ 3892703 w 4635718"/>
                  <a:gd name="connsiteY16" fmla="*/ 5494528 h 6250713"/>
                  <a:gd name="connsiteX17" fmla="*/ 3920412 w 4635718"/>
                  <a:gd name="connsiteY17" fmla="*/ 4755619 h 6250713"/>
                  <a:gd name="connsiteX18" fmla="*/ 4289867 w 4635718"/>
                  <a:gd name="connsiteY18" fmla="*/ 3674964 h 6250713"/>
                  <a:gd name="connsiteX19" fmla="*/ 4400703 w 4635718"/>
                  <a:gd name="connsiteY19" fmla="*/ 2455764 h 6250713"/>
                  <a:gd name="connsiteX20" fmla="*/ 3393939 w 4635718"/>
                  <a:gd name="connsiteY20" fmla="*/ 793219 h 6250713"/>
                  <a:gd name="connsiteX21" fmla="*/ 2073138 w 4635718"/>
                  <a:gd name="connsiteY21" fmla="*/ 433001 h 6250713"/>
                  <a:gd name="connsiteX0" fmla="*/ 2073138 w 4632523"/>
                  <a:gd name="connsiteY0" fmla="*/ 433001 h 6250713"/>
                  <a:gd name="connsiteX1" fmla="*/ 1103322 w 4632523"/>
                  <a:gd name="connsiteY1" fmla="*/ 45073 h 6250713"/>
                  <a:gd name="connsiteX2" fmla="*/ 96557 w 4632523"/>
                  <a:gd name="connsiteY2" fmla="*/ 128201 h 6250713"/>
                  <a:gd name="connsiteX3" fmla="*/ 87321 w 4632523"/>
                  <a:gd name="connsiteY3" fmla="*/ 1116492 h 6250713"/>
                  <a:gd name="connsiteX4" fmla="*/ 512195 w 4632523"/>
                  <a:gd name="connsiteY4" fmla="*/ 1744563 h 6250713"/>
                  <a:gd name="connsiteX5" fmla="*/ 1334229 w 4632523"/>
                  <a:gd name="connsiteY5" fmla="*/ 2187910 h 6250713"/>
                  <a:gd name="connsiteX6" fmla="*/ 1999248 w 4632523"/>
                  <a:gd name="connsiteY6" fmla="*/ 2834455 h 6250713"/>
                  <a:gd name="connsiteX7" fmla="*/ 2211685 w 4632523"/>
                  <a:gd name="connsiteY7" fmla="*/ 3259328 h 6250713"/>
                  <a:gd name="connsiteX8" fmla="*/ 2719685 w 4632523"/>
                  <a:gd name="connsiteY8" fmla="*/ 4247618 h 6250713"/>
                  <a:gd name="connsiteX9" fmla="*/ 2470301 w 4632523"/>
                  <a:gd name="connsiteY9" fmla="*/ 5097363 h 6250713"/>
                  <a:gd name="connsiteX10" fmla="*/ 1565141 w 4632523"/>
                  <a:gd name="connsiteY10" fmla="*/ 6224202 h 6250713"/>
                  <a:gd name="connsiteX11" fmla="*/ 2544195 w 4632523"/>
                  <a:gd name="connsiteY11" fmla="*/ 5891690 h 6250713"/>
                  <a:gd name="connsiteX12" fmla="*/ 2839756 w 4632523"/>
                  <a:gd name="connsiteY12" fmla="*/ 5854747 h 6250713"/>
                  <a:gd name="connsiteX13" fmla="*/ 3199975 w 4632523"/>
                  <a:gd name="connsiteY13" fmla="*/ 5734673 h 6250713"/>
                  <a:gd name="connsiteX14" fmla="*/ 3514012 w 4632523"/>
                  <a:gd name="connsiteY14" fmla="*/ 5873217 h 6250713"/>
                  <a:gd name="connsiteX15" fmla="*/ 4631612 w 4632523"/>
                  <a:gd name="connsiteY15" fmla="*/ 6205728 h 6250713"/>
                  <a:gd name="connsiteX16" fmla="*/ 3707976 w 4632523"/>
                  <a:gd name="connsiteY16" fmla="*/ 5217437 h 6250713"/>
                  <a:gd name="connsiteX17" fmla="*/ 3920412 w 4632523"/>
                  <a:gd name="connsiteY17" fmla="*/ 4755619 h 6250713"/>
                  <a:gd name="connsiteX18" fmla="*/ 4289867 w 4632523"/>
                  <a:gd name="connsiteY18" fmla="*/ 3674964 h 6250713"/>
                  <a:gd name="connsiteX19" fmla="*/ 4400703 w 4632523"/>
                  <a:gd name="connsiteY19" fmla="*/ 2455764 h 6250713"/>
                  <a:gd name="connsiteX20" fmla="*/ 3393939 w 4632523"/>
                  <a:gd name="connsiteY20" fmla="*/ 793219 h 6250713"/>
                  <a:gd name="connsiteX21" fmla="*/ 2073138 w 4632523"/>
                  <a:gd name="connsiteY21" fmla="*/ 433001 h 6250713"/>
                  <a:gd name="connsiteX0" fmla="*/ 2073138 w 4631641"/>
                  <a:gd name="connsiteY0" fmla="*/ 433001 h 6250713"/>
                  <a:gd name="connsiteX1" fmla="*/ 1103322 w 4631641"/>
                  <a:gd name="connsiteY1" fmla="*/ 45073 h 6250713"/>
                  <a:gd name="connsiteX2" fmla="*/ 96557 w 4631641"/>
                  <a:gd name="connsiteY2" fmla="*/ 128201 h 6250713"/>
                  <a:gd name="connsiteX3" fmla="*/ 87321 w 4631641"/>
                  <a:gd name="connsiteY3" fmla="*/ 1116492 h 6250713"/>
                  <a:gd name="connsiteX4" fmla="*/ 512195 w 4631641"/>
                  <a:gd name="connsiteY4" fmla="*/ 1744563 h 6250713"/>
                  <a:gd name="connsiteX5" fmla="*/ 1334229 w 4631641"/>
                  <a:gd name="connsiteY5" fmla="*/ 2187910 h 6250713"/>
                  <a:gd name="connsiteX6" fmla="*/ 1999248 w 4631641"/>
                  <a:gd name="connsiteY6" fmla="*/ 2834455 h 6250713"/>
                  <a:gd name="connsiteX7" fmla="*/ 2211685 w 4631641"/>
                  <a:gd name="connsiteY7" fmla="*/ 3259328 h 6250713"/>
                  <a:gd name="connsiteX8" fmla="*/ 2719685 w 4631641"/>
                  <a:gd name="connsiteY8" fmla="*/ 4247618 h 6250713"/>
                  <a:gd name="connsiteX9" fmla="*/ 2470301 w 4631641"/>
                  <a:gd name="connsiteY9" fmla="*/ 5097363 h 6250713"/>
                  <a:gd name="connsiteX10" fmla="*/ 1565141 w 4631641"/>
                  <a:gd name="connsiteY10" fmla="*/ 6224202 h 6250713"/>
                  <a:gd name="connsiteX11" fmla="*/ 2544195 w 4631641"/>
                  <a:gd name="connsiteY11" fmla="*/ 5891690 h 6250713"/>
                  <a:gd name="connsiteX12" fmla="*/ 2839756 w 4631641"/>
                  <a:gd name="connsiteY12" fmla="*/ 5854747 h 6250713"/>
                  <a:gd name="connsiteX13" fmla="*/ 3199975 w 4631641"/>
                  <a:gd name="connsiteY13" fmla="*/ 5734673 h 6250713"/>
                  <a:gd name="connsiteX14" fmla="*/ 3514012 w 4631641"/>
                  <a:gd name="connsiteY14" fmla="*/ 5873217 h 6250713"/>
                  <a:gd name="connsiteX15" fmla="*/ 4631612 w 4631641"/>
                  <a:gd name="connsiteY15" fmla="*/ 6205728 h 6250713"/>
                  <a:gd name="connsiteX16" fmla="*/ 3550958 w 4631641"/>
                  <a:gd name="connsiteY16" fmla="*/ 5171255 h 6250713"/>
                  <a:gd name="connsiteX17" fmla="*/ 3920412 w 4631641"/>
                  <a:gd name="connsiteY17" fmla="*/ 4755619 h 6250713"/>
                  <a:gd name="connsiteX18" fmla="*/ 4289867 w 4631641"/>
                  <a:gd name="connsiteY18" fmla="*/ 3674964 h 6250713"/>
                  <a:gd name="connsiteX19" fmla="*/ 4400703 w 4631641"/>
                  <a:gd name="connsiteY19" fmla="*/ 2455764 h 6250713"/>
                  <a:gd name="connsiteX20" fmla="*/ 3393939 w 4631641"/>
                  <a:gd name="connsiteY20" fmla="*/ 793219 h 6250713"/>
                  <a:gd name="connsiteX21" fmla="*/ 2073138 w 4631641"/>
                  <a:gd name="connsiteY21" fmla="*/ 433001 h 6250713"/>
                  <a:gd name="connsiteX0" fmla="*/ 2073138 w 4634493"/>
                  <a:gd name="connsiteY0" fmla="*/ 433001 h 6250713"/>
                  <a:gd name="connsiteX1" fmla="*/ 1103322 w 4634493"/>
                  <a:gd name="connsiteY1" fmla="*/ 45073 h 6250713"/>
                  <a:gd name="connsiteX2" fmla="*/ 96557 w 4634493"/>
                  <a:gd name="connsiteY2" fmla="*/ 128201 h 6250713"/>
                  <a:gd name="connsiteX3" fmla="*/ 87321 w 4634493"/>
                  <a:gd name="connsiteY3" fmla="*/ 1116492 h 6250713"/>
                  <a:gd name="connsiteX4" fmla="*/ 512195 w 4634493"/>
                  <a:gd name="connsiteY4" fmla="*/ 1744563 h 6250713"/>
                  <a:gd name="connsiteX5" fmla="*/ 1334229 w 4634493"/>
                  <a:gd name="connsiteY5" fmla="*/ 2187910 h 6250713"/>
                  <a:gd name="connsiteX6" fmla="*/ 1999248 w 4634493"/>
                  <a:gd name="connsiteY6" fmla="*/ 2834455 h 6250713"/>
                  <a:gd name="connsiteX7" fmla="*/ 2211685 w 4634493"/>
                  <a:gd name="connsiteY7" fmla="*/ 3259328 h 6250713"/>
                  <a:gd name="connsiteX8" fmla="*/ 2719685 w 4634493"/>
                  <a:gd name="connsiteY8" fmla="*/ 4247618 h 6250713"/>
                  <a:gd name="connsiteX9" fmla="*/ 2470301 w 4634493"/>
                  <a:gd name="connsiteY9" fmla="*/ 5097363 h 6250713"/>
                  <a:gd name="connsiteX10" fmla="*/ 1565141 w 4634493"/>
                  <a:gd name="connsiteY10" fmla="*/ 6224202 h 6250713"/>
                  <a:gd name="connsiteX11" fmla="*/ 2544195 w 4634493"/>
                  <a:gd name="connsiteY11" fmla="*/ 5891690 h 6250713"/>
                  <a:gd name="connsiteX12" fmla="*/ 2839756 w 4634493"/>
                  <a:gd name="connsiteY12" fmla="*/ 5854747 h 6250713"/>
                  <a:gd name="connsiteX13" fmla="*/ 3199975 w 4634493"/>
                  <a:gd name="connsiteY13" fmla="*/ 5734673 h 6250713"/>
                  <a:gd name="connsiteX14" fmla="*/ 3514012 w 4634493"/>
                  <a:gd name="connsiteY14" fmla="*/ 5873217 h 6250713"/>
                  <a:gd name="connsiteX15" fmla="*/ 4631612 w 4634493"/>
                  <a:gd name="connsiteY15" fmla="*/ 6205728 h 6250713"/>
                  <a:gd name="connsiteX16" fmla="*/ 3828049 w 4634493"/>
                  <a:gd name="connsiteY16" fmla="*/ 5503763 h 6250713"/>
                  <a:gd name="connsiteX17" fmla="*/ 3550958 w 4634493"/>
                  <a:gd name="connsiteY17" fmla="*/ 5171255 h 6250713"/>
                  <a:gd name="connsiteX18" fmla="*/ 3920412 w 4634493"/>
                  <a:gd name="connsiteY18" fmla="*/ 4755619 h 6250713"/>
                  <a:gd name="connsiteX19" fmla="*/ 4289867 w 4634493"/>
                  <a:gd name="connsiteY19" fmla="*/ 3674964 h 6250713"/>
                  <a:gd name="connsiteX20" fmla="*/ 4400703 w 4634493"/>
                  <a:gd name="connsiteY20" fmla="*/ 2455764 h 6250713"/>
                  <a:gd name="connsiteX21" fmla="*/ 3393939 w 4634493"/>
                  <a:gd name="connsiteY21" fmla="*/ 793219 h 6250713"/>
                  <a:gd name="connsiteX22" fmla="*/ 2073138 w 4634493"/>
                  <a:gd name="connsiteY22" fmla="*/ 433001 h 6250713"/>
                  <a:gd name="connsiteX0" fmla="*/ 2073138 w 4637227"/>
                  <a:gd name="connsiteY0" fmla="*/ 433001 h 6250713"/>
                  <a:gd name="connsiteX1" fmla="*/ 1103322 w 4637227"/>
                  <a:gd name="connsiteY1" fmla="*/ 45073 h 6250713"/>
                  <a:gd name="connsiteX2" fmla="*/ 96557 w 4637227"/>
                  <a:gd name="connsiteY2" fmla="*/ 128201 h 6250713"/>
                  <a:gd name="connsiteX3" fmla="*/ 87321 w 4637227"/>
                  <a:gd name="connsiteY3" fmla="*/ 1116492 h 6250713"/>
                  <a:gd name="connsiteX4" fmla="*/ 512195 w 4637227"/>
                  <a:gd name="connsiteY4" fmla="*/ 1744563 h 6250713"/>
                  <a:gd name="connsiteX5" fmla="*/ 1334229 w 4637227"/>
                  <a:gd name="connsiteY5" fmla="*/ 2187910 h 6250713"/>
                  <a:gd name="connsiteX6" fmla="*/ 1999248 w 4637227"/>
                  <a:gd name="connsiteY6" fmla="*/ 2834455 h 6250713"/>
                  <a:gd name="connsiteX7" fmla="*/ 2211685 w 4637227"/>
                  <a:gd name="connsiteY7" fmla="*/ 3259328 h 6250713"/>
                  <a:gd name="connsiteX8" fmla="*/ 2719685 w 4637227"/>
                  <a:gd name="connsiteY8" fmla="*/ 4247618 h 6250713"/>
                  <a:gd name="connsiteX9" fmla="*/ 2470301 w 4637227"/>
                  <a:gd name="connsiteY9" fmla="*/ 5097363 h 6250713"/>
                  <a:gd name="connsiteX10" fmla="*/ 1565141 w 4637227"/>
                  <a:gd name="connsiteY10" fmla="*/ 6224202 h 6250713"/>
                  <a:gd name="connsiteX11" fmla="*/ 2544195 w 4637227"/>
                  <a:gd name="connsiteY11" fmla="*/ 5891690 h 6250713"/>
                  <a:gd name="connsiteX12" fmla="*/ 2839756 w 4637227"/>
                  <a:gd name="connsiteY12" fmla="*/ 5854747 h 6250713"/>
                  <a:gd name="connsiteX13" fmla="*/ 3199975 w 4637227"/>
                  <a:gd name="connsiteY13" fmla="*/ 5734673 h 6250713"/>
                  <a:gd name="connsiteX14" fmla="*/ 3514012 w 4637227"/>
                  <a:gd name="connsiteY14" fmla="*/ 5873217 h 6250713"/>
                  <a:gd name="connsiteX15" fmla="*/ 4631612 w 4637227"/>
                  <a:gd name="connsiteY15" fmla="*/ 6205728 h 6250713"/>
                  <a:gd name="connsiteX16" fmla="*/ 3929649 w 4637227"/>
                  <a:gd name="connsiteY16" fmla="*/ 5457581 h 6250713"/>
                  <a:gd name="connsiteX17" fmla="*/ 3550958 w 4637227"/>
                  <a:gd name="connsiteY17" fmla="*/ 5171255 h 6250713"/>
                  <a:gd name="connsiteX18" fmla="*/ 3920412 w 4637227"/>
                  <a:gd name="connsiteY18" fmla="*/ 4755619 h 6250713"/>
                  <a:gd name="connsiteX19" fmla="*/ 4289867 w 4637227"/>
                  <a:gd name="connsiteY19" fmla="*/ 3674964 h 6250713"/>
                  <a:gd name="connsiteX20" fmla="*/ 4400703 w 4637227"/>
                  <a:gd name="connsiteY20" fmla="*/ 2455764 h 6250713"/>
                  <a:gd name="connsiteX21" fmla="*/ 3393939 w 4637227"/>
                  <a:gd name="connsiteY21" fmla="*/ 793219 h 6250713"/>
                  <a:gd name="connsiteX22" fmla="*/ 2073138 w 4637227"/>
                  <a:gd name="connsiteY22" fmla="*/ 433001 h 6250713"/>
                  <a:gd name="connsiteX0" fmla="*/ 2073138 w 4637227"/>
                  <a:gd name="connsiteY0" fmla="*/ 433001 h 6250713"/>
                  <a:gd name="connsiteX1" fmla="*/ 1103322 w 4637227"/>
                  <a:gd name="connsiteY1" fmla="*/ 45073 h 6250713"/>
                  <a:gd name="connsiteX2" fmla="*/ 96557 w 4637227"/>
                  <a:gd name="connsiteY2" fmla="*/ 128201 h 6250713"/>
                  <a:gd name="connsiteX3" fmla="*/ 87321 w 4637227"/>
                  <a:gd name="connsiteY3" fmla="*/ 1116492 h 6250713"/>
                  <a:gd name="connsiteX4" fmla="*/ 512195 w 4637227"/>
                  <a:gd name="connsiteY4" fmla="*/ 1744563 h 6250713"/>
                  <a:gd name="connsiteX5" fmla="*/ 1334229 w 4637227"/>
                  <a:gd name="connsiteY5" fmla="*/ 2187910 h 6250713"/>
                  <a:gd name="connsiteX6" fmla="*/ 1999248 w 4637227"/>
                  <a:gd name="connsiteY6" fmla="*/ 2834455 h 6250713"/>
                  <a:gd name="connsiteX7" fmla="*/ 2211685 w 4637227"/>
                  <a:gd name="connsiteY7" fmla="*/ 3259328 h 6250713"/>
                  <a:gd name="connsiteX8" fmla="*/ 2719685 w 4637227"/>
                  <a:gd name="connsiteY8" fmla="*/ 4247618 h 6250713"/>
                  <a:gd name="connsiteX9" fmla="*/ 2470301 w 4637227"/>
                  <a:gd name="connsiteY9" fmla="*/ 5097363 h 6250713"/>
                  <a:gd name="connsiteX10" fmla="*/ 1565141 w 4637227"/>
                  <a:gd name="connsiteY10" fmla="*/ 6224202 h 6250713"/>
                  <a:gd name="connsiteX11" fmla="*/ 2544195 w 4637227"/>
                  <a:gd name="connsiteY11" fmla="*/ 5891690 h 6250713"/>
                  <a:gd name="connsiteX12" fmla="*/ 2839756 w 4637227"/>
                  <a:gd name="connsiteY12" fmla="*/ 5854747 h 6250713"/>
                  <a:gd name="connsiteX13" fmla="*/ 3199975 w 4637227"/>
                  <a:gd name="connsiteY13" fmla="*/ 5734673 h 6250713"/>
                  <a:gd name="connsiteX14" fmla="*/ 3514012 w 4637227"/>
                  <a:gd name="connsiteY14" fmla="*/ 5873217 h 6250713"/>
                  <a:gd name="connsiteX15" fmla="*/ 4631612 w 4637227"/>
                  <a:gd name="connsiteY15" fmla="*/ 6205728 h 6250713"/>
                  <a:gd name="connsiteX16" fmla="*/ 3929649 w 4637227"/>
                  <a:gd name="connsiteY16" fmla="*/ 5457581 h 6250713"/>
                  <a:gd name="connsiteX17" fmla="*/ 3504776 w 4637227"/>
                  <a:gd name="connsiteY17" fmla="*/ 5115837 h 6250713"/>
                  <a:gd name="connsiteX18" fmla="*/ 3920412 w 4637227"/>
                  <a:gd name="connsiteY18" fmla="*/ 4755619 h 6250713"/>
                  <a:gd name="connsiteX19" fmla="*/ 4289867 w 4637227"/>
                  <a:gd name="connsiteY19" fmla="*/ 3674964 h 6250713"/>
                  <a:gd name="connsiteX20" fmla="*/ 4400703 w 4637227"/>
                  <a:gd name="connsiteY20" fmla="*/ 2455764 h 6250713"/>
                  <a:gd name="connsiteX21" fmla="*/ 3393939 w 4637227"/>
                  <a:gd name="connsiteY21" fmla="*/ 793219 h 6250713"/>
                  <a:gd name="connsiteX22" fmla="*/ 2073138 w 4637227"/>
                  <a:gd name="connsiteY22" fmla="*/ 433001 h 6250713"/>
                  <a:gd name="connsiteX0" fmla="*/ 2073138 w 4637227"/>
                  <a:gd name="connsiteY0" fmla="*/ 433001 h 6250713"/>
                  <a:gd name="connsiteX1" fmla="*/ 1103322 w 4637227"/>
                  <a:gd name="connsiteY1" fmla="*/ 45073 h 6250713"/>
                  <a:gd name="connsiteX2" fmla="*/ 96557 w 4637227"/>
                  <a:gd name="connsiteY2" fmla="*/ 128201 h 6250713"/>
                  <a:gd name="connsiteX3" fmla="*/ 87321 w 4637227"/>
                  <a:gd name="connsiteY3" fmla="*/ 1116492 h 6250713"/>
                  <a:gd name="connsiteX4" fmla="*/ 512195 w 4637227"/>
                  <a:gd name="connsiteY4" fmla="*/ 1744563 h 6250713"/>
                  <a:gd name="connsiteX5" fmla="*/ 1334229 w 4637227"/>
                  <a:gd name="connsiteY5" fmla="*/ 2187910 h 6250713"/>
                  <a:gd name="connsiteX6" fmla="*/ 1999248 w 4637227"/>
                  <a:gd name="connsiteY6" fmla="*/ 2834455 h 6250713"/>
                  <a:gd name="connsiteX7" fmla="*/ 2211685 w 4637227"/>
                  <a:gd name="connsiteY7" fmla="*/ 3259328 h 6250713"/>
                  <a:gd name="connsiteX8" fmla="*/ 2719685 w 4637227"/>
                  <a:gd name="connsiteY8" fmla="*/ 4247618 h 6250713"/>
                  <a:gd name="connsiteX9" fmla="*/ 2470301 w 4637227"/>
                  <a:gd name="connsiteY9" fmla="*/ 5097363 h 6250713"/>
                  <a:gd name="connsiteX10" fmla="*/ 1565141 w 4637227"/>
                  <a:gd name="connsiteY10" fmla="*/ 6224202 h 6250713"/>
                  <a:gd name="connsiteX11" fmla="*/ 2544195 w 4637227"/>
                  <a:gd name="connsiteY11" fmla="*/ 5891690 h 6250713"/>
                  <a:gd name="connsiteX12" fmla="*/ 2839756 w 4637227"/>
                  <a:gd name="connsiteY12" fmla="*/ 5854747 h 6250713"/>
                  <a:gd name="connsiteX13" fmla="*/ 3199975 w 4637227"/>
                  <a:gd name="connsiteY13" fmla="*/ 5734673 h 6250713"/>
                  <a:gd name="connsiteX14" fmla="*/ 3514012 w 4637227"/>
                  <a:gd name="connsiteY14" fmla="*/ 5873217 h 6250713"/>
                  <a:gd name="connsiteX15" fmla="*/ 4631612 w 4637227"/>
                  <a:gd name="connsiteY15" fmla="*/ 6205728 h 6250713"/>
                  <a:gd name="connsiteX16" fmla="*/ 3929649 w 4637227"/>
                  <a:gd name="connsiteY16" fmla="*/ 5457581 h 6250713"/>
                  <a:gd name="connsiteX17" fmla="*/ 3504776 w 4637227"/>
                  <a:gd name="connsiteY17" fmla="*/ 5115837 h 6250713"/>
                  <a:gd name="connsiteX18" fmla="*/ 3938884 w 4637227"/>
                  <a:gd name="connsiteY18" fmla="*/ 4497001 h 6250713"/>
                  <a:gd name="connsiteX19" fmla="*/ 4289867 w 4637227"/>
                  <a:gd name="connsiteY19" fmla="*/ 3674964 h 6250713"/>
                  <a:gd name="connsiteX20" fmla="*/ 4400703 w 4637227"/>
                  <a:gd name="connsiteY20" fmla="*/ 2455764 h 6250713"/>
                  <a:gd name="connsiteX21" fmla="*/ 3393939 w 4637227"/>
                  <a:gd name="connsiteY21" fmla="*/ 793219 h 6250713"/>
                  <a:gd name="connsiteX22" fmla="*/ 2073138 w 4637227"/>
                  <a:gd name="connsiteY22" fmla="*/ 433001 h 6250713"/>
                  <a:gd name="connsiteX0" fmla="*/ 2073138 w 4637227"/>
                  <a:gd name="connsiteY0" fmla="*/ 433001 h 6250713"/>
                  <a:gd name="connsiteX1" fmla="*/ 1103322 w 4637227"/>
                  <a:gd name="connsiteY1" fmla="*/ 45073 h 6250713"/>
                  <a:gd name="connsiteX2" fmla="*/ 96557 w 4637227"/>
                  <a:gd name="connsiteY2" fmla="*/ 128201 h 6250713"/>
                  <a:gd name="connsiteX3" fmla="*/ 87321 w 4637227"/>
                  <a:gd name="connsiteY3" fmla="*/ 1116492 h 6250713"/>
                  <a:gd name="connsiteX4" fmla="*/ 512195 w 4637227"/>
                  <a:gd name="connsiteY4" fmla="*/ 1744563 h 6250713"/>
                  <a:gd name="connsiteX5" fmla="*/ 1334229 w 4637227"/>
                  <a:gd name="connsiteY5" fmla="*/ 2187910 h 6250713"/>
                  <a:gd name="connsiteX6" fmla="*/ 1999248 w 4637227"/>
                  <a:gd name="connsiteY6" fmla="*/ 2834455 h 6250713"/>
                  <a:gd name="connsiteX7" fmla="*/ 2211685 w 4637227"/>
                  <a:gd name="connsiteY7" fmla="*/ 3259328 h 6250713"/>
                  <a:gd name="connsiteX8" fmla="*/ 2719685 w 4637227"/>
                  <a:gd name="connsiteY8" fmla="*/ 4247618 h 6250713"/>
                  <a:gd name="connsiteX9" fmla="*/ 2470301 w 4637227"/>
                  <a:gd name="connsiteY9" fmla="*/ 5097363 h 6250713"/>
                  <a:gd name="connsiteX10" fmla="*/ 1565141 w 4637227"/>
                  <a:gd name="connsiteY10" fmla="*/ 6224202 h 6250713"/>
                  <a:gd name="connsiteX11" fmla="*/ 2544195 w 4637227"/>
                  <a:gd name="connsiteY11" fmla="*/ 5891690 h 6250713"/>
                  <a:gd name="connsiteX12" fmla="*/ 2839756 w 4637227"/>
                  <a:gd name="connsiteY12" fmla="*/ 5854747 h 6250713"/>
                  <a:gd name="connsiteX13" fmla="*/ 3199975 w 4637227"/>
                  <a:gd name="connsiteY13" fmla="*/ 5734673 h 6250713"/>
                  <a:gd name="connsiteX14" fmla="*/ 3514012 w 4637227"/>
                  <a:gd name="connsiteY14" fmla="*/ 5873217 h 6250713"/>
                  <a:gd name="connsiteX15" fmla="*/ 4631612 w 4637227"/>
                  <a:gd name="connsiteY15" fmla="*/ 6205728 h 6250713"/>
                  <a:gd name="connsiteX16" fmla="*/ 3929649 w 4637227"/>
                  <a:gd name="connsiteY16" fmla="*/ 5457581 h 6250713"/>
                  <a:gd name="connsiteX17" fmla="*/ 3504776 w 4637227"/>
                  <a:gd name="connsiteY17" fmla="*/ 5115837 h 6250713"/>
                  <a:gd name="connsiteX18" fmla="*/ 3966593 w 4637227"/>
                  <a:gd name="connsiteY18" fmla="*/ 4339983 h 6250713"/>
                  <a:gd name="connsiteX19" fmla="*/ 4289867 w 4637227"/>
                  <a:gd name="connsiteY19" fmla="*/ 3674964 h 6250713"/>
                  <a:gd name="connsiteX20" fmla="*/ 4400703 w 4637227"/>
                  <a:gd name="connsiteY20" fmla="*/ 2455764 h 6250713"/>
                  <a:gd name="connsiteX21" fmla="*/ 3393939 w 4637227"/>
                  <a:gd name="connsiteY21" fmla="*/ 793219 h 6250713"/>
                  <a:gd name="connsiteX22" fmla="*/ 2073138 w 4637227"/>
                  <a:gd name="connsiteY22" fmla="*/ 433001 h 6250713"/>
                  <a:gd name="connsiteX0" fmla="*/ 2073138 w 4637227"/>
                  <a:gd name="connsiteY0" fmla="*/ 433001 h 6250713"/>
                  <a:gd name="connsiteX1" fmla="*/ 1103322 w 4637227"/>
                  <a:gd name="connsiteY1" fmla="*/ 45073 h 6250713"/>
                  <a:gd name="connsiteX2" fmla="*/ 96557 w 4637227"/>
                  <a:gd name="connsiteY2" fmla="*/ 128201 h 6250713"/>
                  <a:gd name="connsiteX3" fmla="*/ 87321 w 4637227"/>
                  <a:gd name="connsiteY3" fmla="*/ 1116492 h 6250713"/>
                  <a:gd name="connsiteX4" fmla="*/ 512195 w 4637227"/>
                  <a:gd name="connsiteY4" fmla="*/ 1744563 h 6250713"/>
                  <a:gd name="connsiteX5" fmla="*/ 1334229 w 4637227"/>
                  <a:gd name="connsiteY5" fmla="*/ 2187910 h 6250713"/>
                  <a:gd name="connsiteX6" fmla="*/ 1999248 w 4637227"/>
                  <a:gd name="connsiteY6" fmla="*/ 2834455 h 6250713"/>
                  <a:gd name="connsiteX7" fmla="*/ 2211685 w 4637227"/>
                  <a:gd name="connsiteY7" fmla="*/ 3259328 h 6250713"/>
                  <a:gd name="connsiteX8" fmla="*/ 2719685 w 4637227"/>
                  <a:gd name="connsiteY8" fmla="*/ 4247618 h 6250713"/>
                  <a:gd name="connsiteX9" fmla="*/ 2470301 w 4637227"/>
                  <a:gd name="connsiteY9" fmla="*/ 5097363 h 6250713"/>
                  <a:gd name="connsiteX10" fmla="*/ 1565141 w 4637227"/>
                  <a:gd name="connsiteY10" fmla="*/ 6224202 h 6250713"/>
                  <a:gd name="connsiteX11" fmla="*/ 2544195 w 4637227"/>
                  <a:gd name="connsiteY11" fmla="*/ 5891690 h 6250713"/>
                  <a:gd name="connsiteX12" fmla="*/ 2839756 w 4637227"/>
                  <a:gd name="connsiteY12" fmla="*/ 5854747 h 6250713"/>
                  <a:gd name="connsiteX13" fmla="*/ 3199975 w 4637227"/>
                  <a:gd name="connsiteY13" fmla="*/ 5734673 h 6250713"/>
                  <a:gd name="connsiteX14" fmla="*/ 3514012 w 4637227"/>
                  <a:gd name="connsiteY14" fmla="*/ 5873217 h 6250713"/>
                  <a:gd name="connsiteX15" fmla="*/ 4631612 w 4637227"/>
                  <a:gd name="connsiteY15" fmla="*/ 6205728 h 6250713"/>
                  <a:gd name="connsiteX16" fmla="*/ 3929649 w 4637227"/>
                  <a:gd name="connsiteY16" fmla="*/ 5457581 h 6250713"/>
                  <a:gd name="connsiteX17" fmla="*/ 3504776 w 4637227"/>
                  <a:gd name="connsiteY17" fmla="*/ 5115837 h 6250713"/>
                  <a:gd name="connsiteX18" fmla="*/ 3966593 w 4637227"/>
                  <a:gd name="connsiteY18" fmla="*/ 4339983 h 6250713"/>
                  <a:gd name="connsiteX19" fmla="*/ 4345285 w 4637227"/>
                  <a:gd name="connsiteY19" fmla="*/ 3379400 h 6250713"/>
                  <a:gd name="connsiteX20" fmla="*/ 4400703 w 4637227"/>
                  <a:gd name="connsiteY20" fmla="*/ 2455764 h 6250713"/>
                  <a:gd name="connsiteX21" fmla="*/ 3393939 w 4637227"/>
                  <a:gd name="connsiteY21" fmla="*/ 793219 h 6250713"/>
                  <a:gd name="connsiteX22" fmla="*/ 2073138 w 4637227"/>
                  <a:gd name="connsiteY22" fmla="*/ 433001 h 6250713"/>
                  <a:gd name="connsiteX0" fmla="*/ 2073138 w 4637227"/>
                  <a:gd name="connsiteY0" fmla="*/ 433001 h 6250713"/>
                  <a:gd name="connsiteX1" fmla="*/ 1103322 w 4637227"/>
                  <a:gd name="connsiteY1" fmla="*/ 45073 h 6250713"/>
                  <a:gd name="connsiteX2" fmla="*/ 96557 w 4637227"/>
                  <a:gd name="connsiteY2" fmla="*/ 128201 h 6250713"/>
                  <a:gd name="connsiteX3" fmla="*/ 87321 w 4637227"/>
                  <a:gd name="connsiteY3" fmla="*/ 1116492 h 6250713"/>
                  <a:gd name="connsiteX4" fmla="*/ 512195 w 4637227"/>
                  <a:gd name="connsiteY4" fmla="*/ 1744563 h 6250713"/>
                  <a:gd name="connsiteX5" fmla="*/ 1334229 w 4637227"/>
                  <a:gd name="connsiteY5" fmla="*/ 2187910 h 6250713"/>
                  <a:gd name="connsiteX6" fmla="*/ 1999248 w 4637227"/>
                  <a:gd name="connsiteY6" fmla="*/ 2834455 h 6250713"/>
                  <a:gd name="connsiteX7" fmla="*/ 2211685 w 4637227"/>
                  <a:gd name="connsiteY7" fmla="*/ 3259328 h 6250713"/>
                  <a:gd name="connsiteX8" fmla="*/ 2719685 w 4637227"/>
                  <a:gd name="connsiteY8" fmla="*/ 4247618 h 6250713"/>
                  <a:gd name="connsiteX9" fmla="*/ 2470301 w 4637227"/>
                  <a:gd name="connsiteY9" fmla="*/ 5097363 h 6250713"/>
                  <a:gd name="connsiteX10" fmla="*/ 1565141 w 4637227"/>
                  <a:gd name="connsiteY10" fmla="*/ 6224202 h 6250713"/>
                  <a:gd name="connsiteX11" fmla="*/ 2544195 w 4637227"/>
                  <a:gd name="connsiteY11" fmla="*/ 5891690 h 6250713"/>
                  <a:gd name="connsiteX12" fmla="*/ 2839756 w 4637227"/>
                  <a:gd name="connsiteY12" fmla="*/ 5854747 h 6250713"/>
                  <a:gd name="connsiteX13" fmla="*/ 3199975 w 4637227"/>
                  <a:gd name="connsiteY13" fmla="*/ 5734673 h 6250713"/>
                  <a:gd name="connsiteX14" fmla="*/ 3514012 w 4637227"/>
                  <a:gd name="connsiteY14" fmla="*/ 5873217 h 6250713"/>
                  <a:gd name="connsiteX15" fmla="*/ 4631612 w 4637227"/>
                  <a:gd name="connsiteY15" fmla="*/ 6205728 h 6250713"/>
                  <a:gd name="connsiteX16" fmla="*/ 3929649 w 4637227"/>
                  <a:gd name="connsiteY16" fmla="*/ 5457581 h 6250713"/>
                  <a:gd name="connsiteX17" fmla="*/ 3504776 w 4637227"/>
                  <a:gd name="connsiteY17" fmla="*/ 5115837 h 6250713"/>
                  <a:gd name="connsiteX18" fmla="*/ 3966593 w 4637227"/>
                  <a:gd name="connsiteY18" fmla="*/ 4339983 h 6250713"/>
                  <a:gd name="connsiteX19" fmla="*/ 4345285 w 4637227"/>
                  <a:gd name="connsiteY19" fmla="*/ 3379400 h 6250713"/>
                  <a:gd name="connsiteX20" fmla="*/ 4262157 w 4637227"/>
                  <a:gd name="connsiteY20" fmla="*/ 2067837 h 6250713"/>
                  <a:gd name="connsiteX21" fmla="*/ 3393939 w 4637227"/>
                  <a:gd name="connsiteY21" fmla="*/ 793219 h 6250713"/>
                  <a:gd name="connsiteX22" fmla="*/ 2073138 w 4637227"/>
                  <a:gd name="connsiteY22" fmla="*/ 433001 h 6250713"/>
                  <a:gd name="connsiteX0" fmla="*/ 2073138 w 4637227"/>
                  <a:gd name="connsiteY0" fmla="*/ 433001 h 6250713"/>
                  <a:gd name="connsiteX1" fmla="*/ 1103322 w 4637227"/>
                  <a:gd name="connsiteY1" fmla="*/ 45073 h 6250713"/>
                  <a:gd name="connsiteX2" fmla="*/ 96557 w 4637227"/>
                  <a:gd name="connsiteY2" fmla="*/ 128201 h 6250713"/>
                  <a:gd name="connsiteX3" fmla="*/ 87321 w 4637227"/>
                  <a:gd name="connsiteY3" fmla="*/ 1116492 h 6250713"/>
                  <a:gd name="connsiteX4" fmla="*/ 512195 w 4637227"/>
                  <a:gd name="connsiteY4" fmla="*/ 1744563 h 6250713"/>
                  <a:gd name="connsiteX5" fmla="*/ 1334229 w 4637227"/>
                  <a:gd name="connsiteY5" fmla="*/ 2187910 h 6250713"/>
                  <a:gd name="connsiteX6" fmla="*/ 1999248 w 4637227"/>
                  <a:gd name="connsiteY6" fmla="*/ 2834455 h 6250713"/>
                  <a:gd name="connsiteX7" fmla="*/ 2211685 w 4637227"/>
                  <a:gd name="connsiteY7" fmla="*/ 3259328 h 6250713"/>
                  <a:gd name="connsiteX8" fmla="*/ 2719685 w 4637227"/>
                  <a:gd name="connsiteY8" fmla="*/ 4247618 h 6250713"/>
                  <a:gd name="connsiteX9" fmla="*/ 2470301 w 4637227"/>
                  <a:gd name="connsiteY9" fmla="*/ 5097363 h 6250713"/>
                  <a:gd name="connsiteX10" fmla="*/ 1565141 w 4637227"/>
                  <a:gd name="connsiteY10" fmla="*/ 6224202 h 6250713"/>
                  <a:gd name="connsiteX11" fmla="*/ 2544195 w 4637227"/>
                  <a:gd name="connsiteY11" fmla="*/ 5891690 h 6250713"/>
                  <a:gd name="connsiteX12" fmla="*/ 2839756 w 4637227"/>
                  <a:gd name="connsiteY12" fmla="*/ 5854747 h 6250713"/>
                  <a:gd name="connsiteX13" fmla="*/ 3199975 w 4637227"/>
                  <a:gd name="connsiteY13" fmla="*/ 5734673 h 6250713"/>
                  <a:gd name="connsiteX14" fmla="*/ 3514012 w 4637227"/>
                  <a:gd name="connsiteY14" fmla="*/ 5873217 h 6250713"/>
                  <a:gd name="connsiteX15" fmla="*/ 4631612 w 4637227"/>
                  <a:gd name="connsiteY15" fmla="*/ 6205728 h 6250713"/>
                  <a:gd name="connsiteX16" fmla="*/ 3929649 w 4637227"/>
                  <a:gd name="connsiteY16" fmla="*/ 5457581 h 6250713"/>
                  <a:gd name="connsiteX17" fmla="*/ 3504776 w 4637227"/>
                  <a:gd name="connsiteY17" fmla="*/ 5115837 h 6250713"/>
                  <a:gd name="connsiteX18" fmla="*/ 3966593 w 4637227"/>
                  <a:gd name="connsiteY18" fmla="*/ 4339983 h 6250713"/>
                  <a:gd name="connsiteX19" fmla="*/ 4345285 w 4637227"/>
                  <a:gd name="connsiteY19" fmla="*/ 3379400 h 6250713"/>
                  <a:gd name="connsiteX20" fmla="*/ 4262157 w 4637227"/>
                  <a:gd name="connsiteY20" fmla="*/ 2067837 h 6250713"/>
                  <a:gd name="connsiteX21" fmla="*/ 3218448 w 4637227"/>
                  <a:gd name="connsiteY21" fmla="*/ 811692 h 6250713"/>
                  <a:gd name="connsiteX22" fmla="*/ 2073138 w 4637227"/>
                  <a:gd name="connsiteY22" fmla="*/ 433001 h 6250713"/>
                  <a:gd name="connsiteX0" fmla="*/ 2091610 w 4637227"/>
                  <a:gd name="connsiteY0" fmla="*/ 364020 h 6246387"/>
                  <a:gd name="connsiteX1" fmla="*/ 1103322 w 4637227"/>
                  <a:gd name="connsiteY1" fmla="*/ 40747 h 6246387"/>
                  <a:gd name="connsiteX2" fmla="*/ 96557 w 4637227"/>
                  <a:gd name="connsiteY2" fmla="*/ 123875 h 6246387"/>
                  <a:gd name="connsiteX3" fmla="*/ 87321 w 4637227"/>
                  <a:gd name="connsiteY3" fmla="*/ 1112166 h 6246387"/>
                  <a:gd name="connsiteX4" fmla="*/ 512195 w 4637227"/>
                  <a:gd name="connsiteY4" fmla="*/ 1740237 h 6246387"/>
                  <a:gd name="connsiteX5" fmla="*/ 1334229 w 4637227"/>
                  <a:gd name="connsiteY5" fmla="*/ 2183584 h 6246387"/>
                  <a:gd name="connsiteX6" fmla="*/ 1999248 w 4637227"/>
                  <a:gd name="connsiteY6" fmla="*/ 2830129 h 6246387"/>
                  <a:gd name="connsiteX7" fmla="*/ 2211685 w 4637227"/>
                  <a:gd name="connsiteY7" fmla="*/ 3255002 h 6246387"/>
                  <a:gd name="connsiteX8" fmla="*/ 2719685 w 4637227"/>
                  <a:gd name="connsiteY8" fmla="*/ 4243292 h 6246387"/>
                  <a:gd name="connsiteX9" fmla="*/ 2470301 w 4637227"/>
                  <a:gd name="connsiteY9" fmla="*/ 5093037 h 6246387"/>
                  <a:gd name="connsiteX10" fmla="*/ 1565141 w 4637227"/>
                  <a:gd name="connsiteY10" fmla="*/ 6219876 h 6246387"/>
                  <a:gd name="connsiteX11" fmla="*/ 2544195 w 4637227"/>
                  <a:gd name="connsiteY11" fmla="*/ 5887364 h 6246387"/>
                  <a:gd name="connsiteX12" fmla="*/ 2839756 w 4637227"/>
                  <a:gd name="connsiteY12" fmla="*/ 5850421 h 6246387"/>
                  <a:gd name="connsiteX13" fmla="*/ 3199975 w 4637227"/>
                  <a:gd name="connsiteY13" fmla="*/ 5730347 h 6246387"/>
                  <a:gd name="connsiteX14" fmla="*/ 3514012 w 4637227"/>
                  <a:gd name="connsiteY14" fmla="*/ 5868891 h 6246387"/>
                  <a:gd name="connsiteX15" fmla="*/ 4631612 w 4637227"/>
                  <a:gd name="connsiteY15" fmla="*/ 6201402 h 6246387"/>
                  <a:gd name="connsiteX16" fmla="*/ 3929649 w 4637227"/>
                  <a:gd name="connsiteY16" fmla="*/ 5453255 h 6246387"/>
                  <a:gd name="connsiteX17" fmla="*/ 3504776 w 4637227"/>
                  <a:gd name="connsiteY17" fmla="*/ 5111511 h 6246387"/>
                  <a:gd name="connsiteX18" fmla="*/ 3966593 w 4637227"/>
                  <a:gd name="connsiteY18" fmla="*/ 4335657 h 6246387"/>
                  <a:gd name="connsiteX19" fmla="*/ 4345285 w 4637227"/>
                  <a:gd name="connsiteY19" fmla="*/ 3375074 h 6246387"/>
                  <a:gd name="connsiteX20" fmla="*/ 4262157 w 4637227"/>
                  <a:gd name="connsiteY20" fmla="*/ 2063511 h 6246387"/>
                  <a:gd name="connsiteX21" fmla="*/ 3218448 w 4637227"/>
                  <a:gd name="connsiteY21" fmla="*/ 807366 h 6246387"/>
                  <a:gd name="connsiteX22" fmla="*/ 2091610 w 4637227"/>
                  <a:gd name="connsiteY22" fmla="*/ 364020 h 6246387"/>
                  <a:gd name="connsiteX0" fmla="*/ 2084486 w 4630103"/>
                  <a:gd name="connsiteY0" fmla="*/ 416975 h 6299342"/>
                  <a:gd name="connsiteX1" fmla="*/ 994598 w 4630103"/>
                  <a:gd name="connsiteY1" fmla="*/ 19811 h 6299342"/>
                  <a:gd name="connsiteX2" fmla="*/ 89433 w 4630103"/>
                  <a:gd name="connsiteY2" fmla="*/ 176830 h 6299342"/>
                  <a:gd name="connsiteX3" fmla="*/ 80197 w 4630103"/>
                  <a:gd name="connsiteY3" fmla="*/ 1165121 h 6299342"/>
                  <a:gd name="connsiteX4" fmla="*/ 505071 w 4630103"/>
                  <a:gd name="connsiteY4" fmla="*/ 1793192 h 6299342"/>
                  <a:gd name="connsiteX5" fmla="*/ 1327105 w 4630103"/>
                  <a:gd name="connsiteY5" fmla="*/ 2236539 h 6299342"/>
                  <a:gd name="connsiteX6" fmla="*/ 1992124 w 4630103"/>
                  <a:gd name="connsiteY6" fmla="*/ 2883084 h 6299342"/>
                  <a:gd name="connsiteX7" fmla="*/ 2204561 w 4630103"/>
                  <a:gd name="connsiteY7" fmla="*/ 3307957 h 6299342"/>
                  <a:gd name="connsiteX8" fmla="*/ 2712561 w 4630103"/>
                  <a:gd name="connsiteY8" fmla="*/ 4296247 h 6299342"/>
                  <a:gd name="connsiteX9" fmla="*/ 2463177 w 4630103"/>
                  <a:gd name="connsiteY9" fmla="*/ 5145992 h 6299342"/>
                  <a:gd name="connsiteX10" fmla="*/ 1558017 w 4630103"/>
                  <a:gd name="connsiteY10" fmla="*/ 6272831 h 6299342"/>
                  <a:gd name="connsiteX11" fmla="*/ 2537071 w 4630103"/>
                  <a:gd name="connsiteY11" fmla="*/ 5940319 h 6299342"/>
                  <a:gd name="connsiteX12" fmla="*/ 2832632 w 4630103"/>
                  <a:gd name="connsiteY12" fmla="*/ 5903376 h 6299342"/>
                  <a:gd name="connsiteX13" fmla="*/ 3192851 w 4630103"/>
                  <a:gd name="connsiteY13" fmla="*/ 5783302 h 6299342"/>
                  <a:gd name="connsiteX14" fmla="*/ 3506888 w 4630103"/>
                  <a:gd name="connsiteY14" fmla="*/ 5921846 h 6299342"/>
                  <a:gd name="connsiteX15" fmla="*/ 4624488 w 4630103"/>
                  <a:gd name="connsiteY15" fmla="*/ 6254357 h 6299342"/>
                  <a:gd name="connsiteX16" fmla="*/ 3922525 w 4630103"/>
                  <a:gd name="connsiteY16" fmla="*/ 5506210 h 6299342"/>
                  <a:gd name="connsiteX17" fmla="*/ 3497652 w 4630103"/>
                  <a:gd name="connsiteY17" fmla="*/ 5164466 h 6299342"/>
                  <a:gd name="connsiteX18" fmla="*/ 3959469 w 4630103"/>
                  <a:gd name="connsiteY18" fmla="*/ 4388612 h 6299342"/>
                  <a:gd name="connsiteX19" fmla="*/ 4338161 w 4630103"/>
                  <a:gd name="connsiteY19" fmla="*/ 3428029 h 6299342"/>
                  <a:gd name="connsiteX20" fmla="*/ 4255033 w 4630103"/>
                  <a:gd name="connsiteY20" fmla="*/ 2116466 h 6299342"/>
                  <a:gd name="connsiteX21" fmla="*/ 3211324 w 4630103"/>
                  <a:gd name="connsiteY21" fmla="*/ 860321 h 6299342"/>
                  <a:gd name="connsiteX22" fmla="*/ 2084486 w 4630103"/>
                  <a:gd name="connsiteY22" fmla="*/ 416975 h 6299342"/>
                  <a:gd name="connsiteX0" fmla="*/ 2084486 w 4630103"/>
                  <a:gd name="connsiteY0" fmla="*/ 416975 h 6299342"/>
                  <a:gd name="connsiteX1" fmla="*/ 994598 w 4630103"/>
                  <a:gd name="connsiteY1" fmla="*/ 19811 h 6299342"/>
                  <a:gd name="connsiteX2" fmla="*/ 89433 w 4630103"/>
                  <a:gd name="connsiteY2" fmla="*/ 176830 h 6299342"/>
                  <a:gd name="connsiteX3" fmla="*/ 80197 w 4630103"/>
                  <a:gd name="connsiteY3" fmla="*/ 1165121 h 6299342"/>
                  <a:gd name="connsiteX4" fmla="*/ 505071 w 4630103"/>
                  <a:gd name="connsiteY4" fmla="*/ 1793192 h 6299342"/>
                  <a:gd name="connsiteX5" fmla="*/ 1327105 w 4630103"/>
                  <a:gd name="connsiteY5" fmla="*/ 2236539 h 6299342"/>
                  <a:gd name="connsiteX6" fmla="*/ 1992124 w 4630103"/>
                  <a:gd name="connsiteY6" fmla="*/ 2883084 h 6299342"/>
                  <a:gd name="connsiteX7" fmla="*/ 2287689 w 4630103"/>
                  <a:gd name="connsiteY7" fmla="*/ 3271012 h 6299342"/>
                  <a:gd name="connsiteX8" fmla="*/ 2712561 w 4630103"/>
                  <a:gd name="connsiteY8" fmla="*/ 4296247 h 6299342"/>
                  <a:gd name="connsiteX9" fmla="*/ 2463177 w 4630103"/>
                  <a:gd name="connsiteY9" fmla="*/ 5145992 h 6299342"/>
                  <a:gd name="connsiteX10" fmla="*/ 1558017 w 4630103"/>
                  <a:gd name="connsiteY10" fmla="*/ 6272831 h 6299342"/>
                  <a:gd name="connsiteX11" fmla="*/ 2537071 w 4630103"/>
                  <a:gd name="connsiteY11" fmla="*/ 5940319 h 6299342"/>
                  <a:gd name="connsiteX12" fmla="*/ 2832632 w 4630103"/>
                  <a:gd name="connsiteY12" fmla="*/ 5903376 h 6299342"/>
                  <a:gd name="connsiteX13" fmla="*/ 3192851 w 4630103"/>
                  <a:gd name="connsiteY13" fmla="*/ 5783302 h 6299342"/>
                  <a:gd name="connsiteX14" fmla="*/ 3506888 w 4630103"/>
                  <a:gd name="connsiteY14" fmla="*/ 5921846 h 6299342"/>
                  <a:gd name="connsiteX15" fmla="*/ 4624488 w 4630103"/>
                  <a:gd name="connsiteY15" fmla="*/ 6254357 h 6299342"/>
                  <a:gd name="connsiteX16" fmla="*/ 3922525 w 4630103"/>
                  <a:gd name="connsiteY16" fmla="*/ 5506210 h 6299342"/>
                  <a:gd name="connsiteX17" fmla="*/ 3497652 w 4630103"/>
                  <a:gd name="connsiteY17" fmla="*/ 5164466 h 6299342"/>
                  <a:gd name="connsiteX18" fmla="*/ 3959469 w 4630103"/>
                  <a:gd name="connsiteY18" fmla="*/ 4388612 h 6299342"/>
                  <a:gd name="connsiteX19" fmla="*/ 4338161 w 4630103"/>
                  <a:gd name="connsiteY19" fmla="*/ 3428029 h 6299342"/>
                  <a:gd name="connsiteX20" fmla="*/ 4255033 w 4630103"/>
                  <a:gd name="connsiteY20" fmla="*/ 2116466 h 6299342"/>
                  <a:gd name="connsiteX21" fmla="*/ 3211324 w 4630103"/>
                  <a:gd name="connsiteY21" fmla="*/ 860321 h 6299342"/>
                  <a:gd name="connsiteX22" fmla="*/ 2084486 w 4630103"/>
                  <a:gd name="connsiteY22" fmla="*/ 416975 h 6299342"/>
                  <a:gd name="connsiteX0" fmla="*/ 2084486 w 4630103"/>
                  <a:gd name="connsiteY0" fmla="*/ 416975 h 6299342"/>
                  <a:gd name="connsiteX1" fmla="*/ 994598 w 4630103"/>
                  <a:gd name="connsiteY1" fmla="*/ 19811 h 6299342"/>
                  <a:gd name="connsiteX2" fmla="*/ 89433 w 4630103"/>
                  <a:gd name="connsiteY2" fmla="*/ 176830 h 6299342"/>
                  <a:gd name="connsiteX3" fmla="*/ 80197 w 4630103"/>
                  <a:gd name="connsiteY3" fmla="*/ 1165121 h 6299342"/>
                  <a:gd name="connsiteX4" fmla="*/ 505071 w 4630103"/>
                  <a:gd name="connsiteY4" fmla="*/ 1793192 h 6299342"/>
                  <a:gd name="connsiteX5" fmla="*/ 1327105 w 4630103"/>
                  <a:gd name="connsiteY5" fmla="*/ 2236539 h 6299342"/>
                  <a:gd name="connsiteX6" fmla="*/ 1992124 w 4630103"/>
                  <a:gd name="connsiteY6" fmla="*/ 2883084 h 6299342"/>
                  <a:gd name="connsiteX7" fmla="*/ 2287689 w 4630103"/>
                  <a:gd name="connsiteY7" fmla="*/ 3271012 h 6299342"/>
                  <a:gd name="connsiteX8" fmla="*/ 2712561 w 4630103"/>
                  <a:gd name="connsiteY8" fmla="*/ 4296247 h 6299342"/>
                  <a:gd name="connsiteX9" fmla="*/ 2463177 w 4630103"/>
                  <a:gd name="connsiteY9" fmla="*/ 5145992 h 6299342"/>
                  <a:gd name="connsiteX10" fmla="*/ 1558017 w 4630103"/>
                  <a:gd name="connsiteY10" fmla="*/ 6272831 h 6299342"/>
                  <a:gd name="connsiteX11" fmla="*/ 2537071 w 4630103"/>
                  <a:gd name="connsiteY11" fmla="*/ 5940319 h 6299342"/>
                  <a:gd name="connsiteX12" fmla="*/ 2832632 w 4630103"/>
                  <a:gd name="connsiteY12" fmla="*/ 5903376 h 6299342"/>
                  <a:gd name="connsiteX13" fmla="*/ 3192851 w 4630103"/>
                  <a:gd name="connsiteY13" fmla="*/ 5783302 h 6299342"/>
                  <a:gd name="connsiteX14" fmla="*/ 3506888 w 4630103"/>
                  <a:gd name="connsiteY14" fmla="*/ 5921846 h 6299342"/>
                  <a:gd name="connsiteX15" fmla="*/ 4624488 w 4630103"/>
                  <a:gd name="connsiteY15" fmla="*/ 6254357 h 6299342"/>
                  <a:gd name="connsiteX16" fmla="*/ 3922525 w 4630103"/>
                  <a:gd name="connsiteY16" fmla="*/ 5506210 h 6299342"/>
                  <a:gd name="connsiteX17" fmla="*/ 3497652 w 4630103"/>
                  <a:gd name="connsiteY17" fmla="*/ 5164466 h 6299342"/>
                  <a:gd name="connsiteX18" fmla="*/ 3959469 w 4630103"/>
                  <a:gd name="connsiteY18" fmla="*/ 4388612 h 6299342"/>
                  <a:gd name="connsiteX19" fmla="*/ 4338161 w 4630103"/>
                  <a:gd name="connsiteY19" fmla="*/ 3428029 h 6299342"/>
                  <a:gd name="connsiteX20" fmla="*/ 4255033 w 4630103"/>
                  <a:gd name="connsiteY20" fmla="*/ 2116466 h 6299342"/>
                  <a:gd name="connsiteX21" fmla="*/ 3211324 w 4630103"/>
                  <a:gd name="connsiteY21" fmla="*/ 860321 h 6299342"/>
                  <a:gd name="connsiteX22" fmla="*/ 2084486 w 4630103"/>
                  <a:gd name="connsiteY22" fmla="*/ 416975 h 6299342"/>
                  <a:gd name="connsiteX0" fmla="*/ 2084486 w 4630103"/>
                  <a:gd name="connsiteY0" fmla="*/ 416975 h 6299342"/>
                  <a:gd name="connsiteX1" fmla="*/ 994598 w 4630103"/>
                  <a:gd name="connsiteY1" fmla="*/ 19811 h 6299342"/>
                  <a:gd name="connsiteX2" fmla="*/ 89433 w 4630103"/>
                  <a:gd name="connsiteY2" fmla="*/ 176830 h 6299342"/>
                  <a:gd name="connsiteX3" fmla="*/ 80197 w 4630103"/>
                  <a:gd name="connsiteY3" fmla="*/ 1165121 h 6299342"/>
                  <a:gd name="connsiteX4" fmla="*/ 505071 w 4630103"/>
                  <a:gd name="connsiteY4" fmla="*/ 1793192 h 6299342"/>
                  <a:gd name="connsiteX5" fmla="*/ 1327105 w 4630103"/>
                  <a:gd name="connsiteY5" fmla="*/ 2236539 h 6299342"/>
                  <a:gd name="connsiteX6" fmla="*/ 1992124 w 4630103"/>
                  <a:gd name="connsiteY6" fmla="*/ 2883084 h 6299342"/>
                  <a:gd name="connsiteX7" fmla="*/ 2287689 w 4630103"/>
                  <a:gd name="connsiteY7" fmla="*/ 3271012 h 6299342"/>
                  <a:gd name="connsiteX8" fmla="*/ 2712561 w 4630103"/>
                  <a:gd name="connsiteY8" fmla="*/ 4296247 h 6299342"/>
                  <a:gd name="connsiteX9" fmla="*/ 2463177 w 4630103"/>
                  <a:gd name="connsiteY9" fmla="*/ 5145992 h 6299342"/>
                  <a:gd name="connsiteX10" fmla="*/ 1558017 w 4630103"/>
                  <a:gd name="connsiteY10" fmla="*/ 6272831 h 6299342"/>
                  <a:gd name="connsiteX11" fmla="*/ 2537071 w 4630103"/>
                  <a:gd name="connsiteY11" fmla="*/ 5940319 h 6299342"/>
                  <a:gd name="connsiteX12" fmla="*/ 2832632 w 4630103"/>
                  <a:gd name="connsiteY12" fmla="*/ 5903376 h 6299342"/>
                  <a:gd name="connsiteX13" fmla="*/ 3192851 w 4630103"/>
                  <a:gd name="connsiteY13" fmla="*/ 5783302 h 6299342"/>
                  <a:gd name="connsiteX14" fmla="*/ 3506888 w 4630103"/>
                  <a:gd name="connsiteY14" fmla="*/ 5921846 h 6299342"/>
                  <a:gd name="connsiteX15" fmla="*/ 4624488 w 4630103"/>
                  <a:gd name="connsiteY15" fmla="*/ 6254357 h 6299342"/>
                  <a:gd name="connsiteX16" fmla="*/ 3922525 w 4630103"/>
                  <a:gd name="connsiteY16" fmla="*/ 5506210 h 6299342"/>
                  <a:gd name="connsiteX17" fmla="*/ 3497652 w 4630103"/>
                  <a:gd name="connsiteY17" fmla="*/ 5164466 h 6299342"/>
                  <a:gd name="connsiteX18" fmla="*/ 3959469 w 4630103"/>
                  <a:gd name="connsiteY18" fmla="*/ 4388612 h 6299342"/>
                  <a:gd name="connsiteX19" fmla="*/ 4338161 w 4630103"/>
                  <a:gd name="connsiteY19" fmla="*/ 3428029 h 6299342"/>
                  <a:gd name="connsiteX20" fmla="*/ 4255033 w 4630103"/>
                  <a:gd name="connsiteY20" fmla="*/ 2116466 h 6299342"/>
                  <a:gd name="connsiteX21" fmla="*/ 3211324 w 4630103"/>
                  <a:gd name="connsiteY21" fmla="*/ 860321 h 6299342"/>
                  <a:gd name="connsiteX22" fmla="*/ 2084486 w 4630103"/>
                  <a:gd name="connsiteY22" fmla="*/ 416975 h 6299342"/>
                  <a:gd name="connsiteX0" fmla="*/ 2084486 w 4630103"/>
                  <a:gd name="connsiteY0" fmla="*/ 416975 h 6298866"/>
                  <a:gd name="connsiteX1" fmla="*/ 994598 w 4630103"/>
                  <a:gd name="connsiteY1" fmla="*/ 19811 h 6298866"/>
                  <a:gd name="connsiteX2" fmla="*/ 89433 w 4630103"/>
                  <a:gd name="connsiteY2" fmla="*/ 176830 h 6298866"/>
                  <a:gd name="connsiteX3" fmla="*/ 80197 w 4630103"/>
                  <a:gd name="connsiteY3" fmla="*/ 1165121 h 6298866"/>
                  <a:gd name="connsiteX4" fmla="*/ 505071 w 4630103"/>
                  <a:gd name="connsiteY4" fmla="*/ 1793192 h 6298866"/>
                  <a:gd name="connsiteX5" fmla="*/ 1327105 w 4630103"/>
                  <a:gd name="connsiteY5" fmla="*/ 2236539 h 6298866"/>
                  <a:gd name="connsiteX6" fmla="*/ 1992124 w 4630103"/>
                  <a:gd name="connsiteY6" fmla="*/ 2883084 h 6298866"/>
                  <a:gd name="connsiteX7" fmla="*/ 2287689 w 4630103"/>
                  <a:gd name="connsiteY7" fmla="*/ 3271012 h 6298866"/>
                  <a:gd name="connsiteX8" fmla="*/ 2712561 w 4630103"/>
                  <a:gd name="connsiteY8" fmla="*/ 4296247 h 6298866"/>
                  <a:gd name="connsiteX9" fmla="*/ 2574013 w 4630103"/>
                  <a:gd name="connsiteY9" fmla="*/ 5155229 h 6298866"/>
                  <a:gd name="connsiteX10" fmla="*/ 1558017 w 4630103"/>
                  <a:gd name="connsiteY10" fmla="*/ 6272831 h 6298866"/>
                  <a:gd name="connsiteX11" fmla="*/ 2537071 w 4630103"/>
                  <a:gd name="connsiteY11" fmla="*/ 5940319 h 6298866"/>
                  <a:gd name="connsiteX12" fmla="*/ 2832632 w 4630103"/>
                  <a:gd name="connsiteY12" fmla="*/ 5903376 h 6298866"/>
                  <a:gd name="connsiteX13" fmla="*/ 3192851 w 4630103"/>
                  <a:gd name="connsiteY13" fmla="*/ 5783302 h 6298866"/>
                  <a:gd name="connsiteX14" fmla="*/ 3506888 w 4630103"/>
                  <a:gd name="connsiteY14" fmla="*/ 5921846 h 6298866"/>
                  <a:gd name="connsiteX15" fmla="*/ 4624488 w 4630103"/>
                  <a:gd name="connsiteY15" fmla="*/ 6254357 h 6298866"/>
                  <a:gd name="connsiteX16" fmla="*/ 3922525 w 4630103"/>
                  <a:gd name="connsiteY16" fmla="*/ 5506210 h 6298866"/>
                  <a:gd name="connsiteX17" fmla="*/ 3497652 w 4630103"/>
                  <a:gd name="connsiteY17" fmla="*/ 5164466 h 6298866"/>
                  <a:gd name="connsiteX18" fmla="*/ 3959469 w 4630103"/>
                  <a:gd name="connsiteY18" fmla="*/ 4388612 h 6298866"/>
                  <a:gd name="connsiteX19" fmla="*/ 4338161 w 4630103"/>
                  <a:gd name="connsiteY19" fmla="*/ 3428029 h 6298866"/>
                  <a:gd name="connsiteX20" fmla="*/ 4255033 w 4630103"/>
                  <a:gd name="connsiteY20" fmla="*/ 2116466 h 6298866"/>
                  <a:gd name="connsiteX21" fmla="*/ 3211324 w 4630103"/>
                  <a:gd name="connsiteY21" fmla="*/ 860321 h 6298866"/>
                  <a:gd name="connsiteX22" fmla="*/ 2084486 w 4630103"/>
                  <a:gd name="connsiteY22" fmla="*/ 416975 h 6298866"/>
                  <a:gd name="connsiteX0" fmla="*/ 2084486 w 4630103"/>
                  <a:gd name="connsiteY0" fmla="*/ 416975 h 6264018"/>
                  <a:gd name="connsiteX1" fmla="*/ 994598 w 4630103"/>
                  <a:gd name="connsiteY1" fmla="*/ 19811 h 6264018"/>
                  <a:gd name="connsiteX2" fmla="*/ 89433 w 4630103"/>
                  <a:gd name="connsiteY2" fmla="*/ 176830 h 6264018"/>
                  <a:gd name="connsiteX3" fmla="*/ 80197 w 4630103"/>
                  <a:gd name="connsiteY3" fmla="*/ 1165121 h 6264018"/>
                  <a:gd name="connsiteX4" fmla="*/ 505071 w 4630103"/>
                  <a:gd name="connsiteY4" fmla="*/ 1793192 h 6264018"/>
                  <a:gd name="connsiteX5" fmla="*/ 1327105 w 4630103"/>
                  <a:gd name="connsiteY5" fmla="*/ 2236539 h 6264018"/>
                  <a:gd name="connsiteX6" fmla="*/ 1992124 w 4630103"/>
                  <a:gd name="connsiteY6" fmla="*/ 2883084 h 6264018"/>
                  <a:gd name="connsiteX7" fmla="*/ 2287689 w 4630103"/>
                  <a:gd name="connsiteY7" fmla="*/ 3271012 h 6264018"/>
                  <a:gd name="connsiteX8" fmla="*/ 2712561 w 4630103"/>
                  <a:gd name="connsiteY8" fmla="*/ 4296247 h 6264018"/>
                  <a:gd name="connsiteX9" fmla="*/ 2574013 w 4630103"/>
                  <a:gd name="connsiteY9" fmla="*/ 5155229 h 6264018"/>
                  <a:gd name="connsiteX10" fmla="*/ 1511835 w 4630103"/>
                  <a:gd name="connsiteY10" fmla="*/ 6161994 h 6264018"/>
                  <a:gd name="connsiteX11" fmla="*/ 2537071 w 4630103"/>
                  <a:gd name="connsiteY11" fmla="*/ 5940319 h 6264018"/>
                  <a:gd name="connsiteX12" fmla="*/ 2832632 w 4630103"/>
                  <a:gd name="connsiteY12" fmla="*/ 5903376 h 6264018"/>
                  <a:gd name="connsiteX13" fmla="*/ 3192851 w 4630103"/>
                  <a:gd name="connsiteY13" fmla="*/ 5783302 h 6264018"/>
                  <a:gd name="connsiteX14" fmla="*/ 3506888 w 4630103"/>
                  <a:gd name="connsiteY14" fmla="*/ 5921846 h 6264018"/>
                  <a:gd name="connsiteX15" fmla="*/ 4624488 w 4630103"/>
                  <a:gd name="connsiteY15" fmla="*/ 6254357 h 6264018"/>
                  <a:gd name="connsiteX16" fmla="*/ 3922525 w 4630103"/>
                  <a:gd name="connsiteY16" fmla="*/ 5506210 h 6264018"/>
                  <a:gd name="connsiteX17" fmla="*/ 3497652 w 4630103"/>
                  <a:gd name="connsiteY17" fmla="*/ 5164466 h 6264018"/>
                  <a:gd name="connsiteX18" fmla="*/ 3959469 w 4630103"/>
                  <a:gd name="connsiteY18" fmla="*/ 4388612 h 6264018"/>
                  <a:gd name="connsiteX19" fmla="*/ 4338161 w 4630103"/>
                  <a:gd name="connsiteY19" fmla="*/ 3428029 h 6264018"/>
                  <a:gd name="connsiteX20" fmla="*/ 4255033 w 4630103"/>
                  <a:gd name="connsiteY20" fmla="*/ 2116466 h 6264018"/>
                  <a:gd name="connsiteX21" fmla="*/ 3211324 w 4630103"/>
                  <a:gd name="connsiteY21" fmla="*/ 860321 h 6264018"/>
                  <a:gd name="connsiteX22" fmla="*/ 2084486 w 4630103"/>
                  <a:gd name="connsiteY22" fmla="*/ 416975 h 6264018"/>
                  <a:gd name="connsiteX0" fmla="*/ 2084486 w 4630103"/>
                  <a:gd name="connsiteY0" fmla="*/ 416975 h 6264018"/>
                  <a:gd name="connsiteX1" fmla="*/ 994598 w 4630103"/>
                  <a:gd name="connsiteY1" fmla="*/ 19811 h 6264018"/>
                  <a:gd name="connsiteX2" fmla="*/ 89433 w 4630103"/>
                  <a:gd name="connsiteY2" fmla="*/ 176830 h 6264018"/>
                  <a:gd name="connsiteX3" fmla="*/ 80197 w 4630103"/>
                  <a:gd name="connsiteY3" fmla="*/ 1165121 h 6264018"/>
                  <a:gd name="connsiteX4" fmla="*/ 505071 w 4630103"/>
                  <a:gd name="connsiteY4" fmla="*/ 1793192 h 6264018"/>
                  <a:gd name="connsiteX5" fmla="*/ 1327105 w 4630103"/>
                  <a:gd name="connsiteY5" fmla="*/ 2236539 h 6264018"/>
                  <a:gd name="connsiteX6" fmla="*/ 1992124 w 4630103"/>
                  <a:gd name="connsiteY6" fmla="*/ 2883084 h 6264018"/>
                  <a:gd name="connsiteX7" fmla="*/ 2287689 w 4630103"/>
                  <a:gd name="connsiteY7" fmla="*/ 3271012 h 6264018"/>
                  <a:gd name="connsiteX8" fmla="*/ 2712561 w 4630103"/>
                  <a:gd name="connsiteY8" fmla="*/ 4296247 h 6264018"/>
                  <a:gd name="connsiteX9" fmla="*/ 2574013 w 4630103"/>
                  <a:gd name="connsiteY9" fmla="*/ 5155229 h 6264018"/>
                  <a:gd name="connsiteX10" fmla="*/ 1511835 w 4630103"/>
                  <a:gd name="connsiteY10" fmla="*/ 6161994 h 6264018"/>
                  <a:gd name="connsiteX11" fmla="*/ 2324635 w 4630103"/>
                  <a:gd name="connsiteY11" fmla="*/ 5921846 h 6264018"/>
                  <a:gd name="connsiteX12" fmla="*/ 2832632 w 4630103"/>
                  <a:gd name="connsiteY12" fmla="*/ 5903376 h 6264018"/>
                  <a:gd name="connsiteX13" fmla="*/ 3192851 w 4630103"/>
                  <a:gd name="connsiteY13" fmla="*/ 5783302 h 6264018"/>
                  <a:gd name="connsiteX14" fmla="*/ 3506888 w 4630103"/>
                  <a:gd name="connsiteY14" fmla="*/ 5921846 h 6264018"/>
                  <a:gd name="connsiteX15" fmla="*/ 4624488 w 4630103"/>
                  <a:gd name="connsiteY15" fmla="*/ 6254357 h 6264018"/>
                  <a:gd name="connsiteX16" fmla="*/ 3922525 w 4630103"/>
                  <a:gd name="connsiteY16" fmla="*/ 5506210 h 6264018"/>
                  <a:gd name="connsiteX17" fmla="*/ 3497652 w 4630103"/>
                  <a:gd name="connsiteY17" fmla="*/ 5164466 h 6264018"/>
                  <a:gd name="connsiteX18" fmla="*/ 3959469 w 4630103"/>
                  <a:gd name="connsiteY18" fmla="*/ 4388612 h 6264018"/>
                  <a:gd name="connsiteX19" fmla="*/ 4338161 w 4630103"/>
                  <a:gd name="connsiteY19" fmla="*/ 3428029 h 6264018"/>
                  <a:gd name="connsiteX20" fmla="*/ 4255033 w 4630103"/>
                  <a:gd name="connsiteY20" fmla="*/ 2116466 h 6264018"/>
                  <a:gd name="connsiteX21" fmla="*/ 3211324 w 4630103"/>
                  <a:gd name="connsiteY21" fmla="*/ 860321 h 6264018"/>
                  <a:gd name="connsiteX22" fmla="*/ 2084486 w 4630103"/>
                  <a:gd name="connsiteY22" fmla="*/ 416975 h 6264018"/>
                  <a:gd name="connsiteX0" fmla="*/ 2084486 w 4630103"/>
                  <a:gd name="connsiteY0" fmla="*/ 416975 h 6264018"/>
                  <a:gd name="connsiteX1" fmla="*/ 994598 w 4630103"/>
                  <a:gd name="connsiteY1" fmla="*/ 19811 h 6264018"/>
                  <a:gd name="connsiteX2" fmla="*/ 89433 w 4630103"/>
                  <a:gd name="connsiteY2" fmla="*/ 176830 h 6264018"/>
                  <a:gd name="connsiteX3" fmla="*/ 80197 w 4630103"/>
                  <a:gd name="connsiteY3" fmla="*/ 1165121 h 6264018"/>
                  <a:gd name="connsiteX4" fmla="*/ 505071 w 4630103"/>
                  <a:gd name="connsiteY4" fmla="*/ 1793192 h 6264018"/>
                  <a:gd name="connsiteX5" fmla="*/ 1327105 w 4630103"/>
                  <a:gd name="connsiteY5" fmla="*/ 2236539 h 6264018"/>
                  <a:gd name="connsiteX6" fmla="*/ 1992124 w 4630103"/>
                  <a:gd name="connsiteY6" fmla="*/ 2883084 h 6264018"/>
                  <a:gd name="connsiteX7" fmla="*/ 2287689 w 4630103"/>
                  <a:gd name="connsiteY7" fmla="*/ 3271012 h 6264018"/>
                  <a:gd name="connsiteX8" fmla="*/ 2712561 w 4630103"/>
                  <a:gd name="connsiteY8" fmla="*/ 4296247 h 6264018"/>
                  <a:gd name="connsiteX9" fmla="*/ 2574013 w 4630103"/>
                  <a:gd name="connsiteY9" fmla="*/ 5155229 h 6264018"/>
                  <a:gd name="connsiteX10" fmla="*/ 1511835 w 4630103"/>
                  <a:gd name="connsiteY10" fmla="*/ 6161994 h 6264018"/>
                  <a:gd name="connsiteX11" fmla="*/ 2324635 w 4630103"/>
                  <a:gd name="connsiteY11" fmla="*/ 5921846 h 6264018"/>
                  <a:gd name="connsiteX12" fmla="*/ 2731032 w 4630103"/>
                  <a:gd name="connsiteY12" fmla="*/ 5940322 h 6264018"/>
                  <a:gd name="connsiteX13" fmla="*/ 3192851 w 4630103"/>
                  <a:gd name="connsiteY13" fmla="*/ 5783302 h 6264018"/>
                  <a:gd name="connsiteX14" fmla="*/ 3506888 w 4630103"/>
                  <a:gd name="connsiteY14" fmla="*/ 5921846 h 6264018"/>
                  <a:gd name="connsiteX15" fmla="*/ 4624488 w 4630103"/>
                  <a:gd name="connsiteY15" fmla="*/ 6254357 h 6264018"/>
                  <a:gd name="connsiteX16" fmla="*/ 3922525 w 4630103"/>
                  <a:gd name="connsiteY16" fmla="*/ 5506210 h 6264018"/>
                  <a:gd name="connsiteX17" fmla="*/ 3497652 w 4630103"/>
                  <a:gd name="connsiteY17" fmla="*/ 5164466 h 6264018"/>
                  <a:gd name="connsiteX18" fmla="*/ 3959469 w 4630103"/>
                  <a:gd name="connsiteY18" fmla="*/ 4388612 h 6264018"/>
                  <a:gd name="connsiteX19" fmla="*/ 4338161 w 4630103"/>
                  <a:gd name="connsiteY19" fmla="*/ 3428029 h 6264018"/>
                  <a:gd name="connsiteX20" fmla="*/ 4255033 w 4630103"/>
                  <a:gd name="connsiteY20" fmla="*/ 2116466 h 6264018"/>
                  <a:gd name="connsiteX21" fmla="*/ 3211324 w 4630103"/>
                  <a:gd name="connsiteY21" fmla="*/ 860321 h 6264018"/>
                  <a:gd name="connsiteX22" fmla="*/ 2084486 w 4630103"/>
                  <a:gd name="connsiteY22" fmla="*/ 416975 h 6264018"/>
                  <a:gd name="connsiteX0" fmla="*/ 2084486 w 4630103"/>
                  <a:gd name="connsiteY0" fmla="*/ 416975 h 6264018"/>
                  <a:gd name="connsiteX1" fmla="*/ 994598 w 4630103"/>
                  <a:gd name="connsiteY1" fmla="*/ 19811 h 6264018"/>
                  <a:gd name="connsiteX2" fmla="*/ 89433 w 4630103"/>
                  <a:gd name="connsiteY2" fmla="*/ 176830 h 6264018"/>
                  <a:gd name="connsiteX3" fmla="*/ 80197 w 4630103"/>
                  <a:gd name="connsiteY3" fmla="*/ 1165121 h 6264018"/>
                  <a:gd name="connsiteX4" fmla="*/ 505071 w 4630103"/>
                  <a:gd name="connsiteY4" fmla="*/ 1793192 h 6264018"/>
                  <a:gd name="connsiteX5" fmla="*/ 1327105 w 4630103"/>
                  <a:gd name="connsiteY5" fmla="*/ 2236539 h 6264018"/>
                  <a:gd name="connsiteX6" fmla="*/ 1992124 w 4630103"/>
                  <a:gd name="connsiteY6" fmla="*/ 2883084 h 6264018"/>
                  <a:gd name="connsiteX7" fmla="*/ 2287689 w 4630103"/>
                  <a:gd name="connsiteY7" fmla="*/ 3271012 h 6264018"/>
                  <a:gd name="connsiteX8" fmla="*/ 2712561 w 4630103"/>
                  <a:gd name="connsiteY8" fmla="*/ 4296247 h 6264018"/>
                  <a:gd name="connsiteX9" fmla="*/ 2574013 w 4630103"/>
                  <a:gd name="connsiteY9" fmla="*/ 5155229 h 6264018"/>
                  <a:gd name="connsiteX10" fmla="*/ 1511835 w 4630103"/>
                  <a:gd name="connsiteY10" fmla="*/ 6161994 h 6264018"/>
                  <a:gd name="connsiteX11" fmla="*/ 2324635 w 4630103"/>
                  <a:gd name="connsiteY11" fmla="*/ 5921846 h 6264018"/>
                  <a:gd name="connsiteX12" fmla="*/ 2731032 w 4630103"/>
                  <a:gd name="connsiteY12" fmla="*/ 5940322 h 6264018"/>
                  <a:gd name="connsiteX13" fmla="*/ 3082015 w 4630103"/>
                  <a:gd name="connsiteY13" fmla="*/ 5737120 h 6264018"/>
                  <a:gd name="connsiteX14" fmla="*/ 3506888 w 4630103"/>
                  <a:gd name="connsiteY14" fmla="*/ 5921846 h 6264018"/>
                  <a:gd name="connsiteX15" fmla="*/ 4624488 w 4630103"/>
                  <a:gd name="connsiteY15" fmla="*/ 6254357 h 6264018"/>
                  <a:gd name="connsiteX16" fmla="*/ 3922525 w 4630103"/>
                  <a:gd name="connsiteY16" fmla="*/ 5506210 h 6264018"/>
                  <a:gd name="connsiteX17" fmla="*/ 3497652 w 4630103"/>
                  <a:gd name="connsiteY17" fmla="*/ 5164466 h 6264018"/>
                  <a:gd name="connsiteX18" fmla="*/ 3959469 w 4630103"/>
                  <a:gd name="connsiteY18" fmla="*/ 4388612 h 6264018"/>
                  <a:gd name="connsiteX19" fmla="*/ 4338161 w 4630103"/>
                  <a:gd name="connsiteY19" fmla="*/ 3428029 h 6264018"/>
                  <a:gd name="connsiteX20" fmla="*/ 4255033 w 4630103"/>
                  <a:gd name="connsiteY20" fmla="*/ 2116466 h 6264018"/>
                  <a:gd name="connsiteX21" fmla="*/ 3211324 w 4630103"/>
                  <a:gd name="connsiteY21" fmla="*/ 860321 h 6264018"/>
                  <a:gd name="connsiteX22" fmla="*/ 2084486 w 4630103"/>
                  <a:gd name="connsiteY22" fmla="*/ 416975 h 6264018"/>
                  <a:gd name="connsiteX0" fmla="*/ 2084486 w 4630103"/>
                  <a:gd name="connsiteY0" fmla="*/ 416975 h 6264018"/>
                  <a:gd name="connsiteX1" fmla="*/ 994598 w 4630103"/>
                  <a:gd name="connsiteY1" fmla="*/ 19811 h 6264018"/>
                  <a:gd name="connsiteX2" fmla="*/ 89433 w 4630103"/>
                  <a:gd name="connsiteY2" fmla="*/ 176830 h 6264018"/>
                  <a:gd name="connsiteX3" fmla="*/ 80197 w 4630103"/>
                  <a:gd name="connsiteY3" fmla="*/ 1165121 h 6264018"/>
                  <a:gd name="connsiteX4" fmla="*/ 505071 w 4630103"/>
                  <a:gd name="connsiteY4" fmla="*/ 1793192 h 6264018"/>
                  <a:gd name="connsiteX5" fmla="*/ 1327105 w 4630103"/>
                  <a:gd name="connsiteY5" fmla="*/ 2236539 h 6264018"/>
                  <a:gd name="connsiteX6" fmla="*/ 1992124 w 4630103"/>
                  <a:gd name="connsiteY6" fmla="*/ 2883084 h 6264018"/>
                  <a:gd name="connsiteX7" fmla="*/ 2287689 w 4630103"/>
                  <a:gd name="connsiteY7" fmla="*/ 3271012 h 6264018"/>
                  <a:gd name="connsiteX8" fmla="*/ 2712561 w 4630103"/>
                  <a:gd name="connsiteY8" fmla="*/ 4296247 h 6264018"/>
                  <a:gd name="connsiteX9" fmla="*/ 2574013 w 4630103"/>
                  <a:gd name="connsiteY9" fmla="*/ 5155229 h 6264018"/>
                  <a:gd name="connsiteX10" fmla="*/ 1511835 w 4630103"/>
                  <a:gd name="connsiteY10" fmla="*/ 6161994 h 6264018"/>
                  <a:gd name="connsiteX11" fmla="*/ 2324635 w 4630103"/>
                  <a:gd name="connsiteY11" fmla="*/ 5921846 h 6264018"/>
                  <a:gd name="connsiteX12" fmla="*/ 2731032 w 4630103"/>
                  <a:gd name="connsiteY12" fmla="*/ 5940322 h 6264018"/>
                  <a:gd name="connsiteX13" fmla="*/ 3155906 w 4630103"/>
                  <a:gd name="connsiteY13" fmla="*/ 5718647 h 6264018"/>
                  <a:gd name="connsiteX14" fmla="*/ 3506888 w 4630103"/>
                  <a:gd name="connsiteY14" fmla="*/ 5921846 h 6264018"/>
                  <a:gd name="connsiteX15" fmla="*/ 4624488 w 4630103"/>
                  <a:gd name="connsiteY15" fmla="*/ 6254357 h 6264018"/>
                  <a:gd name="connsiteX16" fmla="*/ 3922525 w 4630103"/>
                  <a:gd name="connsiteY16" fmla="*/ 5506210 h 6264018"/>
                  <a:gd name="connsiteX17" fmla="*/ 3497652 w 4630103"/>
                  <a:gd name="connsiteY17" fmla="*/ 5164466 h 6264018"/>
                  <a:gd name="connsiteX18" fmla="*/ 3959469 w 4630103"/>
                  <a:gd name="connsiteY18" fmla="*/ 4388612 h 6264018"/>
                  <a:gd name="connsiteX19" fmla="*/ 4338161 w 4630103"/>
                  <a:gd name="connsiteY19" fmla="*/ 3428029 h 6264018"/>
                  <a:gd name="connsiteX20" fmla="*/ 4255033 w 4630103"/>
                  <a:gd name="connsiteY20" fmla="*/ 2116466 h 6264018"/>
                  <a:gd name="connsiteX21" fmla="*/ 3211324 w 4630103"/>
                  <a:gd name="connsiteY21" fmla="*/ 860321 h 6264018"/>
                  <a:gd name="connsiteX22" fmla="*/ 2084486 w 4630103"/>
                  <a:gd name="connsiteY22" fmla="*/ 416975 h 6264018"/>
                  <a:gd name="connsiteX0" fmla="*/ 2084486 w 4629440"/>
                  <a:gd name="connsiteY0" fmla="*/ 416975 h 6265958"/>
                  <a:gd name="connsiteX1" fmla="*/ 994598 w 4629440"/>
                  <a:gd name="connsiteY1" fmla="*/ 19811 h 6265958"/>
                  <a:gd name="connsiteX2" fmla="*/ 89433 w 4629440"/>
                  <a:gd name="connsiteY2" fmla="*/ 176830 h 6265958"/>
                  <a:gd name="connsiteX3" fmla="*/ 80197 w 4629440"/>
                  <a:gd name="connsiteY3" fmla="*/ 1165121 h 6265958"/>
                  <a:gd name="connsiteX4" fmla="*/ 505071 w 4629440"/>
                  <a:gd name="connsiteY4" fmla="*/ 1793192 h 6265958"/>
                  <a:gd name="connsiteX5" fmla="*/ 1327105 w 4629440"/>
                  <a:gd name="connsiteY5" fmla="*/ 2236539 h 6265958"/>
                  <a:gd name="connsiteX6" fmla="*/ 1992124 w 4629440"/>
                  <a:gd name="connsiteY6" fmla="*/ 2883084 h 6265958"/>
                  <a:gd name="connsiteX7" fmla="*/ 2287689 w 4629440"/>
                  <a:gd name="connsiteY7" fmla="*/ 3271012 h 6265958"/>
                  <a:gd name="connsiteX8" fmla="*/ 2712561 w 4629440"/>
                  <a:gd name="connsiteY8" fmla="*/ 4296247 h 6265958"/>
                  <a:gd name="connsiteX9" fmla="*/ 2574013 w 4629440"/>
                  <a:gd name="connsiteY9" fmla="*/ 5155229 h 6265958"/>
                  <a:gd name="connsiteX10" fmla="*/ 1511835 w 4629440"/>
                  <a:gd name="connsiteY10" fmla="*/ 6161994 h 6265958"/>
                  <a:gd name="connsiteX11" fmla="*/ 2324635 w 4629440"/>
                  <a:gd name="connsiteY11" fmla="*/ 5921846 h 6265958"/>
                  <a:gd name="connsiteX12" fmla="*/ 2731032 w 4629440"/>
                  <a:gd name="connsiteY12" fmla="*/ 5940322 h 6265958"/>
                  <a:gd name="connsiteX13" fmla="*/ 3155906 w 4629440"/>
                  <a:gd name="connsiteY13" fmla="*/ 5718647 h 6265958"/>
                  <a:gd name="connsiteX14" fmla="*/ 3534597 w 4629440"/>
                  <a:gd name="connsiteY14" fmla="*/ 5949555 h 6265958"/>
                  <a:gd name="connsiteX15" fmla="*/ 4624488 w 4629440"/>
                  <a:gd name="connsiteY15" fmla="*/ 6254357 h 6265958"/>
                  <a:gd name="connsiteX16" fmla="*/ 3922525 w 4629440"/>
                  <a:gd name="connsiteY16" fmla="*/ 5506210 h 6265958"/>
                  <a:gd name="connsiteX17" fmla="*/ 3497652 w 4629440"/>
                  <a:gd name="connsiteY17" fmla="*/ 5164466 h 6265958"/>
                  <a:gd name="connsiteX18" fmla="*/ 3959469 w 4629440"/>
                  <a:gd name="connsiteY18" fmla="*/ 4388612 h 6265958"/>
                  <a:gd name="connsiteX19" fmla="*/ 4338161 w 4629440"/>
                  <a:gd name="connsiteY19" fmla="*/ 3428029 h 6265958"/>
                  <a:gd name="connsiteX20" fmla="*/ 4255033 w 4629440"/>
                  <a:gd name="connsiteY20" fmla="*/ 2116466 h 6265958"/>
                  <a:gd name="connsiteX21" fmla="*/ 3211324 w 4629440"/>
                  <a:gd name="connsiteY21" fmla="*/ 860321 h 6265958"/>
                  <a:gd name="connsiteX22" fmla="*/ 2084486 w 4629440"/>
                  <a:gd name="connsiteY22" fmla="*/ 416975 h 6265958"/>
                  <a:gd name="connsiteX0" fmla="*/ 2084486 w 4624502"/>
                  <a:gd name="connsiteY0" fmla="*/ 416975 h 6282291"/>
                  <a:gd name="connsiteX1" fmla="*/ 994598 w 4624502"/>
                  <a:gd name="connsiteY1" fmla="*/ 19811 h 6282291"/>
                  <a:gd name="connsiteX2" fmla="*/ 89433 w 4624502"/>
                  <a:gd name="connsiteY2" fmla="*/ 176830 h 6282291"/>
                  <a:gd name="connsiteX3" fmla="*/ 80197 w 4624502"/>
                  <a:gd name="connsiteY3" fmla="*/ 1165121 h 6282291"/>
                  <a:gd name="connsiteX4" fmla="*/ 505071 w 4624502"/>
                  <a:gd name="connsiteY4" fmla="*/ 1793192 h 6282291"/>
                  <a:gd name="connsiteX5" fmla="*/ 1327105 w 4624502"/>
                  <a:gd name="connsiteY5" fmla="*/ 2236539 h 6282291"/>
                  <a:gd name="connsiteX6" fmla="*/ 1992124 w 4624502"/>
                  <a:gd name="connsiteY6" fmla="*/ 2883084 h 6282291"/>
                  <a:gd name="connsiteX7" fmla="*/ 2287689 w 4624502"/>
                  <a:gd name="connsiteY7" fmla="*/ 3271012 h 6282291"/>
                  <a:gd name="connsiteX8" fmla="*/ 2712561 w 4624502"/>
                  <a:gd name="connsiteY8" fmla="*/ 4296247 h 6282291"/>
                  <a:gd name="connsiteX9" fmla="*/ 2574013 w 4624502"/>
                  <a:gd name="connsiteY9" fmla="*/ 5155229 h 6282291"/>
                  <a:gd name="connsiteX10" fmla="*/ 1511835 w 4624502"/>
                  <a:gd name="connsiteY10" fmla="*/ 6161994 h 6282291"/>
                  <a:gd name="connsiteX11" fmla="*/ 2324635 w 4624502"/>
                  <a:gd name="connsiteY11" fmla="*/ 5921846 h 6282291"/>
                  <a:gd name="connsiteX12" fmla="*/ 2731032 w 4624502"/>
                  <a:gd name="connsiteY12" fmla="*/ 5940322 h 6282291"/>
                  <a:gd name="connsiteX13" fmla="*/ 3155906 w 4624502"/>
                  <a:gd name="connsiteY13" fmla="*/ 5718647 h 6282291"/>
                  <a:gd name="connsiteX14" fmla="*/ 3534597 w 4624502"/>
                  <a:gd name="connsiteY14" fmla="*/ 5949555 h 6282291"/>
                  <a:gd name="connsiteX15" fmla="*/ 3940998 w 4624502"/>
                  <a:gd name="connsiteY15" fmla="*/ 6106574 h 6282291"/>
                  <a:gd name="connsiteX16" fmla="*/ 4624488 w 4624502"/>
                  <a:gd name="connsiteY16" fmla="*/ 6254357 h 6282291"/>
                  <a:gd name="connsiteX17" fmla="*/ 3922525 w 4624502"/>
                  <a:gd name="connsiteY17" fmla="*/ 5506210 h 6282291"/>
                  <a:gd name="connsiteX18" fmla="*/ 3497652 w 4624502"/>
                  <a:gd name="connsiteY18" fmla="*/ 5164466 h 6282291"/>
                  <a:gd name="connsiteX19" fmla="*/ 3959469 w 4624502"/>
                  <a:gd name="connsiteY19" fmla="*/ 4388612 h 6282291"/>
                  <a:gd name="connsiteX20" fmla="*/ 4338161 w 4624502"/>
                  <a:gd name="connsiteY20" fmla="*/ 3428029 h 6282291"/>
                  <a:gd name="connsiteX21" fmla="*/ 4255033 w 4624502"/>
                  <a:gd name="connsiteY21" fmla="*/ 2116466 h 6282291"/>
                  <a:gd name="connsiteX22" fmla="*/ 3211324 w 4624502"/>
                  <a:gd name="connsiteY22" fmla="*/ 860321 h 6282291"/>
                  <a:gd name="connsiteX23" fmla="*/ 2084486 w 4624502"/>
                  <a:gd name="connsiteY23" fmla="*/ 416975 h 6282291"/>
                  <a:gd name="connsiteX0" fmla="*/ 2084486 w 4624502"/>
                  <a:gd name="connsiteY0" fmla="*/ 416975 h 6273395"/>
                  <a:gd name="connsiteX1" fmla="*/ 994598 w 4624502"/>
                  <a:gd name="connsiteY1" fmla="*/ 19811 h 6273395"/>
                  <a:gd name="connsiteX2" fmla="*/ 89433 w 4624502"/>
                  <a:gd name="connsiteY2" fmla="*/ 176830 h 6273395"/>
                  <a:gd name="connsiteX3" fmla="*/ 80197 w 4624502"/>
                  <a:gd name="connsiteY3" fmla="*/ 1165121 h 6273395"/>
                  <a:gd name="connsiteX4" fmla="*/ 505071 w 4624502"/>
                  <a:gd name="connsiteY4" fmla="*/ 1793192 h 6273395"/>
                  <a:gd name="connsiteX5" fmla="*/ 1327105 w 4624502"/>
                  <a:gd name="connsiteY5" fmla="*/ 2236539 h 6273395"/>
                  <a:gd name="connsiteX6" fmla="*/ 1992124 w 4624502"/>
                  <a:gd name="connsiteY6" fmla="*/ 2883084 h 6273395"/>
                  <a:gd name="connsiteX7" fmla="*/ 2287689 w 4624502"/>
                  <a:gd name="connsiteY7" fmla="*/ 3271012 h 6273395"/>
                  <a:gd name="connsiteX8" fmla="*/ 2712561 w 4624502"/>
                  <a:gd name="connsiteY8" fmla="*/ 4296247 h 6273395"/>
                  <a:gd name="connsiteX9" fmla="*/ 2574013 w 4624502"/>
                  <a:gd name="connsiteY9" fmla="*/ 5155229 h 6273395"/>
                  <a:gd name="connsiteX10" fmla="*/ 1511835 w 4624502"/>
                  <a:gd name="connsiteY10" fmla="*/ 6161994 h 6273395"/>
                  <a:gd name="connsiteX11" fmla="*/ 2324635 w 4624502"/>
                  <a:gd name="connsiteY11" fmla="*/ 5921846 h 6273395"/>
                  <a:gd name="connsiteX12" fmla="*/ 2731032 w 4624502"/>
                  <a:gd name="connsiteY12" fmla="*/ 5940322 h 6273395"/>
                  <a:gd name="connsiteX13" fmla="*/ 3155906 w 4624502"/>
                  <a:gd name="connsiteY13" fmla="*/ 5718647 h 6273395"/>
                  <a:gd name="connsiteX14" fmla="*/ 3534597 w 4624502"/>
                  <a:gd name="connsiteY14" fmla="*/ 5949555 h 6273395"/>
                  <a:gd name="connsiteX15" fmla="*/ 3940998 w 4624502"/>
                  <a:gd name="connsiteY15" fmla="*/ 6041919 h 6273395"/>
                  <a:gd name="connsiteX16" fmla="*/ 4624488 w 4624502"/>
                  <a:gd name="connsiteY16" fmla="*/ 6254357 h 6273395"/>
                  <a:gd name="connsiteX17" fmla="*/ 3922525 w 4624502"/>
                  <a:gd name="connsiteY17" fmla="*/ 5506210 h 6273395"/>
                  <a:gd name="connsiteX18" fmla="*/ 3497652 w 4624502"/>
                  <a:gd name="connsiteY18" fmla="*/ 5164466 h 6273395"/>
                  <a:gd name="connsiteX19" fmla="*/ 3959469 w 4624502"/>
                  <a:gd name="connsiteY19" fmla="*/ 4388612 h 6273395"/>
                  <a:gd name="connsiteX20" fmla="*/ 4338161 w 4624502"/>
                  <a:gd name="connsiteY20" fmla="*/ 3428029 h 6273395"/>
                  <a:gd name="connsiteX21" fmla="*/ 4255033 w 4624502"/>
                  <a:gd name="connsiteY21" fmla="*/ 2116466 h 6273395"/>
                  <a:gd name="connsiteX22" fmla="*/ 3211324 w 4624502"/>
                  <a:gd name="connsiteY22" fmla="*/ 860321 h 6273395"/>
                  <a:gd name="connsiteX23" fmla="*/ 2084486 w 4624502"/>
                  <a:gd name="connsiteY23" fmla="*/ 416975 h 6273395"/>
                  <a:gd name="connsiteX0" fmla="*/ 2088361 w 4628377"/>
                  <a:gd name="connsiteY0" fmla="*/ 339061 h 6195481"/>
                  <a:gd name="connsiteX1" fmla="*/ 1053891 w 4628377"/>
                  <a:gd name="connsiteY1" fmla="*/ 61970 h 6195481"/>
                  <a:gd name="connsiteX2" fmla="*/ 93308 w 4628377"/>
                  <a:gd name="connsiteY2" fmla="*/ 98916 h 6195481"/>
                  <a:gd name="connsiteX3" fmla="*/ 84072 w 4628377"/>
                  <a:gd name="connsiteY3" fmla="*/ 1087207 h 6195481"/>
                  <a:gd name="connsiteX4" fmla="*/ 508946 w 4628377"/>
                  <a:gd name="connsiteY4" fmla="*/ 1715278 h 6195481"/>
                  <a:gd name="connsiteX5" fmla="*/ 1330980 w 4628377"/>
                  <a:gd name="connsiteY5" fmla="*/ 2158625 h 6195481"/>
                  <a:gd name="connsiteX6" fmla="*/ 1995999 w 4628377"/>
                  <a:gd name="connsiteY6" fmla="*/ 2805170 h 6195481"/>
                  <a:gd name="connsiteX7" fmla="*/ 2291564 w 4628377"/>
                  <a:gd name="connsiteY7" fmla="*/ 3193098 h 6195481"/>
                  <a:gd name="connsiteX8" fmla="*/ 2716436 w 4628377"/>
                  <a:gd name="connsiteY8" fmla="*/ 4218333 h 6195481"/>
                  <a:gd name="connsiteX9" fmla="*/ 2577888 w 4628377"/>
                  <a:gd name="connsiteY9" fmla="*/ 5077315 h 6195481"/>
                  <a:gd name="connsiteX10" fmla="*/ 1515710 w 4628377"/>
                  <a:gd name="connsiteY10" fmla="*/ 6084080 h 6195481"/>
                  <a:gd name="connsiteX11" fmla="*/ 2328510 w 4628377"/>
                  <a:gd name="connsiteY11" fmla="*/ 5843932 h 6195481"/>
                  <a:gd name="connsiteX12" fmla="*/ 2734907 w 4628377"/>
                  <a:gd name="connsiteY12" fmla="*/ 5862408 h 6195481"/>
                  <a:gd name="connsiteX13" fmla="*/ 3159781 w 4628377"/>
                  <a:gd name="connsiteY13" fmla="*/ 5640733 h 6195481"/>
                  <a:gd name="connsiteX14" fmla="*/ 3538472 w 4628377"/>
                  <a:gd name="connsiteY14" fmla="*/ 5871641 h 6195481"/>
                  <a:gd name="connsiteX15" fmla="*/ 3944873 w 4628377"/>
                  <a:gd name="connsiteY15" fmla="*/ 5964005 h 6195481"/>
                  <a:gd name="connsiteX16" fmla="*/ 4628363 w 4628377"/>
                  <a:gd name="connsiteY16" fmla="*/ 6176443 h 6195481"/>
                  <a:gd name="connsiteX17" fmla="*/ 3926400 w 4628377"/>
                  <a:gd name="connsiteY17" fmla="*/ 5428296 h 6195481"/>
                  <a:gd name="connsiteX18" fmla="*/ 3501527 w 4628377"/>
                  <a:gd name="connsiteY18" fmla="*/ 5086552 h 6195481"/>
                  <a:gd name="connsiteX19" fmla="*/ 3963344 w 4628377"/>
                  <a:gd name="connsiteY19" fmla="*/ 4310698 h 6195481"/>
                  <a:gd name="connsiteX20" fmla="*/ 4342036 w 4628377"/>
                  <a:gd name="connsiteY20" fmla="*/ 3350115 h 6195481"/>
                  <a:gd name="connsiteX21" fmla="*/ 4258908 w 4628377"/>
                  <a:gd name="connsiteY21" fmla="*/ 2038552 h 6195481"/>
                  <a:gd name="connsiteX22" fmla="*/ 3215199 w 4628377"/>
                  <a:gd name="connsiteY22" fmla="*/ 782407 h 6195481"/>
                  <a:gd name="connsiteX23" fmla="*/ 2088361 w 4628377"/>
                  <a:gd name="connsiteY23" fmla="*/ 339061 h 6195481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963344 w 4628377"/>
                  <a:gd name="connsiteY19" fmla="*/ 4323345 h 6208128"/>
                  <a:gd name="connsiteX20" fmla="*/ 4342036 w 4628377"/>
                  <a:gd name="connsiteY20" fmla="*/ 3362762 h 6208128"/>
                  <a:gd name="connsiteX21" fmla="*/ 4258908 w 4628377"/>
                  <a:gd name="connsiteY21" fmla="*/ 2051199 h 6208128"/>
                  <a:gd name="connsiteX22" fmla="*/ 3215199 w 4628377"/>
                  <a:gd name="connsiteY22" fmla="*/ 795054 h 6208128"/>
                  <a:gd name="connsiteX23" fmla="*/ 2097597 w 4628377"/>
                  <a:gd name="connsiteY23" fmla="*/ 573380 h 6208128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963344 w 4628377"/>
                  <a:gd name="connsiteY19" fmla="*/ 4323345 h 6208128"/>
                  <a:gd name="connsiteX20" fmla="*/ 4342036 w 4628377"/>
                  <a:gd name="connsiteY20" fmla="*/ 3362762 h 6208128"/>
                  <a:gd name="connsiteX21" fmla="*/ 4258908 w 4628377"/>
                  <a:gd name="connsiteY21" fmla="*/ 2051199 h 6208128"/>
                  <a:gd name="connsiteX22" fmla="*/ 3307562 w 4628377"/>
                  <a:gd name="connsiteY22" fmla="*/ 961309 h 6208128"/>
                  <a:gd name="connsiteX23" fmla="*/ 2097597 w 4628377"/>
                  <a:gd name="connsiteY23" fmla="*/ 573380 h 6208128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963344 w 4628377"/>
                  <a:gd name="connsiteY19" fmla="*/ 4323345 h 6208128"/>
                  <a:gd name="connsiteX20" fmla="*/ 4342036 w 4628377"/>
                  <a:gd name="connsiteY20" fmla="*/ 3362762 h 6208128"/>
                  <a:gd name="connsiteX21" fmla="*/ 4369744 w 4628377"/>
                  <a:gd name="connsiteY21" fmla="*/ 2411417 h 6208128"/>
                  <a:gd name="connsiteX22" fmla="*/ 3307562 w 4628377"/>
                  <a:gd name="connsiteY22" fmla="*/ 961309 h 6208128"/>
                  <a:gd name="connsiteX23" fmla="*/ 2097597 w 4628377"/>
                  <a:gd name="connsiteY23" fmla="*/ 573380 h 6208128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880216 w 4628377"/>
                  <a:gd name="connsiteY19" fmla="*/ 4240217 h 6208128"/>
                  <a:gd name="connsiteX20" fmla="*/ 4342036 w 4628377"/>
                  <a:gd name="connsiteY20" fmla="*/ 3362762 h 6208128"/>
                  <a:gd name="connsiteX21" fmla="*/ 4369744 w 4628377"/>
                  <a:gd name="connsiteY21" fmla="*/ 2411417 h 6208128"/>
                  <a:gd name="connsiteX22" fmla="*/ 3307562 w 4628377"/>
                  <a:gd name="connsiteY22" fmla="*/ 961309 h 6208128"/>
                  <a:gd name="connsiteX23" fmla="*/ 2097597 w 4628377"/>
                  <a:gd name="connsiteY23" fmla="*/ 573380 h 6208128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880216 w 4628377"/>
                  <a:gd name="connsiteY19" fmla="*/ 4240217 h 6208128"/>
                  <a:gd name="connsiteX20" fmla="*/ 4240436 w 4628377"/>
                  <a:gd name="connsiteY20" fmla="*/ 3270398 h 6208128"/>
                  <a:gd name="connsiteX21" fmla="*/ 4369744 w 4628377"/>
                  <a:gd name="connsiteY21" fmla="*/ 2411417 h 6208128"/>
                  <a:gd name="connsiteX22" fmla="*/ 3307562 w 4628377"/>
                  <a:gd name="connsiteY22" fmla="*/ 961309 h 6208128"/>
                  <a:gd name="connsiteX23" fmla="*/ 2097597 w 4628377"/>
                  <a:gd name="connsiteY23" fmla="*/ 573380 h 6208128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880216 w 4628377"/>
                  <a:gd name="connsiteY19" fmla="*/ 4240217 h 6208128"/>
                  <a:gd name="connsiteX20" fmla="*/ 4240436 w 4628377"/>
                  <a:gd name="connsiteY20" fmla="*/ 3270398 h 6208128"/>
                  <a:gd name="connsiteX21" fmla="*/ 4249671 w 4628377"/>
                  <a:gd name="connsiteY21" fmla="*/ 2402180 h 6208128"/>
                  <a:gd name="connsiteX22" fmla="*/ 3307562 w 4628377"/>
                  <a:gd name="connsiteY22" fmla="*/ 961309 h 6208128"/>
                  <a:gd name="connsiteX23" fmla="*/ 2097597 w 4628377"/>
                  <a:gd name="connsiteY23" fmla="*/ 573380 h 6208128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880216 w 4628377"/>
                  <a:gd name="connsiteY19" fmla="*/ 4240217 h 6208128"/>
                  <a:gd name="connsiteX20" fmla="*/ 4240436 w 4628377"/>
                  <a:gd name="connsiteY20" fmla="*/ 3270398 h 6208128"/>
                  <a:gd name="connsiteX21" fmla="*/ 4249671 w 4628377"/>
                  <a:gd name="connsiteY21" fmla="*/ 2402180 h 6208128"/>
                  <a:gd name="connsiteX22" fmla="*/ 3353744 w 4628377"/>
                  <a:gd name="connsiteY22" fmla="*/ 1146037 h 6208128"/>
                  <a:gd name="connsiteX23" fmla="*/ 2097597 w 4628377"/>
                  <a:gd name="connsiteY23" fmla="*/ 573380 h 6208128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880216 w 4628377"/>
                  <a:gd name="connsiteY19" fmla="*/ 4240217 h 6208128"/>
                  <a:gd name="connsiteX20" fmla="*/ 4240436 w 4628377"/>
                  <a:gd name="connsiteY20" fmla="*/ 3270398 h 6208128"/>
                  <a:gd name="connsiteX21" fmla="*/ 4194252 w 4628377"/>
                  <a:gd name="connsiteY21" fmla="*/ 2402180 h 6208128"/>
                  <a:gd name="connsiteX22" fmla="*/ 3353744 w 4628377"/>
                  <a:gd name="connsiteY22" fmla="*/ 1146037 h 6208128"/>
                  <a:gd name="connsiteX23" fmla="*/ 2097597 w 4628377"/>
                  <a:gd name="connsiteY23" fmla="*/ 573380 h 6208128"/>
                  <a:gd name="connsiteX0" fmla="*/ 2097597 w 4628377"/>
                  <a:gd name="connsiteY0" fmla="*/ 573380 h 6208128"/>
                  <a:gd name="connsiteX1" fmla="*/ 1053891 w 4628377"/>
                  <a:gd name="connsiteY1" fmla="*/ 74617 h 6208128"/>
                  <a:gd name="connsiteX2" fmla="*/ 93308 w 4628377"/>
                  <a:gd name="connsiteY2" fmla="*/ 111563 h 6208128"/>
                  <a:gd name="connsiteX3" fmla="*/ 84072 w 4628377"/>
                  <a:gd name="connsiteY3" fmla="*/ 1099854 h 6208128"/>
                  <a:gd name="connsiteX4" fmla="*/ 508946 w 4628377"/>
                  <a:gd name="connsiteY4" fmla="*/ 1727925 h 6208128"/>
                  <a:gd name="connsiteX5" fmla="*/ 1330980 w 4628377"/>
                  <a:gd name="connsiteY5" fmla="*/ 2171272 h 6208128"/>
                  <a:gd name="connsiteX6" fmla="*/ 1995999 w 4628377"/>
                  <a:gd name="connsiteY6" fmla="*/ 2817817 h 6208128"/>
                  <a:gd name="connsiteX7" fmla="*/ 2291564 w 4628377"/>
                  <a:gd name="connsiteY7" fmla="*/ 3205745 h 6208128"/>
                  <a:gd name="connsiteX8" fmla="*/ 2716436 w 4628377"/>
                  <a:gd name="connsiteY8" fmla="*/ 4230980 h 6208128"/>
                  <a:gd name="connsiteX9" fmla="*/ 2577888 w 4628377"/>
                  <a:gd name="connsiteY9" fmla="*/ 5089962 h 6208128"/>
                  <a:gd name="connsiteX10" fmla="*/ 1515710 w 4628377"/>
                  <a:gd name="connsiteY10" fmla="*/ 6096727 h 6208128"/>
                  <a:gd name="connsiteX11" fmla="*/ 2328510 w 4628377"/>
                  <a:gd name="connsiteY11" fmla="*/ 5856579 h 6208128"/>
                  <a:gd name="connsiteX12" fmla="*/ 2734907 w 4628377"/>
                  <a:gd name="connsiteY12" fmla="*/ 5875055 h 6208128"/>
                  <a:gd name="connsiteX13" fmla="*/ 3159781 w 4628377"/>
                  <a:gd name="connsiteY13" fmla="*/ 5653380 h 6208128"/>
                  <a:gd name="connsiteX14" fmla="*/ 3538472 w 4628377"/>
                  <a:gd name="connsiteY14" fmla="*/ 5884288 h 6208128"/>
                  <a:gd name="connsiteX15" fmla="*/ 3944873 w 4628377"/>
                  <a:gd name="connsiteY15" fmla="*/ 5976652 h 6208128"/>
                  <a:gd name="connsiteX16" fmla="*/ 4628363 w 4628377"/>
                  <a:gd name="connsiteY16" fmla="*/ 6189090 h 6208128"/>
                  <a:gd name="connsiteX17" fmla="*/ 3926400 w 4628377"/>
                  <a:gd name="connsiteY17" fmla="*/ 5440943 h 6208128"/>
                  <a:gd name="connsiteX18" fmla="*/ 3501527 w 4628377"/>
                  <a:gd name="connsiteY18" fmla="*/ 5099199 h 6208128"/>
                  <a:gd name="connsiteX19" fmla="*/ 3880216 w 4628377"/>
                  <a:gd name="connsiteY19" fmla="*/ 4240217 h 6208128"/>
                  <a:gd name="connsiteX20" fmla="*/ 4240436 w 4628377"/>
                  <a:gd name="connsiteY20" fmla="*/ 3270398 h 6208128"/>
                  <a:gd name="connsiteX21" fmla="*/ 4194252 w 4628377"/>
                  <a:gd name="connsiteY21" fmla="*/ 2402180 h 6208128"/>
                  <a:gd name="connsiteX22" fmla="*/ 3335271 w 4628377"/>
                  <a:gd name="connsiteY22" fmla="*/ 1229165 h 6208128"/>
                  <a:gd name="connsiteX23" fmla="*/ 2097597 w 4628377"/>
                  <a:gd name="connsiteY23" fmla="*/ 573380 h 6208128"/>
                  <a:gd name="connsiteX0" fmla="*/ 2097597 w 4628377"/>
                  <a:gd name="connsiteY0" fmla="*/ 578928 h 6213676"/>
                  <a:gd name="connsiteX1" fmla="*/ 1053891 w 4628377"/>
                  <a:gd name="connsiteY1" fmla="*/ 80165 h 6213676"/>
                  <a:gd name="connsiteX2" fmla="*/ 93308 w 4628377"/>
                  <a:gd name="connsiteY2" fmla="*/ 107875 h 6213676"/>
                  <a:gd name="connsiteX3" fmla="*/ 84072 w 4628377"/>
                  <a:gd name="connsiteY3" fmla="*/ 1105402 h 6213676"/>
                  <a:gd name="connsiteX4" fmla="*/ 508946 w 4628377"/>
                  <a:gd name="connsiteY4" fmla="*/ 1733473 h 6213676"/>
                  <a:gd name="connsiteX5" fmla="*/ 1330980 w 4628377"/>
                  <a:gd name="connsiteY5" fmla="*/ 2176820 h 6213676"/>
                  <a:gd name="connsiteX6" fmla="*/ 1995999 w 4628377"/>
                  <a:gd name="connsiteY6" fmla="*/ 2823365 h 6213676"/>
                  <a:gd name="connsiteX7" fmla="*/ 2291564 w 4628377"/>
                  <a:gd name="connsiteY7" fmla="*/ 3211293 h 6213676"/>
                  <a:gd name="connsiteX8" fmla="*/ 2716436 w 4628377"/>
                  <a:gd name="connsiteY8" fmla="*/ 4236528 h 6213676"/>
                  <a:gd name="connsiteX9" fmla="*/ 2577888 w 4628377"/>
                  <a:gd name="connsiteY9" fmla="*/ 5095510 h 6213676"/>
                  <a:gd name="connsiteX10" fmla="*/ 1515710 w 4628377"/>
                  <a:gd name="connsiteY10" fmla="*/ 6102275 h 6213676"/>
                  <a:gd name="connsiteX11" fmla="*/ 2328510 w 4628377"/>
                  <a:gd name="connsiteY11" fmla="*/ 5862127 h 6213676"/>
                  <a:gd name="connsiteX12" fmla="*/ 2734907 w 4628377"/>
                  <a:gd name="connsiteY12" fmla="*/ 5880603 h 6213676"/>
                  <a:gd name="connsiteX13" fmla="*/ 3159781 w 4628377"/>
                  <a:gd name="connsiteY13" fmla="*/ 5658928 h 6213676"/>
                  <a:gd name="connsiteX14" fmla="*/ 3538472 w 4628377"/>
                  <a:gd name="connsiteY14" fmla="*/ 5889836 h 6213676"/>
                  <a:gd name="connsiteX15" fmla="*/ 3944873 w 4628377"/>
                  <a:gd name="connsiteY15" fmla="*/ 5982200 h 6213676"/>
                  <a:gd name="connsiteX16" fmla="*/ 4628363 w 4628377"/>
                  <a:gd name="connsiteY16" fmla="*/ 6194638 h 6213676"/>
                  <a:gd name="connsiteX17" fmla="*/ 3926400 w 4628377"/>
                  <a:gd name="connsiteY17" fmla="*/ 5446491 h 6213676"/>
                  <a:gd name="connsiteX18" fmla="*/ 3501527 w 4628377"/>
                  <a:gd name="connsiteY18" fmla="*/ 5104747 h 6213676"/>
                  <a:gd name="connsiteX19" fmla="*/ 3880216 w 4628377"/>
                  <a:gd name="connsiteY19" fmla="*/ 4245765 h 6213676"/>
                  <a:gd name="connsiteX20" fmla="*/ 4240436 w 4628377"/>
                  <a:gd name="connsiteY20" fmla="*/ 3275946 h 6213676"/>
                  <a:gd name="connsiteX21" fmla="*/ 4194252 w 4628377"/>
                  <a:gd name="connsiteY21" fmla="*/ 2407728 h 6213676"/>
                  <a:gd name="connsiteX22" fmla="*/ 3335271 w 4628377"/>
                  <a:gd name="connsiteY22" fmla="*/ 1234713 h 6213676"/>
                  <a:gd name="connsiteX23" fmla="*/ 2097597 w 4628377"/>
                  <a:gd name="connsiteY23" fmla="*/ 578928 h 6213676"/>
                  <a:gd name="connsiteX0" fmla="*/ 2060001 w 4590781"/>
                  <a:gd name="connsiteY0" fmla="*/ 578928 h 6213676"/>
                  <a:gd name="connsiteX1" fmla="*/ 1016295 w 4590781"/>
                  <a:gd name="connsiteY1" fmla="*/ 80165 h 6213676"/>
                  <a:gd name="connsiteX2" fmla="*/ 120366 w 4590781"/>
                  <a:gd name="connsiteY2" fmla="*/ 107875 h 6213676"/>
                  <a:gd name="connsiteX3" fmla="*/ 46476 w 4590781"/>
                  <a:gd name="connsiteY3" fmla="*/ 1105402 h 6213676"/>
                  <a:gd name="connsiteX4" fmla="*/ 471350 w 4590781"/>
                  <a:gd name="connsiteY4" fmla="*/ 1733473 h 6213676"/>
                  <a:gd name="connsiteX5" fmla="*/ 1293384 w 4590781"/>
                  <a:gd name="connsiteY5" fmla="*/ 2176820 h 6213676"/>
                  <a:gd name="connsiteX6" fmla="*/ 1958403 w 4590781"/>
                  <a:gd name="connsiteY6" fmla="*/ 2823365 h 6213676"/>
                  <a:gd name="connsiteX7" fmla="*/ 2253968 w 4590781"/>
                  <a:gd name="connsiteY7" fmla="*/ 3211293 h 6213676"/>
                  <a:gd name="connsiteX8" fmla="*/ 2678840 w 4590781"/>
                  <a:gd name="connsiteY8" fmla="*/ 4236528 h 6213676"/>
                  <a:gd name="connsiteX9" fmla="*/ 2540292 w 4590781"/>
                  <a:gd name="connsiteY9" fmla="*/ 5095510 h 6213676"/>
                  <a:gd name="connsiteX10" fmla="*/ 1478114 w 4590781"/>
                  <a:gd name="connsiteY10" fmla="*/ 6102275 h 6213676"/>
                  <a:gd name="connsiteX11" fmla="*/ 2290914 w 4590781"/>
                  <a:gd name="connsiteY11" fmla="*/ 5862127 h 6213676"/>
                  <a:gd name="connsiteX12" fmla="*/ 2697311 w 4590781"/>
                  <a:gd name="connsiteY12" fmla="*/ 5880603 h 6213676"/>
                  <a:gd name="connsiteX13" fmla="*/ 3122185 w 4590781"/>
                  <a:gd name="connsiteY13" fmla="*/ 5658928 h 6213676"/>
                  <a:gd name="connsiteX14" fmla="*/ 3500876 w 4590781"/>
                  <a:gd name="connsiteY14" fmla="*/ 5889836 h 6213676"/>
                  <a:gd name="connsiteX15" fmla="*/ 3907277 w 4590781"/>
                  <a:gd name="connsiteY15" fmla="*/ 5982200 h 6213676"/>
                  <a:gd name="connsiteX16" fmla="*/ 4590767 w 4590781"/>
                  <a:gd name="connsiteY16" fmla="*/ 6194638 h 6213676"/>
                  <a:gd name="connsiteX17" fmla="*/ 3888804 w 4590781"/>
                  <a:gd name="connsiteY17" fmla="*/ 5446491 h 6213676"/>
                  <a:gd name="connsiteX18" fmla="*/ 3463931 w 4590781"/>
                  <a:gd name="connsiteY18" fmla="*/ 5104747 h 6213676"/>
                  <a:gd name="connsiteX19" fmla="*/ 3842620 w 4590781"/>
                  <a:gd name="connsiteY19" fmla="*/ 4245765 h 6213676"/>
                  <a:gd name="connsiteX20" fmla="*/ 4202840 w 4590781"/>
                  <a:gd name="connsiteY20" fmla="*/ 3275946 h 6213676"/>
                  <a:gd name="connsiteX21" fmla="*/ 4156656 w 4590781"/>
                  <a:gd name="connsiteY21" fmla="*/ 2407728 h 6213676"/>
                  <a:gd name="connsiteX22" fmla="*/ 3297675 w 4590781"/>
                  <a:gd name="connsiteY22" fmla="*/ 1234713 h 6213676"/>
                  <a:gd name="connsiteX23" fmla="*/ 2060001 w 4590781"/>
                  <a:gd name="connsiteY23" fmla="*/ 578928 h 6213676"/>
                  <a:gd name="connsiteX0" fmla="*/ 1976307 w 4507087"/>
                  <a:gd name="connsiteY0" fmla="*/ 571637 h 6206385"/>
                  <a:gd name="connsiteX1" fmla="*/ 932601 w 4507087"/>
                  <a:gd name="connsiteY1" fmla="*/ 72874 h 6206385"/>
                  <a:gd name="connsiteX2" fmla="*/ 36672 w 4507087"/>
                  <a:gd name="connsiteY2" fmla="*/ 100584 h 6206385"/>
                  <a:gd name="connsiteX3" fmla="*/ 193691 w 4507087"/>
                  <a:gd name="connsiteY3" fmla="*/ 987275 h 6206385"/>
                  <a:gd name="connsiteX4" fmla="*/ 387656 w 4507087"/>
                  <a:gd name="connsiteY4" fmla="*/ 1726182 h 6206385"/>
                  <a:gd name="connsiteX5" fmla="*/ 1209690 w 4507087"/>
                  <a:gd name="connsiteY5" fmla="*/ 2169529 h 6206385"/>
                  <a:gd name="connsiteX6" fmla="*/ 1874709 w 4507087"/>
                  <a:gd name="connsiteY6" fmla="*/ 2816074 h 6206385"/>
                  <a:gd name="connsiteX7" fmla="*/ 2170274 w 4507087"/>
                  <a:gd name="connsiteY7" fmla="*/ 3204002 h 6206385"/>
                  <a:gd name="connsiteX8" fmla="*/ 2595146 w 4507087"/>
                  <a:gd name="connsiteY8" fmla="*/ 4229237 h 6206385"/>
                  <a:gd name="connsiteX9" fmla="*/ 2456598 w 4507087"/>
                  <a:gd name="connsiteY9" fmla="*/ 5088219 h 6206385"/>
                  <a:gd name="connsiteX10" fmla="*/ 1394420 w 4507087"/>
                  <a:gd name="connsiteY10" fmla="*/ 6094984 h 6206385"/>
                  <a:gd name="connsiteX11" fmla="*/ 2207220 w 4507087"/>
                  <a:gd name="connsiteY11" fmla="*/ 5854836 h 6206385"/>
                  <a:gd name="connsiteX12" fmla="*/ 2613617 w 4507087"/>
                  <a:gd name="connsiteY12" fmla="*/ 5873312 h 6206385"/>
                  <a:gd name="connsiteX13" fmla="*/ 3038491 w 4507087"/>
                  <a:gd name="connsiteY13" fmla="*/ 5651637 h 6206385"/>
                  <a:gd name="connsiteX14" fmla="*/ 3417182 w 4507087"/>
                  <a:gd name="connsiteY14" fmla="*/ 5882545 h 6206385"/>
                  <a:gd name="connsiteX15" fmla="*/ 3823583 w 4507087"/>
                  <a:gd name="connsiteY15" fmla="*/ 5974909 h 6206385"/>
                  <a:gd name="connsiteX16" fmla="*/ 4507073 w 4507087"/>
                  <a:gd name="connsiteY16" fmla="*/ 6187347 h 6206385"/>
                  <a:gd name="connsiteX17" fmla="*/ 3805110 w 4507087"/>
                  <a:gd name="connsiteY17" fmla="*/ 5439200 h 6206385"/>
                  <a:gd name="connsiteX18" fmla="*/ 3380237 w 4507087"/>
                  <a:gd name="connsiteY18" fmla="*/ 5097456 h 6206385"/>
                  <a:gd name="connsiteX19" fmla="*/ 3758926 w 4507087"/>
                  <a:gd name="connsiteY19" fmla="*/ 4238474 h 6206385"/>
                  <a:gd name="connsiteX20" fmla="*/ 4119146 w 4507087"/>
                  <a:gd name="connsiteY20" fmla="*/ 3268655 h 6206385"/>
                  <a:gd name="connsiteX21" fmla="*/ 4072962 w 4507087"/>
                  <a:gd name="connsiteY21" fmla="*/ 2400437 h 6206385"/>
                  <a:gd name="connsiteX22" fmla="*/ 3213981 w 4507087"/>
                  <a:gd name="connsiteY22" fmla="*/ 1227422 h 6206385"/>
                  <a:gd name="connsiteX23" fmla="*/ 1976307 w 4507087"/>
                  <a:gd name="connsiteY23" fmla="*/ 571637 h 6206385"/>
                  <a:gd name="connsiteX0" fmla="*/ 1982435 w 4513215"/>
                  <a:gd name="connsiteY0" fmla="*/ 571637 h 6206385"/>
                  <a:gd name="connsiteX1" fmla="*/ 938729 w 4513215"/>
                  <a:gd name="connsiteY1" fmla="*/ 72874 h 6206385"/>
                  <a:gd name="connsiteX2" fmla="*/ 42800 w 4513215"/>
                  <a:gd name="connsiteY2" fmla="*/ 100584 h 6206385"/>
                  <a:gd name="connsiteX3" fmla="*/ 199819 w 4513215"/>
                  <a:gd name="connsiteY3" fmla="*/ 987275 h 6206385"/>
                  <a:gd name="connsiteX4" fmla="*/ 698584 w 4513215"/>
                  <a:gd name="connsiteY4" fmla="*/ 1522982 h 6206385"/>
                  <a:gd name="connsiteX5" fmla="*/ 1215818 w 4513215"/>
                  <a:gd name="connsiteY5" fmla="*/ 2169529 h 6206385"/>
                  <a:gd name="connsiteX6" fmla="*/ 1880837 w 4513215"/>
                  <a:gd name="connsiteY6" fmla="*/ 2816074 h 6206385"/>
                  <a:gd name="connsiteX7" fmla="*/ 2176402 w 4513215"/>
                  <a:gd name="connsiteY7" fmla="*/ 3204002 h 6206385"/>
                  <a:gd name="connsiteX8" fmla="*/ 2601274 w 4513215"/>
                  <a:gd name="connsiteY8" fmla="*/ 4229237 h 6206385"/>
                  <a:gd name="connsiteX9" fmla="*/ 2462726 w 4513215"/>
                  <a:gd name="connsiteY9" fmla="*/ 5088219 h 6206385"/>
                  <a:gd name="connsiteX10" fmla="*/ 1400548 w 4513215"/>
                  <a:gd name="connsiteY10" fmla="*/ 6094984 h 6206385"/>
                  <a:gd name="connsiteX11" fmla="*/ 2213348 w 4513215"/>
                  <a:gd name="connsiteY11" fmla="*/ 5854836 h 6206385"/>
                  <a:gd name="connsiteX12" fmla="*/ 2619745 w 4513215"/>
                  <a:gd name="connsiteY12" fmla="*/ 5873312 h 6206385"/>
                  <a:gd name="connsiteX13" fmla="*/ 3044619 w 4513215"/>
                  <a:gd name="connsiteY13" fmla="*/ 5651637 h 6206385"/>
                  <a:gd name="connsiteX14" fmla="*/ 3423310 w 4513215"/>
                  <a:gd name="connsiteY14" fmla="*/ 5882545 h 6206385"/>
                  <a:gd name="connsiteX15" fmla="*/ 3829711 w 4513215"/>
                  <a:gd name="connsiteY15" fmla="*/ 5974909 h 6206385"/>
                  <a:gd name="connsiteX16" fmla="*/ 4513201 w 4513215"/>
                  <a:gd name="connsiteY16" fmla="*/ 6187347 h 6206385"/>
                  <a:gd name="connsiteX17" fmla="*/ 3811238 w 4513215"/>
                  <a:gd name="connsiteY17" fmla="*/ 5439200 h 6206385"/>
                  <a:gd name="connsiteX18" fmla="*/ 3386365 w 4513215"/>
                  <a:gd name="connsiteY18" fmla="*/ 5097456 h 6206385"/>
                  <a:gd name="connsiteX19" fmla="*/ 3765054 w 4513215"/>
                  <a:gd name="connsiteY19" fmla="*/ 4238474 h 6206385"/>
                  <a:gd name="connsiteX20" fmla="*/ 4125274 w 4513215"/>
                  <a:gd name="connsiteY20" fmla="*/ 3268655 h 6206385"/>
                  <a:gd name="connsiteX21" fmla="*/ 4079090 w 4513215"/>
                  <a:gd name="connsiteY21" fmla="*/ 2400437 h 6206385"/>
                  <a:gd name="connsiteX22" fmla="*/ 3220109 w 4513215"/>
                  <a:gd name="connsiteY22" fmla="*/ 1227422 h 6206385"/>
                  <a:gd name="connsiteX23" fmla="*/ 1982435 w 4513215"/>
                  <a:gd name="connsiteY23" fmla="*/ 571637 h 6206385"/>
                  <a:gd name="connsiteX0" fmla="*/ 1982435 w 4513215"/>
                  <a:gd name="connsiteY0" fmla="*/ 571637 h 6206385"/>
                  <a:gd name="connsiteX1" fmla="*/ 938729 w 4513215"/>
                  <a:gd name="connsiteY1" fmla="*/ 72874 h 6206385"/>
                  <a:gd name="connsiteX2" fmla="*/ 42800 w 4513215"/>
                  <a:gd name="connsiteY2" fmla="*/ 100584 h 6206385"/>
                  <a:gd name="connsiteX3" fmla="*/ 199819 w 4513215"/>
                  <a:gd name="connsiteY3" fmla="*/ 987275 h 6206385"/>
                  <a:gd name="connsiteX4" fmla="*/ 698584 w 4513215"/>
                  <a:gd name="connsiteY4" fmla="*/ 1522982 h 6206385"/>
                  <a:gd name="connsiteX5" fmla="*/ 1483673 w 4513215"/>
                  <a:gd name="connsiteY5" fmla="*/ 1966329 h 6206385"/>
                  <a:gd name="connsiteX6" fmla="*/ 1880837 w 4513215"/>
                  <a:gd name="connsiteY6" fmla="*/ 2816074 h 6206385"/>
                  <a:gd name="connsiteX7" fmla="*/ 2176402 w 4513215"/>
                  <a:gd name="connsiteY7" fmla="*/ 3204002 h 6206385"/>
                  <a:gd name="connsiteX8" fmla="*/ 2601274 w 4513215"/>
                  <a:gd name="connsiteY8" fmla="*/ 4229237 h 6206385"/>
                  <a:gd name="connsiteX9" fmla="*/ 2462726 w 4513215"/>
                  <a:gd name="connsiteY9" fmla="*/ 5088219 h 6206385"/>
                  <a:gd name="connsiteX10" fmla="*/ 1400548 w 4513215"/>
                  <a:gd name="connsiteY10" fmla="*/ 6094984 h 6206385"/>
                  <a:gd name="connsiteX11" fmla="*/ 2213348 w 4513215"/>
                  <a:gd name="connsiteY11" fmla="*/ 5854836 h 6206385"/>
                  <a:gd name="connsiteX12" fmla="*/ 2619745 w 4513215"/>
                  <a:gd name="connsiteY12" fmla="*/ 5873312 h 6206385"/>
                  <a:gd name="connsiteX13" fmla="*/ 3044619 w 4513215"/>
                  <a:gd name="connsiteY13" fmla="*/ 5651637 h 6206385"/>
                  <a:gd name="connsiteX14" fmla="*/ 3423310 w 4513215"/>
                  <a:gd name="connsiteY14" fmla="*/ 5882545 h 6206385"/>
                  <a:gd name="connsiteX15" fmla="*/ 3829711 w 4513215"/>
                  <a:gd name="connsiteY15" fmla="*/ 5974909 h 6206385"/>
                  <a:gd name="connsiteX16" fmla="*/ 4513201 w 4513215"/>
                  <a:gd name="connsiteY16" fmla="*/ 6187347 h 6206385"/>
                  <a:gd name="connsiteX17" fmla="*/ 3811238 w 4513215"/>
                  <a:gd name="connsiteY17" fmla="*/ 5439200 h 6206385"/>
                  <a:gd name="connsiteX18" fmla="*/ 3386365 w 4513215"/>
                  <a:gd name="connsiteY18" fmla="*/ 5097456 h 6206385"/>
                  <a:gd name="connsiteX19" fmla="*/ 3765054 w 4513215"/>
                  <a:gd name="connsiteY19" fmla="*/ 4238474 h 6206385"/>
                  <a:gd name="connsiteX20" fmla="*/ 4125274 w 4513215"/>
                  <a:gd name="connsiteY20" fmla="*/ 3268655 h 6206385"/>
                  <a:gd name="connsiteX21" fmla="*/ 4079090 w 4513215"/>
                  <a:gd name="connsiteY21" fmla="*/ 2400437 h 6206385"/>
                  <a:gd name="connsiteX22" fmla="*/ 3220109 w 4513215"/>
                  <a:gd name="connsiteY22" fmla="*/ 1227422 h 6206385"/>
                  <a:gd name="connsiteX23" fmla="*/ 1982435 w 4513215"/>
                  <a:gd name="connsiteY23" fmla="*/ 571637 h 6206385"/>
                  <a:gd name="connsiteX0" fmla="*/ 1982435 w 4513215"/>
                  <a:gd name="connsiteY0" fmla="*/ 571637 h 6206385"/>
                  <a:gd name="connsiteX1" fmla="*/ 938729 w 4513215"/>
                  <a:gd name="connsiteY1" fmla="*/ 72874 h 6206385"/>
                  <a:gd name="connsiteX2" fmla="*/ 42800 w 4513215"/>
                  <a:gd name="connsiteY2" fmla="*/ 100584 h 6206385"/>
                  <a:gd name="connsiteX3" fmla="*/ 199819 w 4513215"/>
                  <a:gd name="connsiteY3" fmla="*/ 987275 h 6206385"/>
                  <a:gd name="connsiteX4" fmla="*/ 698584 w 4513215"/>
                  <a:gd name="connsiteY4" fmla="*/ 1522982 h 6206385"/>
                  <a:gd name="connsiteX5" fmla="*/ 1483673 w 4513215"/>
                  <a:gd name="connsiteY5" fmla="*/ 1966329 h 6206385"/>
                  <a:gd name="connsiteX6" fmla="*/ 2194874 w 4513215"/>
                  <a:gd name="connsiteY6" fmla="*/ 2538983 h 6206385"/>
                  <a:gd name="connsiteX7" fmla="*/ 2176402 w 4513215"/>
                  <a:gd name="connsiteY7" fmla="*/ 3204002 h 6206385"/>
                  <a:gd name="connsiteX8" fmla="*/ 2601274 w 4513215"/>
                  <a:gd name="connsiteY8" fmla="*/ 4229237 h 6206385"/>
                  <a:gd name="connsiteX9" fmla="*/ 2462726 w 4513215"/>
                  <a:gd name="connsiteY9" fmla="*/ 5088219 h 6206385"/>
                  <a:gd name="connsiteX10" fmla="*/ 1400548 w 4513215"/>
                  <a:gd name="connsiteY10" fmla="*/ 6094984 h 6206385"/>
                  <a:gd name="connsiteX11" fmla="*/ 2213348 w 4513215"/>
                  <a:gd name="connsiteY11" fmla="*/ 5854836 h 6206385"/>
                  <a:gd name="connsiteX12" fmla="*/ 2619745 w 4513215"/>
                  <a:gd name="connsiteY12" fmla="*/ 5873312 h 6206385"/>
                  <a:gd name="connsiteX13" fmla="*/ 3044619 w 4513215"/>
                  <a:gd name="connsiteY13" fmla="*/ 5651637 h 6206385"/>
                  <a:gd name="connsiteX14" fmla="*/ 3423310 w 4513215"/>
                  <a:gd name="connsiteY14" fmla="*/ 5882545 h 6206385"/>
                  <a:gd name="connsiteX15" fmla="*/ 3829711 w 4513215"/>
                  <a:gd name="connsiteY15" fmla="*/ 5974909 h 6206385"/>
                  <a:gd name="connsiteX16" fmla="*/ 4513201 w 4513215"/>
                  <a:gd name="connsiteY16" fmla="*/ 6187347 h 6206385"/>
                  <a:gd name="connsiteX17" fmla="*/ 3811238 w 4513215"/>
                  <a:gd name="connsiteY17" fmla="*/ 5439200 h 6206385"/>
                  <a:gd name="connsiteX18" fmla="*/ 3386365 w 4513215"/>
                  <a:gd name="connsiteY18" fmla="*/ 5097456 h 6206385"/>
                  <a:gd name="connsiteX19" fmla="*/ 3765054 w 4513215"/>
                  <a:gd name="connsiteY19" fmla="*/ 4238474 h 6206385"/>
                  <a:gd name="connsiteX20" fmla="*/ 4125274 w 4513215"/>
                  <a:gd name="connsiteY20" fmla="*/ 3268655 h 6206385"/>
                  <a:gd name="connsiteX21" fmla="*/ 4079090 w 4513215"/>
                  <a:gd name="connsiteY21" fmla="*/ 2400437 h 6206385"/>
                  <a:gd name="connsiteX22" fmla="*/ 3220109 w 4513215"/>
                  <a:gd name="connsiteY22" fmla="*/ 1227422 h 6206385"/>
                  <a:gd name="connsiteX23" fmla="*/ 1982435 w 4513215"/>
                  <a:gd name="connsiteY23" fmla="*/ 571637 h 6206385"/>
                  <a:gd name="connsiteX0" fmla="*/ 1982435 w 4513215"/>
                  <a:gd name="connsiteY0" fmla="*/ 571637 h 6206385"/>
                  <a:gd name="connsiteX1" fmla="*/ 938729 w 4513215"/>
                  <a:gd name="connsiteY1" fmla="*/ 72874 h 6206385"/>
                  <a:gd name="connsiteX2" fmla="*/ 42800 w 4513215"/>
                  <a:gd name="connsiteY2" fmla="*/ 100584 h 6206385"/>
                  <a:gd name="connsiteX3" fmla="*/ 199819 w 4513215"/>
                  <a:gd name="connsiteY3" fmla="*/ 987275 h 6206385"/>
                  <a:gd name="connsiteX4" fmla="*/ 698584 w 4513215"/>
                  <a:gd name="connsiteY4" fmla="*/ 1522982 h 6206385"/>
                  <a:gd name="connsiteX5" fmla="*/ 1483673 w 4513215"/>
                  <a:gd name="connsiteY5" fmla="*/ 1966329 h 6206385"/>
                  <a:gd name="connsiteX6" fmla="*/ 2194874 w 4513215"/>
                  <a:gd name="connsiteY6" fmla="*/ 2538983 h 6206385"/>
                  <a:gd name="connsiteX7" fmla="*/ 2490438 w 4513215"/>
                  <a:gd name="connsiteY7" fmla="*/ 3204002 h 6206385"/>
                  <a:gd name="connsiteX8" fmla="*/ 2601274 w 4513215"/>
                  <a:gd name="connsiteY8" fmla="*/ 4229237 h 6206385"/>
                  <a:gd name="connsiteX9" fmla="*/ 2462726 w 4513215"/>
                  <a:gd name="connsiteY9" fmla="*/ 5088219 h 6206385"/>
                  <a:gd name="connsiteX10" fmla="*/ 1400548 w 4513215"/>
                  <a:gd name="connsiteY10" fmla="*/ 6094984 h 6206385"/>
                  <a:gd name="connsiteX11" fmla="*/ 2213348 w 4513215"/>
                  <a:gd name="connsiteY11" fmla="*/ 5854836 h 6206385"/>
                  <a:gd name="connsiteX12" fmla="*/ 2619745 w 4513215"/>
                  <a:gd name="connsiteY12" fmla="*/ 5873312 h 6206385"/>
                  <a:gd name="connsiteX13" fmla="*/ 3044619 w 4513215"/>
                  <a:gd name="connsiteY13" fmla="*/ 5651637 h 6206385"/>
                  <a:gd name="connsiteX14" fmla="*/ 3423310 w 4513215"/>
                  <a:gd name="connsiteY14" fmla="*/ 5882545 h 6206385"/>
                  <a:gd name="connsiteX15" fmla="*/ 3829711 w 4513215"/>
                  <a:gd name="connsiteY15" fmla="*/ 5974909 h 6206385"/>
                  <a:gd name="connsiteX16" fmla="*/ 4513201 w 4513215"/>
                  <a:gd name="connsiteY16" fmla="*/ 6187347 h 6206385"/>
                  <a:gd name="connsiteX17" fmla="*/ 3811238 w 4513215"/>
                  <a:gd name="connsiteY17" fmla="*/ 5439200 h 6206385"/>
                  <a:gd name="connsiteX18" fmla="*/ 3386365 w 4513215"/>
                  <a:gd name="connsiteY18" fmla="*/ 5097456 h 6206385"/>
                  <a:gd name="connsiteX19" fmla="*/ 3765054 w 4513215"/>
                  <a:gd name="connsiteY19" fmla="*/ 4238474 h 6206385"/>
                  <a:gd name="connsiteX20" fmla="*/ 4125274 w 4513215"/>
                  <a:gd name="connsiteY20" fmla="*/ 3268655 h 6206385"/>
                  <a:gd name="connsiteX21" fmla="*/ 4079090 w 4513215"/>
                  <a:gd name="connsiteY21" fmla="*/ 2400437 h 6206385"/>
                  <a:gd name="connsiteX22" fmla="*/ 3220109 w 4513215"/>
                  <a:gd name="connsiteY22" fmla="*/ 1227422 h 6206385"/>
                  <a:gd name="connsiteX23" fmla="*/ 1982435 w 4513215"/>
                  <a:gd name="connsiteY23" fmla="*/ 571637 h 6206385"/>
                  <a:gd name="connsiteX0" fmla="*/ 1982435 w 4513215"/>
                  <a:gd name="connsiteY0" fmla="*/ 571637 h 6206385"/>
                  <a:gd name="connsiteX1" fmla="*/ 938729 w 4513215"/>
                  <a:gd name="connsiteY1" fmla="*/ 72874 h 6206385"/>
                  <a:gd name="connsiteX2" fmla="*/ 42800 w 4513215"/>
                  <a:gd name="connsiteY2" fmla="*/ 100584 h 6206385"/>
                  <a:gd name="connsiteX3" fmla="*/ 199819 w 4513215"/>
                  <a:gd name="connsiteY3" fmla="*/ 987275 h 6206385"/>
                  <a:gd name="connsiteX4" fmla="*/ 698584 w 4513215"/>
                  <a:gd name="connsiteY4" fmla="*/ 1522982 h 6206385"/>
                  <a:gd name="connsiteX5" fmla="*/ 1483673 w 4513215"/>
                  <a:gd name="connsiteY5" fmla="*/ 1966329 h 6206385"/>
                  <a:gd name="connsiteX6" fmla="*/ 2194874 w 4513215"/>
                  <a:gd name="connsiteY6" fmla="*/ 2538983 h 6206385"/>
                  <a:gd name="connsiteX7" fmla="*/ 2592038 w 4513215"/>
                  <a:gd name="connsiteY7" fmla="*/ 3176293 h 6206385"/>
                  <a:gd name="connsiteX8" fmla="*/ 2601274 w 4513215"/>
                  <a:gd name="connsiteY8" fmla="*/ 4229237 h 6206385"/>
                  <a:gd name="connsiteX9" fmla="*/ 2462726 w 4513215"/>
                  <a:gd name="connsiteY9" fmla="*/ 5088219 h 6206385"/>
                  <a:gd name="connsiteX10" fmla="*/ 1400548 w 4513215"/>
                  <a:gd name="connsiteY10" fmla="*/ 6094984 h 6206385"/>
                  <a:gd name="connsiteX11" fmla="*/ 2213348 w 4513215"/>
                  <a:gd name="connsiteY11" fmla="*/ 5854836 h 6206385"/>
                  <a:gd name="connsiteX12" fmla="*/ 2619745 w 4513215"/>
                  <a:gd name="connsiteY12" fmla="*/ 5873312 h 6206385"/>
                  <a:gd name="connsiteX13" fmla="*/ 3044619 w 4513215"/>
                  <a:gd name="connsiteY13" fmla="*/ 5651637 h 6206385"/>
                  <a:gd name="connsiteX14" fmla="*/ 3423310 w 4513215"/>
                  <a:gd name="connsiteY14" fmla="*/ 5882545 h 6206385"/>
                  <a:gd name="connsiteX15" fmla="*/ 3829711 w 4513215"/>
                  <a:gd name="connsiteY15" fmla="*/ 5974909 h 6206385"/>
                  <a:gd name="connsiteX16" fmla="*/ 4513201 w 4513215"/>
                  <a:gd name="connsiteY16" fmla="*/ 6187347 h 6206385"/>
                  <a:gd name="connsiteX17" fmla="*/ 3811238 w 4513215"/>
                  <a:gd name="connsiteY17" fmla="*/ 5439200 h 6206385"/>
                  <a:gd name="connsiteX18" fmla="*/ 3386365 w 4513215"/>
                  <a:gd name="connsiteY18" fmla="*/ 5097456 h 6206385"/>
                  <a:gd name="connsiteX19" fmla="*/ 3765054 w 4513215"/>
                  <a:gd name="connsiteY19" fmla="*/ 4238474 h 6206385"/>
                  <a:gd name="connsiteX20" fmla="*/ 4125274 w 4513215"/>
                  <a:gd name="connsiteY20" fmla="*/ 3268655 h 6206385"/>
                  <a:gd name="connsiteX21" fmla="*/ 4079090 w 4513215"/>
                  <a:gd name="connsiteY21" fmla="*/ 2400437 h 6206385"/>
                  <a:gd name="connsiteX22" fmla="*/ 3220109 w 4513215"/>
                  <a:gd name="connsiteY22" fmla="*/ 1227422 h 6206385"/>
                  <a:gd name="connsiteX23" fmla="*/ 1982435 w 4513215"/>
                  <a:gd name="connsiteY23" fmla="*/ 571637 h 6206385"/>
                  <a:gd name="connsiteX0" fmla="*/ 1982435 w 4513215"/>
                  <a:gd name="connsiteY0" fmla="*/ 571637 h 6206385"/>
                  <a:gd name="connsiteX1" fmla="*/ 938729 w 4513215"/>
                  <a:gd name="connsiteY1" fmla="*/ 72874 h 6206385"/>
                  <a:gd name="connsiteX2" fmla="*/ 42800 w 4513215"/>
                  <a:gd name="connsiteY2" fmla="*/ 100584 h 6206385"/>
                  <a:gd name="connsiteX3" fmla="*/ 199819 w 4513215"/>
                  <a:gd name="connsiteY3" fmla="*/ 987275 h 6206385"/>
                  <a:gd name="connsiteX4" fmla="*/ 698584 w 4513215"/>
                  <a:gd name="connsiteY4" fmla="*/ 1522982 h 6206385"/>
                  <a:gd name="connsiteX5" fmla="*/ 1483673 w 4513215"/>
                  <a:gd name="connsiteY5" fmla="*/ 1966329 h 6206385"/>
                  <a:gd name="connsiteX6" fmla="*/ 2241056 w 4513215"/>
                  <a:gd name="connsiteY6" fmla="*/ 2391201 h 6206385"/>
                  <a:gd name="connsiteX7" fmla="*/ 2592038 w 4513215"/>
                  <a:gd name="connsiteY7" fmla="*/ 3176293 h 6206385"/>
                  <a:gd name="connsiteX8" fmla="*/ 2601274 w 4513215"/>
                  <a:gd name="connsiteY8" fmla="*/ 4229237 h 6206385"/>
                  <a:gd name="connsiteX9" fmla="*/ 2462726 w 4513215"/>
                  <a:gd name="connsiteY9" fmla="*/ 5088219 h 6206385"/>
                  <a:gd name="connsiteX10" fmla="*/ 1400548 w 4513215"/>
                  <a:gd name="connsiteY10" fmla="*/ 6094984 h 6206385"/>
                  <a:gd name="connsiteX11" fmla="*/ 2213348 w 4513215"/>
                  <a:gd name="connsiteY11" fmla="*/ 5854836 h 6206385"/>
                  <a:gd name="connsiteX12" fmla="*/ 2619745 w 4513215"/>
                  <a:gd name="connsiteY12" fmla="*/ 5873312 h 6206385"/>
                  <a:gd name="connsiteX13" fmla="*/ 3044619 w 4513215"/>
                  <a:gd name="connsiteY13" fmla="*/ 5651637 h 6206385"/>
                  <a:gd name="connsiteX14" fmla="*/ 3423310 w 4513215"/>
                  <a:gd name="connsiteY14" fmla="*/ 5882545 h 6206385"/>
                  <a:gd name="connsiteX15" fmla="*/ 3829711 w 4513215"/>
                  <a:gd name="connsiteY15" fmla="*/ 5974909 h 6206385"/>
                  <a:gd name="connsiteX16" fmla="*/ 4513201 w 4513215"/>
                  <a:gd name="connsiteY16" fmla="*/ 6187347 h 6206385"/>
                  <a:gd name="connsiteX17" fmla="*/ 3811238 w 4513215"/>
                  <a:gd name="connsiteY17" fmla="*/ 5439200 h 6206385"/>
                  <a:gd name="connsiteX18" fmla="*/ 3386365 w 4513215"/>
                  <a:gd name="connsiteY18" fmla="*/ 5097456 h 6206385"/>
                  <a:gd name="connsiteX19" fmla="*/ 3765054 w 4513215"/>
                  <a:gd name="connsiteY19" fmla="*/ 4238474 h 6206385"/>
                  <a:gd name="connsiteX20" fmla="*/ 4125274 w 4513215"/>
                  <a:gd name="connsiteY20" fmla="*/ 3268655 h 6206385"/>
                  <a:gd name="connsiteX21" fmla="*/ 4079090 w 4513215"/>
                  <a:gd name="connsiteY21" fmla="*/ 2400437 h 6206385"/>
                  <a:gd name="connsiteX22" fmla="*/ 3220109 w 4513215"/>
                  <a:gd name="connsiteY22" fmla="*/ 1227422 h 6206385"/>
                  <a:gd name="connsiteX23" fmla="*/ 1982435 w 4513215"/>
                  <a:gd name="connsiteY23" fmla="*/ 571637 h 6206385"/>
                  <a:gd name="connsiteX0" fmla="*/ 1982435 w 4513215"/>
                  <a:gd name="connsiteY0" fmla="*/ 571637 h 6206385"/>
                  <a:gd name="connsiteX1" fmla="*/ 938729 w 4513215"/>
                  <a:gd name="connsiteY1" fmla="*/ 72874 h 6206385"/>
                  <a:gd name="connsiteX2" fmla="*/ 42800 w 4513215"/>
                  <a:gd name="connsiteY2" fmla="*/ 100584 h 6206385"/>
                  <a:gd name="connsiteX3" fmla="*/ 199819 w 4513215"/>
                  <a:gd name="connsiteY3" fmla="*/ 987275 h 6206385"/>
                  <a:gd name="connsiteX4" fmla="*/ 698584 w 4513215"/>
                  <a:gd name="connsiteY4" fmla="*/ 1522982 h 6206385"/>
                  <a:gd name="connsiteX5" fmla="*/ 1548327 w 4513215"/>
                  <a:gd name="connsiteY5" fmla="*/ 1818547 h 6206385"/>
                  <a:gd name="connsiteX6" fmla="*/ 2241056 w 4513215"/>
                  <a:gd name="connsiteY6" fmla="*/ 2391201 h 6206385"/>
                  <a:gd name="connsiteX7" fmla="*/ 2592038 w 4513215"/>
                  <a:gd name="connsiteY7" fmla="*/ 3176293 h 6206385"/>
                  <a:gd name="connsiteX8" fmla="*/ 2601274 w 4513215"/>
                  <a:gd name="connsiteY8" fmla="*/ 4229237 h 6206385"/>
                  <a:gd name="connsiteX9" fmla="*/ 2462726 w 4513215"/>
                  <a:gd name="connsiteY9" fmla="*/ 5088219 h 6206385"/>
                  <a:gd name="connsiteX10" fmla="*/ 1400548 w 4513215"/>
                  <a:gd name="connsiteY10" fmla="*/ 6094984 h 6206385"/>
                  <a:gd name="connsiteX11" fmla="*/ 2213348 w 4513215"/>
                  <a:gd name="connsiteY11" fmla="*/ 5854836 h 6206385"/>
                  <a:gd name="connsiteX12" fmla="*/ 2619745 w 4513215"/>
                  <a:gd name="connsiteY12" fmla="*/ 5873312 h 6206385"/>
                  <a:gd name="connsiteX13" fmla="*/ 3044619 w 4513215"/>
                  <a:gd name="connsiteY13" fmla="*/ 5651637 h 6206385"/>
                  <a:gd name="connsiteX14" fmla="*/ 3423310 w 4513215"/>
                  <a:gd name="connsiteY14" fmla="*/ 5882545 h 6206385"/>
                  <a:gd name="connsiteX15" fmla="*/ 3829711 w 4513215"/>
                  <a:gd name="connsiteY15" fmla="*/ 5974909 h 6206385"/>
                  <a:gd name="connsiteX16" fmla="*/ 4513201 w 4513215"/>
                  <a:gd name="connsiteY16" fmla="*/ 6187347 h 6206385"/>
                  <a:gd name="connsiteX17" fmla="*/ 3811238 w 4513215"/>
                  <a:gd name="connsiteY17" fmla="*/ 5439200 h 6206385"/>
                  <a:gd name="connsiteX18" fmla="*/ 3386365 w 4513215"/>
                  <a:gd name="connsiteY18" fmla="*/ 5097456 h 6206385"/>
                  <a:gd name="connsiteX19" fmla="*/ 3765054 w 4513215"/>
                  <a:gd name="connsiteY19" fmla="*/ 4238474 h 6206385"/>
                  <a:gd name="connsiteX20" fmla="*/ 4125274 w 4513215"/>
                  <a:gd name="connsiteY20" fmla="*/ 3268655 h 6206385"/>
                  <a:gd name="connsiteX21" fmla="*/ 4079090 w 4513215"/>
                  <a:gd name="connsiteY21" fmla="*/ 2400437 h 6206385"/>
                  <a:gd name="connsiteX22" fmla="*/ 3220109 w 4513215"/>
                  <a:gd name="connsiteY22" fmla="*/ 1227422 h 6206385"/>
                  <a:gd name="connsiteX23" fmla="*/ 1982435 w 4513215"/>
                  <a:gd name="connsiteY23" fmla="*/ 571637 h 6206385"/>
                  <a:gd name="connsiteX0" fmla="*/ 1982860 w 4513640"/>
                  <a:gd name="connsiteY0" fmla="*/ 571637 h 6206385"/>
                  <a:gd name="connsiteX1" fmla="*/ 939154 w 4513640"/>
                  <a:gd name="connsiteY1" fmla="*/ 72874 h 6206385"/>
                  <a:gd name="connsiteX2" fmla="*/ 43225 w 4513640"/>
                  <a:gd name="connsiteY2" fmla="*/ 100584 h 6206385"/>
                  <a:gd name="connsiteX3" fmla="*/ 200244 w 4513640"/>
                  <a:gd name="connsiteY3" fmla="*/ 987275 h 6206385"/>
                  <a:gd name="connsiteX4" fmla="*/ 717482 w 4513640"/>
                  <a:gd name="connsiteY4" fmla="*/ 1495273 h 6206385"/>
                  <a:gd name="connsiteX5" fmla="*/ 1548752 w 4513640"/>
                  <a:gd name="connsiteY5" fmla="*/ 1818547 h 6206385"/>
                  <a:gd name="connsiteX6" fmla="*/ 2241481 w 4513640"/>
                  <a:gd name="connsiteY6" fmla="*/ 2391201 h 6206385"/>
                  <a:gd name="connsiteX7" fmla="*/ 2592463 w 4513640"/>
                  <a:gd name="connsiteY7" fmla="*/ 3176293 h 6206385"/>
                  <a:gd name="connsiteX8" fmla="*/ 2601699 w 4513640"/>
                  <a:gd name="connsiteY8" fmla="*/ 4229237 h 6206385"/>
                  <a:gd name="connsiteX9" fmla="*/ 2463151 w 4513640"/>
                  <a:gd name="connsiteY9" fmla="*/ 5088219 h 6206385"/>
                  <a:gd name="connsiteX10" fmla="*/ 1400973 w 4513640"/>
                  <a:gd name="connsiteY10" fmla="*/ 6094984 h 6206385"/>
                  <a:gd name="connsiteX11" fmla="*/ 2213773 w 4513640"/>
                  <a:gd name="connsiteY11" fmla="*/ 5854836 h 6206385"/>
                  <a:gd name="connsiteX12" fmla="*/ 2620170 w 4513640"/>
                  <a:gd name="connsiteY12" fmla="*/ 5873312 h 6206385"/>
                  <a:gd name="connsiteX13" fmla="*/ 3045044 w 4513640"/>
                  <a:gd name="connsiteY13" fmla="*/ 5651637 h 6206385"/>
                  <a:gd name="connsiteX14" fmla="*/ 3423735 w 4513640"/>
                  <a:gd name="connsiteY14" fmla="*/ 5882545 h 6206385"/>
                  <a:gd name="connsiteX15" fmla="*/ 3830136 w 4513640"/>
                  <a:gd name="connsiteY15" fmla="*/ 5974909 h 6206385"/>
                  <a:gd name="connsiteX16" fmla="*/ 4513626 w 4513640"/>
                  <a:gd name="connsiteY16" fmla="*/ 6187347 h 6206385"/>
                  <a:gd name="connsiteX17" fmla="*/ 3811663 w 4513640"/>
                  <a:gd name="connsiteY17" fmla="*/ 5439200 h 6206385"/>
                  <a:gd name="connsiteX18" fmla="*/ 3386790 w 4513640"/>
                  <a:gd name="connsiteY18" fmla="*/ 5097456 h 6206385"/>
                  <a:gd name="connsiteX19" fmla="*/ 3765479 w 4513640"/>
                  <a:gd name="connsiteY19" fmla="*/ 4238474 h 6206385"/>
                  <a:gd name="connsiteX20" fmla="*/ 4125699 w 4513640"/>
                  <a:gd name="connsiteY20" fmla="*/ 3268655 h 6206385"/>
                  <a:gd name="connsiteX21" fmla="*/ 4079515 w 4513640"/>
                  <a:gd name="connsiteY21" fmla="*/ 2400437 h 6206385"/>
                  <a:gd name="connsiteX22" fmla="*/ 3220534 w 4513640"/>
                  <a:gd name="connsiteY22" fmla="*/ 1227422 h 6206385"/>
                  <a:gd name="connsiteX23" fmla="*/ 1982860 w 4513640"/>
                  <a:gd name="connsiteY23" fmla="*/ 571637 h 6206385"/>
                  <a:gd name="connsiteX0" fmla="*/ 1973662 w 4504442"/>
                  <a:gd name="connsiteY0" fmla="*/ 570441 h 6205189"/>
                  <a:gd name="connsiteX1" fmla="*/ 929956 w 4504442"/>
                  <a:gd name="connsiteY1" fmla="*/ 71678 h 6205189"/>
                  <a:gd name="connsiteX2" fmla="*/ 34027 w 4504442"/>
                  <a:gd name="connsiteY2" fmla="*/ 99388 h 6205189"/>
                  <a:gd name="connsiteX3" fmla="*/ 237228 w 4504442"/>
                  <a:gd name="connsiteY3" fmla="*/ 967606 h 6205189"/>
                  <a:gd name="connsiteX4" fmla="*/ 708284 w 4504442"/>
                  <a:gd name="connsiteY4" fmla="*/ 1494077 h 6205189"/>
                  <a:gd name="connsiteX5" fmla="*/ 1539554 w 4504442"/>
                  <a:gd name="connsiteY5" fmla="*/ 1817351 h 6205189"/>
                  <a:gd name="connsiteX6" fmla="*/ 2232283 w 4504442"/>
                  <a:gd name="connsiteY6" fmla="*/ 2390005 h 6205189"/>
                  <a:gd name="connsiteX7" fmla="*/ 2583265 w 4504442"/>
                  <a:gd name="connsiteY7" fmla="*/ 3175097 h 6205189"/>
                  <a:gd name="connsiteX8" fmla="*/ 2592501 w 4504442"/>
                  <a:gd name="connsiteY8" fmla="*/ 4228041 h 6205189"/>
                  <a:gd name="connsiteX9" fmla="*/ 2453953 w 4504442"/>
                  <a:gd name="connsiteY9" fmla="*/ 5087023 h 6205189"/>
                  <a:gd name="connsiteX10" fmla="*/ 1391775 w 4504442"/>
                  <a:gd name="connsiteY10" fmla="*/ 6093788 h 6205189"/>
                  <a:gd name="connsiteX11" fmla="*/ 2204575 w 4504442"/>
                  <a:gd name="connsiteY11" fmla="*/ 5853640 h 6205189"/>
                  <a:gd name="connsiteX12" fmla="*/ 2610972 w 4504442"/>
                  <a:gd name="connsiteY12" fmla="*/ 5872116 h 6205189"/>
                  <a:gd name="connsiteX13" fmla="*/ 3035846 w 4504442"/>
                  <a:gd name="connsiteY13" fmla="*/ 5650441 h 6205189"/>
                  <a:gd name="connsiteX14" fmla="*/ 3414537 w 4504442"/>
                  <a:gd name="connsiteY14" fmla="*/ 5881349 h 6205189"/>
                  <a:gd name="connsiteX15" fmla="*/ 3820938 w 4504442"/>
                  <a:gd name="connsiteY15" fmla="*/ 5973713 h 6205189"/>
                  <a:gd name="connsiteX16" fmla="*/ 4504428 w 4504442"/>
                  <a:gd name="connsiteY16" fmla="*/ 6186151 h 6205189"/>
                  <a:gd name="connsiteX17" fmla="*/ 3802465 w 4504442"/>
                  <a:gd name="connsiteY17" fmla="*/ 5438004 h 6205189"/>
                  <a:gd name="connsiteX18" fmla="*/ 3377592 w 4504442"/>
                  <a:gd name="connsiteY18" fmla="*/ 5096260 h 6205189"/>
                  <a:gd name="connsiteX19" fmla="*/ 3756281 w 4504442"/>
                  <a:gd name="connsiteY19" fmla="*/ 4237278 h 6205189"/>
                  <a:gd name="connsiteX20" fmla="*/ 4116501 w 4504442"/>
                  <a:gd name="connsiteY20" fmla="*/ 3267459 h 6205189"/>
                  <a:gd name="connsiteX21" fmla="*/ 4070317 w 4504442"/>
                  <a:gd name="connsiteY21" fmla="*/ 2399241 h 6205189"/>
                  <a:gd name="connsiteX22" fmla="*/ 3211336 w 4504442"/>
                  <a:gd name="connsiteY22" fmla="*/ 1226226 h 6205189"/>
                  <a:gd name="connsiteX23" fmla="*/ 1973662 w 4504442"/>
                  <a:gd name="connsiteY23" fmla="*/ 570441 h 6205189"/>
                  <a:gd name="connsiteX0" fmla="*/ 1974299 w 4505079"/>
                  <a:gd name="connsiteY0" fmla="*/ 570441 h 6205189"/>
                  <a:gd name="connsiteX1" fmla="*/ 930593 w 4505079"/>
                  <a:gd name="connsiteY1" fmla="*/ 71678 h 6205189"/>
                  <a:gd name="connsiteX2" fmla="*/ 34664 w 4505079"/>
                  <a:gd name="connsiteY2" fmla="*/ 99388 h 6205189"/>
                  <a:gd name="connsiteX3" fmla="*/ 237865 w 4505079"/>
                  <a:gd name="connsiteY3" fmla="*/ 967606 h 6205189"/>
                  <a:gd name="connsiteX4" fmla="*/ 745866 w 4505079"/>
                  <a:gd name="connsiteY4" fmla="*/ 1494077 h 6205189"/>
                  <a:gd name="connsiteX5" fmla="*/ 1540191 w 4505079"/>
                  <a:gd name="connsiteY5" fmla="*/ 1817351 h 6205189"/>
                  <a:gd name="connsiteX6" fmla="*/ 2232920 w 4505079"/>
                  <a:gd name="connsiteY6" fmla="*/ 2390005 h 6205189"/>
                  <a:gd name="connsiteX7" fmla="*/ 2583902 w 4505079"/>
                  <a:gd name="connsiteY7" fmla="*/ 3175097 h 6205189"/>
                  <a:gd name="connsiteX8" fmla="*/ 2593138 w 4505079"/>
                  <a:gd name="connsiteY8" fmla="*/ 4228041 h 6205189"/>
                  <a:gd name="connsiteX9" fmla="*/ 2454590 w 4505079"/>
                  <a:gd name="connsiteY9" fmla="*/ 5087023 h 6205189"/>
                  <a:gd name="connsiteX10" fmla="*/ 1392412 w 4505079"/>
                  <a:gd name="connsiteY10" fmla="*/ 6093788 h 6205189"/>
                  <a:gd name="connsiteX11" fmla="*/ 2205212 w 4505079"/>
                  <a:gd name="connsiteY11" fmla="*/ 5853640 h 6205189"/>
                  <a:gd name="connsiteX12" fmla="*/ 2611609 w 4505079"/>
                  <a:gd name="connsiteY12" fmla="*/ 5872116 h 6205189"/>
                  <a:gd name="connsiteX13" fmla="*/ 3036483 w 4505079"/>
                  <a:gd name="connsiteY13" fmla="*/ 5650441 h 6205189"/>
                  <a:gd name="connsiteX14" fmla="*/ 3415174 w 4505079"/>
                  <a:gd name="connsiteY14" fmla="*/ 5881349 h 6205189"/>
                  <a:gd name="connsiteX15" fmla="*/ 3821575 w 4505079"/>
                  <a:gd name="connsiteY15" fmla="*/ 5973713 h 6205189"/>
                  <a:gd name="connsiteX16" fmla="*/ 4505065 w 4505079"/>
                  <a:gd name="connsiteY16" fmla="*/ 6186151 h 6205189"/>
                  <a:gd name="connsiteX17" fmla="*/ 3803102 w 4505079"/>
                  <a:gd name="connsiteY17" fmla="*/ 5438004 h 6205189"/>
                  <a:gd name="connsiteX18" fmla="*/ 3378229 w 4505079"/>
                  <a:gd name="connsiteY18" fmla="*/ 5096260 h 6205189"/>
                  <a:gd name="connsiteX19" fmla="*/ 3756918 w 4505079"/>
                  <a:gd name="connsiteY19" fmla="*/ 4237278 h 6205189"/>
                  <a:gd name="connsiteX20" fmla="*/ 4117138 w 4505079"/>
                  <a:gd name="connsiteY20" fmla="*/ 3267459 h 6205189"/>
                  <a:gd name="connsiteX21" fmla="*/ 4070954 w 4505079"/>
                  <a:gd name="connsiteY21" fmla="*/ 2399241 h 6205189"/>
                  <a:gd name="connsiteX22" fmla="*/ 3211973 w 4505079"/>
                  <a:gd name="connsiteY22" fmla="*/ 1226226 h 6205189"/>
                  <a:gd name="connsiteX23" fmla="*/ 1974299 w 4505079"/>
                  <a:gd name="connsiteY23" fmla="*/ 570441 h 6205189"/>
                  <a:gd name="connsiteX0" fmla="*/ 1974299 w 4505079"/>
                  <a:gd name="connsiteY0" fmla="*/ 570441 h 6205189"/>
                  <a:gd name="connsiteX1" fmla="*/ 930593 w 4505079"/>
                  <a:gd name="connsiteY1" fmla="*/ 71678 h 6205189"/>
                  <a:gd name="connsiteX2" fmla="*/ 34664 w 4505079"/>
                  <a:gd name="connsiteY2" fmla="*/ 99388 h 6205189"/>
                  <a:gd name="connsiteX3" fmla="*/ 237865 w 4505079"/>
                  <a:gd name="connsiteY3" fmla="*/ 967606 h 6205189"/>
                  <a:gd name="connsiteX4" fmla="*/ 745866 w 4505079"/>
                  <a:gd name="connsiteY4" fmla="*/ 1494077 h 6205189"/>
                  <a:gd name="connsiteX5" fmla="*/ 1632555 w 4505079"/>
                  <a:gd name="connsiteY5" fmla="*/ 1771169 h 6205189"/>
                  <a:gd name="connsiteX6" fmla="*/ 2232920 w 4505079"/>
                  <a:gd name="connsiteY6" fmla="*/ 2390005 h 6205189"/>
                  <a:gd name="connsiteX7" fmla="*/ 2583902 w 4505079"/>
                  <a:gd name="connsiteY7" fmla="*/ 3175097 h 6205189"/>
                  <a:gd name="connsiteX8" fmla="*/ 2593138 w 4505079"/>
                  <a:gd name="connsiteY8" fmla="*/ 4228041 h 6205189"/>
                  <a:gd name="connsiteX9" fmla="*/ 2454590 w 4505079"/>
                  <a:gd name="connsiteY9" fmla="*/ 5087023 h 6205189"/>
                  <a:gd name="connsiteX10" fmla="*/ 1392412 w 4505079"/>
                  <a:gd name="connsiteY10" fmla="*/ 6093788 h 6205189"/>
                  <a:gd name="connsiteX11" fmla="*/ 2205212 w 4505079"/>
                  <a:gd name="connsiteY11" fmla="*/ 5853640 h 6205189"/>
                  <a:gd name="connsiteX12" fmla="*/ 2611609 w 4505079"/>
                  <a:gd name="connsiteY12" fmla="*/ 5872116 h 6205189"/>
                  <a:gd name="connsiteX13" fmla="*/ 3036483 w 4505079"/>
                  <a:gd name="connsiteY13" fmla="*/ 5650441 h 6205189"/>
                  <a:gd name="connsiteX14" fmla="*/ 3415174 w 4505079"/>
                  <a:gd name="connsiteY14" fmla="*/ 5881349 h 6205189"/>
                  <a:gd name="connsiteX15" fmla="*/ 3821575 w 4505079"/>
                  <a:gd name="connsiteY15" fmla="*/ 5973713 h 6205189"/>
                  <a:gd name="connsiteX16" fmla="*/ 4505065 w 4505079"/>
                  <a:gd name="connsiteY16" fmla="*/ 6186151 h 6205189"/>
                  <a:gd name="connsiteX17" fmla="*/ 3803102 w 4505079"/>
                  <a:gd name="connsiteY17" fmla="*/ 5438004 h 6205189"/>
                  <a:gd name="connsiteX18" fmla="*/ 3378229 w 4505079"/>
                  <a:gd name="connsiteY18" fmla="*/ 5096260 h 6205189"/>
                  <a:gd name="connsiteX19" fmla="*/ 3756918 w 4505079"/>
                  <a:gd name="connsiteY19" fmla="*/ 4237278 h 6205189"/>
                  <a:gd name="connsiteX20" fmla="*/ 4117138 w 4505079"/>
                  <a:gd name="connsiteY20" fmla="*/ 3267459 h 6205189"/>
                  <a:gd name="connsiteX21" fmla="*/ 4070954 w 4505079"/>
                  <a:gd name="connsiteY21" fmla="*/ 2399241 h 6205189"/>
                  <a:gd name="connsiteX22" fmla="*/ 3211973 w 4505079"/>
                  <a:gd name="connsiteY22" fmla="*/ 1226226 h 6205189"/>
                  <a:gd name="connsiteX23" fmla="*/ 1974299 w 4505079"/>
                  <a:gd name="connsiteY23" fmla="*/ 570441 h 6205189"/>
                  <a:gd name="connsiteX0" fmla="*/ 1974299 w 4505079"/>
                  <a:gd name="connsiteY0" fmla="*/ 570441 h 6205189"/>
                  <a:gd name="connsiteX1" fmla="*/ 930593 w 4505079"/>
                  <a:gd name="connsiteY1" fmla="*/ 71678 h 6205189"/>
                  <a:gd name="connsiteX2" fmla="*/ 34664 w 4505079"/>
                  <a:gd name="connsiteY2" fmla="*/ 99388 h 6205189"/>
                  <a:gd name="connsiteX3" fmla="*/ 237865 w 4505079"/>
                  <a:gd name="connsiteY3" fmla="*/ 967606 h 6205189"/>
                  <a:gd name="connsiteX4" fmla="*/ 745866 w 4505079"/>
                  <a:gd name="connsiteY4" fmla="*/ 1494077 h 6205189"/>
                  <a:gd name="connsiteX5" fmla="*/ 1632555 w 4505079"/>
                  <a:gd name="connsiteY5" fmla="*/ 1771169 h 6205189"/>
                  <a:gd name="connsiteX6" fmla="*/ 2316047 w 4505079"/>
                  <a:gd name="connsiteY6" fmla="*/ 2353059 h 6205189"/>
                  <a:gd name="connsiteX7" fmla="*/ 2583902 w 4505079"/>
                  <a:gd name="connsiteY7" fmla="*/ 3175097 h 6205189"/>
                  <a:gd name="connsiteX8" fmla="*/ 2593138 w 4505079"/>
                  <a:gd name="connsiteY8" fmla="*/ 4228041 h 6205189"/>
                  <a:gd name="connsiteX9" fmla="*/ 2454590 w 4505079"/>
                  <a:gd name="connsiteY9" fmla="*/ 5087023 h 6205189"/>
                  <a:gd name="connsiteX10" fmla="*/ 1392412 w 4505079"/>
                  <a:gd name="connsiteY10" fmla="*/ 6093788 h 6205189"/>
                  <a:gd name="connsiteX11" fmla="*/ 2205212 w 4505079"/>
                  <a:gd name="connsiteY11" fmla="*/ 5853640 h 6205189"/>
                  <a:gd name="connsiteX12" fmla="*/ 2611609 w 4505079"/>
                  <a:gd name="connsiteY12" fmla="*/ 5872116 h 6205189"/>
                  <a:gd name="connsiteX13" fmla="*/ 3036483 w 4505079"/>
                  <a:gd name="connsiteY13" fmla="*/ 5650441 h 6205189"/>
                  <a:gd name="connsiteX14" fmla="*/ 3415174 w 4505079"/>
                  <a:gd name="connsiteY14" fmla="*/ 5881349 h 6205189"/>
                  <a:gd name="connsiteX15" fmla="*/ 3821575 w 4505079"/>
                  <a:gd name="connsiteY15" fmla="*/ 5973713 h 6205189"/>
                  <a:gd name="connsiteX16" fmla="*/ 4505065 w 4505079"/>
                  <a:gd name="connsiteY16" fmla="*/ 6186151 h 6205189"/>
                  <a:gd name="connsiteX17" fmla="*/ 3803102 w 4505079"/>
                  <a:gd name="connsiteY17" fmla="*/ 5438004 h 6205189"/>
                  <a:gd name="connsiteX18" fmla="*/ 3378229 w 4505079"/>
                  <a:gd name="connsiteY18" fmla="*/ 5096260 h 6205189"/>
                  <a:gd name="connsiteX19" fmla="*/ 3756918 w 4505079"/>
                  <a:gd name="connsiteY19" fmla="*/ 4237278 h 6205189"/>
                  <a:gd name="connsiteX20" fmla="*/ 4117138 w 4505079"/>
                  <a:gd name="connsiteY20" fmla="*/ 3267459 h 6205189"/>
                  <a:gd name="connsiteX21" fmla="*/ 4070954 w 4505079"/>
                  <a:gd name="connsiteY21" fmla="*/ 2399241 h 6205189"/>
                  <a:gd name="connsiteX22" fmla="*/ 3211973 w 4505079"/>
                  <a:gd name="connsiteY22" fmla="*/ 1226226 h 6205189"/>
                  <a:gd name="connsiteX23" fmla="*/ 1974299 w 4505079"/>
                  <a:gd name="connsiteY23" fmla="*/ 570441 h 6205189"/>
                  <a:gd name="connsiteX0" fmla="*/ 1974299 w 4505079"/>
                  <a:gd name="connsiteY0" fmla="*/ 570441 h 6205189"/>
                  <a:gd name="connsiteX1" fmla="*/ 930593 w 4505079"/>
                  <a:gd name="connsiteY1" fmla="*/ 71678 h 6205189"/>
                  <a:gd name="connsiteX2" fmla="*/ 34664 w 4505079"/>
                  <a:gd name="connsiteY2" fmla="*/ 99388 h 6205189"/>
                  <a:gd name="connsiteX3" fmla="*/ 237865 w 4505079"/>
                  <a:gd name="connsiteY3" fmla="*/ 967606 h 6205189"/>
                  <a:gd name="connsiteX4" fmla="*/ 745866 w 4505079"/>
                  <a:gd name="connsiteY4" fmla="*/ 1494077 h 6205189"/>
                  <a:gd name="connsiteX5" fmla="*/ 1632555 w 4505079"/>
                  <a:gd name="connsiteY5" fmla="*/ 1771169 h 6205189"/>
                  <a:gd name="connsiteX6" fmla="*/ 2316047 w 4505079"/>
                  <a:gd name="connsiteY6" fmla="*/ 2353059 h 6205189"/>
                  <a:gd name="connsiteX7" fmla="*/ 2583902 w 4505079"/>
                  <a:gd name="connsiteY7" fmla="*/ 3175097 h 6205189"/>
                  <a:gd name="connsiteX8" fmla="*/ 2620848 w 4505079"/>
                  <a:gd name="connsiteY8" fmla="*/ 4458950 h 6205189"/>
                  <a:gd name="connsiteX9" fmla="*/ 2454590 w 4505079"/>
                  <a:gd name="connsiteY9" fmla="*/ 5087023 h 6205189"/>
                  <a:gd name="connsiteX10" fmla="*/ 1392412 w 4505079"/>
                  <a:gd name="connsiteY10" fmla="*/ 6093788 h 6205189"/>
                  <a:gd name="connsiteX11" fmla="*/ 2205212 w 4505079"/>
                  <a:gd name="connsiteY11" fmla="*/ 5853640 h 6205189"/>
                  <a:gd name="connsiteX12" fmla="*/ 2611609 w 4505079"/>
                  <a:gd name="connsiteY12" fmla="*/ 5872116 h 6205189"/>
                  <a:gd name="connsiteX13" fmla="*/ 3036483 w 4505079"/>
                  <a:gd name="connsiteY13" fmla="*/ 5650441 h 6205189"/>
                  <a:gd name="connsiteX14" fmla="*/ 3415174 w 4505079"/>
                  <a:gd name="connsiteY14" fmla="*/ 5881349 h 6205189"/>
                  <a:gd name="connsiteX15" fmla="*/ 3821575 w 4505079"/>
                  <a:gd name="connsiteY15" fmla="*/ 5973713 h 6205189"/>
                  <a:gd name="connsiteX16" fmla="*/ 4505065 w 4505079"/>
                  <a:gd name="connsiteY16" fmla="*/ 6186151 h 6205189"/>
                  <a:gd name="connsiteX17" fmla="*/ 3803102 w 4505079"/>
                  <a:gd name="connsiteY17" fmla="*/ 5438004 h 6205189"/>
                  <a:gd name="connsiteX18" fmla="*/ 3378229 w 4505079"/>
                  <a:gd name="connsiteY18" fmla="*/ 5096260 h 6205189"/>
                  <a:gd name="connsiteX19" fmla="*/ 3756918 w 4505079"/>
                  <a:gd name="connsiteY19" fmla="*/ 4237278 h 6205189"/>
                  <a:gd name="connsiteX20" fmla="*/ 4117138 w 4505079"/>
                  <a:gd name="connsiteY20" fmla="*/ 3267459 h 6205189"/>
                  <a:gd name="connsiteX21" fmla="*/ 4070954 w 4505079"/>
                  <a:gd name="connsiteY21" fmla="*/ 2399241 h 6205189"/>
                  <a:gd name="connsiteX22" fmla="*/ 3211973 w 4505079"/>
                  <a:gd name="connsiteY22" fmla="*/ 1226226 h 6205189"/>
                  <a:gd name="connsiteX23" fmla="*/ 1974299 w 4505079"/>
                  <a:gd name="connsiteY23" fmla="*/ 570441 h 6205189"/>
                  <a:gd name="connsiteX0" fmla="*/ 1974299 w 4505079"/>
                  <a:gd name="connsiteY0" fmla="*/ 570441 h 6205189"/>
                  <a:gd name="connsiteX1" fmla="*/ 930593 w 4505079"/>
                  <a:gd name="connsiteY1" fmla="*/ 71678 h 6205189"/>
                  <a:gd name="connsiteX2" fmla="*/ 34664 w 4505079"/>
                  <a:gd name="connsiteY2" fmla="*/ 99388 h 6205189"/>
                  <a:gd name="connsiteX3" fmla="*/ 237865 w 4505079"/>
                  <a:gd name="connsiteY3" fmla="*/ 967606 h 6205189"/>
                  <a:gd name="connsiteX4" fmla="*/ 745866 w 4505079"/>
                  <a:gd name="connsiteY4" fmla="*/ 1494077 h 6205189"/>
                  <a:gd name="connsiteX5" fmla="*/ 1632555 w 4505079"/>
                  <a:gd name="connsiteY5" fmla="*/ 1771169 h 6205189"/>
                  <a:gd name="connsiteX6" fmla="*/ 2316047 w 4505079"/>
                  <a:gd name="connsiteY6" fmla="*/ 2353059 h 6205189"/>
                  <a:gd name="connsiteX7" fmla="*/ 2583902 w 4505079"/>
                  <a:gd name="connsiteY7" fmla="*/ 3175097 h 6205189"/>
                  <a:gd name="connsiteX8" fmla="*/ 2694738 w 4505079"/>
                  <a:gd name="connsiteY8" fmla="*/ 4458950 h 6205189"/>
                  <a:gd name="connsiteX9" fmla="*/ 2454590 w 4505079"/>
                  <a:gd name="connsiteY9" fmla="*/ 5087023 h 6205189"/>
                  <a:gd name="connsiteX10" fmla="*/ 1392412 w 4505079"/>
                  <a:gd name="connsiteY10" fmla="*/ 6093788 h 6205189"/>
                  <a:gd name="connsiteX11" fmla="*/ 2205212 w 4505079"/>
                  <a:gd name="connsiteY11" fmla="*/ 5853640 h 6205189"/>
                  <a:gd name="connsiteX12" fmla="*/ 2611609 w 4505079"/>
                  <a:gd name="connsiteY12" fmla="*/ 5872116 h 6205189"/>
                  <a:gd name="connsiteX13" fmla="*/ 3036483 w 4505079"/>
                  <a:gd name="connsiteY13" fmla="*/ 5650441 h 6205189"/>
                  <a:gd name="connsiteX14" fmla="*/ 3415174 w 4505079"/>
                  <a:gd name="connsiteY14" fmla="*/ 5881349 h 6205189"/>
                  <a:gd name="connsiteX15" fmla="*/ 3821575 w 4505079"/>
                  <a:gd name="connsiteY15" fmla="*/ 5973713 h 6205189"/>
                  <a:gd name="connsiteX16" fmla="*/ 4505065 w 4505079"/>
                  <a:gd name="connsiteY16" fmla="*/ 6186151 h 6205189"/>
                  <a:gd name="connsiteX17" fmla="*/ 3803102 w 4505079"/>
                  <a:gd name="connsiteY17" fmla="*/ 5438004 h 6205189"/>
                  <a:gd name="connsiteX18" fmla="*/ 3378229 w 4505079"/>
                  <a:gd name="connsiteY18" fmla="*/ 5096260 h 6205189"/>
                  <a:gd name="connsiteX19" fmla="*/ 3756918 w 4505079"/>
                  <a:gd name="connsiteY19" fmla="*/ 4237278 h 6205189"/>
                  <a:gd name="connsiteX20" fmla="*/ 4117138 w 4505079"/>
                  <a:gd name="connsiteY20" fmla="*/ 3267459 h 6205189"/>
                  <a:gd name="connsiteX21" fmla="*/ 4070954 w 4505079"/>
                  <a:gd name="connsiteY21" fmla="*/ 2399241 h 6205189"/>
                  <a:gd name="connsiteX22" fmla="*/ 3211973 w 4505079"/>
                  <a:gd name="connsiteY22" fmla="*/ 1226226 h 6205189"/>
                  <a:gd name="connsiteX23" fmla="*/ 1974299 w 4505079"/>
                  <a:gd name="connsiteY23" fmla="*/ 570441 h 6205189"/>
                  <a:gd name="connsiteX0" fmla="*/ 1974958 w 4505738"/>
                  <a:gd name="connsiteY0" fmla="*/ 570441 h 6205189"/>
                  <a:gd name="connsiteX1" fmla="*/ 931252 w 4505738"/>
                  <a:gd name="connsiteY1" fmla="*/ 71678 h 6205189"/>
                  <a:gd name="connsiteX2" fmla="*/ 35323 w 4505738"/>
                  <a:gd name="connsiteY2" fmla="*/ 99388 h 6205189"/>
                  <a:gd name="connsiteX3" fmla="*/ 238524 w 4505738"/>
                  <a:gd name="connsiteY3" fmla="*/ 967606 h 6205189"/>
                  <a:gd name="connsiteX4" fmla="*/ 783470 w 4505738"/>
                  <a:gd name="connsiteY4" fmla="*/ 1466368 h 6205189"/>
                  <a:gd name="connsiteX5" fmla="*/ 1633214 w 4505738"/>
                  <a:gd name="connsiteY5" fmla="*/ 1771169 h 6205189"/>
                  <a:gd name="connsiteX6" fmla="*/ 2316706 w 4505738"/>
                  <a:gd name="connsiteY6" fmla="*/ 2353059 h 6205189"/>
                  <a:gd name="connsiteX7" fmla="*/ 2584561 w 4505738"/>
                  <a:gd name="connsiteY7" fmla="*/ 3175097 h 6205189"/>
                  <a:gd name="connsiteX8" fmla="*/ 2695397 w 4505738"/>
                  <a:gd name="connsiteY8" fmla="*/ 4458950 h 6205189"/>
                  <a:gd name="connsiteX9" fmla="*/ 2455249 w 4505738"/>
                  <a:gd name="connsiteY9" fmla="*/ 5087023 h 6205189"/>
                  <a:gd name="connsiteX10" fmla="*/ 1393071 w 4505738"/>
                  <a:gd name="connsiteY10" fmla="*/ 6093788 h 6205189"/>
                  <a:gd name="connsiteX11" fmla="*/ 2205871 w 4505738"/>
                  <a:gd name="connsiteY11" fmla="*/ 5853640 h 6205189"/>
                  <a:gd name="connsiteX12" fmla="*/ 2612268 w 4505738"/>
                  <a:gd name="connsiteY12" fmla="*/ 5872116 h 6205189"/>
                  <a:gd name="connsiteX13" fmla="*/ 3037142 w 4505738"/>
                  <a:gd name="connsiteY13" fmla="*/ 5650441 h 6205189"/>
                  <a:gd name="connsiteX14" fmla="*/ 3415833 w 4505738"/>
                  <a:gd name="connsiteY14" fmla="*/ 5881349 h 6205189"/>
                  <a:gd name="connsiteX15" fmla="*/ 3822234 w 4505738"/>
                  <a:gd name="connsiteY15" fmla="*/ 5973713 h 6205189"/>
                  <a:gd name="connsiteX16" fmla="*/ 4505724 w 4505738"/>
                  <a:gd name="connsiteY16" fmla="*/ 6186151 h 6205189"/>
                  <a:gd name="connsiteX17" fmla="*/ 3803761 w 4505738"/>
                  <a:gd name="connsiteY17" fmla="*/ 5438004 h 6205189"/>
                  <a:gd name="connsiteX18" fmla="*/ 3378888 w 4505738"/>
                  <a:gd name="connsiteY18" fmla="*/ 5096260 h 6205189"/>
                  <a:gd name="connsiteX19" fmla="*/ 3757577 w 4505738"/>
                  <a:gd name="connsiteY19" fmla="*/ 4237278 h 6205189"/>
                  <a:gd name="connsiteX20" fmla="*/ 4117797 w 4505738"/>
                  <a:gd name="connsiteY20" fmla="*/ 3267459 h 6205189"/>
                  <a:gd name="connsiteX21" fmla="*/ 4071613 w 4505738"/>
                  <a:gd name="connsiteY21" fmla="*/ 2399241 h 6205189"/>
                  <a:gd name="connsiteX22" fmla="*/ 3212632 w 4505738"/>
                  <a:gd name="connsiteY22" fmla="*/ 1226226 h 6205189"/>
                  <a:gd name="connsiteX23" fmla="*/ 1974958 w 4505738"/>
                  <a:gd name="connsiteY23" fmla="*/ 570441 h 6205189"/>
                  <a:gd name="connsiteX0" fmla="*/ 1974958 w 4505738"/>
                  <a:gd name="connsiteY0" fmla="*/ 570441 h 6205189"/>
                  <a:gd name="connsiteX1" fmla="*/ 931252 w 4505738"/>
                  <a:gd name="connsiteY1" fmla="*/ 71678 h 6205189"/>
                  <a:gd name="connsiteX2" fmla="*/ 35323 w 4505738"/>
                  <a:gd name="connsiteY2" fmla="*/ 99388 h 6205189"/>
                  <a:gd name="connsiteX3" fmla="*/ 238524 w 4505738"/>
                  <a:gd name="connsiteY3" fmla="*/ 967606 h 6205189"/>
                  <a:gd name="connsiteX4" fmla="*/ 783470 w 4505738"/>
                  <a:gd name="connsiteY4" fmla="*/ 1466368 h 6205189"/>
                  <a:gd name="connsiteX5" fmla="*/ 1697868 w 4505738"/>
                  <a:gd name="connsiteY5" fmla="*/ 1743460 h 6205189"/>
                  <a:gd name="connsiteX6" fmla="*/ 2316706 w 4505738"/>
                  <a:gd name="connsiteY6" fmla="*/ 2353059 h 6205189"/>
                  <a:gd name="connsiteX7" fmla="*/ 2584561 w 4505738"/>
                  <a:gd name="connsiteY7" fmla="*/ 3175097 h 6205189"/>
                  <a:gd name="connsiteX8" fmla="*/ 2695397 w 4505738"/>
                  <a:gd name="connsiteY8" fmla="*/ 4458950 h 6205189"/>
                  <a:gd name="connsiteX9" fmla="*/ 2455249 w 4505738"/>
                  <a:gd name="connsiteY9" fmla="*/ 5087023 h 6205189"/>
                  <a:gd name="connsiteX10" fmla="*/ 1393071 w 4505738"/>
                  <a:gd name="connsiteY10" fmla="*/ 6093788 h 6205189"/>
                  <a:gd name="connsiteX11" fmla="*/ 2205871 w 4505738"/>
                  <a:gd name="connsiteY11" fmla="*/ 5853640 h 6205189"/>
                  <a:gd name="connsiteX12" fmla="*/ 2612268 w 4505738"/>
                  <a:gd name="connsiteY12" fmla="*/ 5872116 h 6205189"/>
                  <a:gd name="connsiteX13" fmla="*/ 3037142 w 4505738"/>
                  <a:gd name="connsiteY13" fmla="*/ 5650441 h 6205189"/>
                  <a:gd name="connsiteX14" fmla="*/ 3415833 w 4505738"/>
                  <a:gd name="connsiteY14" fmla="*/ 5881349 h 6205189"/>
                  <a:gd name="connsiteX15" fmla="*/ 3822234 w 4505738"/>
                  <a:gd name="connsiteY15" fmla="*/ 5973713 h 6205189"/>
                  <a:gd name="connsiteX16" fmla="*/ 4505724 w 4505738"/>
                  <a:gd name="connsiteY16" fmla="*/ 6186151 h 6205189"/>
                  <a:gd name="connsiteX17" fmla="*/ 3803761 w 4505738"/>
                  <a:gd name="connsiteY17" fmla="*/ 5438004 h 6205189"/>
                  <a:gd name="connsiteX18" fmla="*/ 3378888 w 4505738"/>
                  <a:gd name="connsiteY18" fmla="*/ 5096260 h 6205189"/>
                  <a:gd name="connsiteX19" fmla="*/ 3757577 w 4505738"/>
                  <a:gd name="connsiteY19" fmla="*/ 4237278 h 6205189"/>
                  <a:gd name="connsiteX20" fmla="*/ 4117797 w 4505738"/>
                  <a:gd name="connsiteY20" fmla="*/ 3267459 h 6205189"/>
                  <a:gd name="connsiteX21" fmla="*/ 4071613 w 4505738"/>
                  <a:gd name="connsiteY21" fmla="*/ 2399241 h 6205189"/>
                  <a:gd name="connsiteX22" fmla="*/ 3212632 w 4505738"/>
                  <a:gd name="connsiteY22" fmla="*/ 1226226 h 6205189"/>
                  <a:gd name="connsiteX23" fmla="*/ 1974958 w 4505738"/>
                  <a:gd name="connsiteY23" fmla="*/ 570441 h 6205189"/>
                  <a:gd name="connsiteX0" fmla="*/ 1974958 w 4505738"/>
                  <a:gd name="connsiteY0" fmla="*/ 570441 h 6205189"/>
                  <a:gd name="connsiteX1" fmla="*/ 931252 w 4505738"/>
                  <a:gd name="connsiteY1" fmla="*/ 71678 h 6205189"/>
                  <a:gd name="connsiteX2" fmla="*/ 35323 w 4505738"/>
                  <a:gd name="connsiteY2" fmla="*/ 99388 h 6205189"/>
                  <a:gd name="connsiteX3" fmla="*/ 238524 w 4505738"/>
                  <a:gd name="connsiteY3" fmla="*/ 967606 h 6205189"/>
                  <a:gd name="connsiteX4" fmla="*/ 783470 w 4505738"/>
                  <a:gd name="connsiteY4" fmla="*/ 1466368 h 6205189"/>
                  <a:gd name="connsiteX5" fmla="*/ 1697868 w 4505738"/>
                  <a:gd name="connsiteY5" fmla="*/ 1743460 h 6205189"/>
                  <a:gd name="connsiteX6" fmla="*/ 2372124 w 4505738"/>
                  <a:gd name="connsiteY6" fmla="*/ 2306877 h 6205189"/>
                  <a:gd name="connsiteX7" fmla="*/ 2584561 w 4505738"/>
                  <a:gd name="connsiteY7" fmla="*/ 3175097 h 6205189"/>
                  <a:gd name="connsiteX8" fmla="*/ 2695397 w 4505738"/>
                  <a:gd name="connsiteY8" fmla="*/ 4458950 h 6205189"/>
                  <a:gd name="connsiteX9" fmla="*/ 2455249 w 4505738"/>
                  <a:gd name="connsiteY9" fmla="*/ 5087023 h 6205189"/>
                  <a:gd name="connsiteX10" fmla="*/ 1393071 w 4505738"/>
                  <a:gd name="connsiteY10" fmla="*/ 6093788 h 6205189"/>
                  <a:gd name="connsiteX11" fmla="*/ 2205871 w 4505738"/>
                  <a:gd name="connsiteY11" fmla="*/ 5853640 h 6205189"/>
                  <a:gd name="connsiteX12" fmla="*/ 2612268 w 4505738"/>
                  <a:gd name="connsiteY12" fmla="*/ 5872116 h 6205189"/>
                  <a:gd name="connsiteX13" fmla="*/ 3037142 w 4505738"/>
                  <a:gd name="connsiteY13" fmla="*/ 5650441 h 6205189"/>
                  <a:gd name="connsiteX14" fmla="*/ 3415833 w 4505738"/>
                  <a:gd name="connsiteY14" fmla="*/ 5881349 h 6205189"/>
                  <a:gd name="connsiteX15" fmla="*/ 3822234 w 4505738"/>
                  <a:gd name="connsiteY15" fmla="*/ 5973713 h 6205189"/>
                  <a:gd name="connsiteX16" fmla="*/ 4505724 w 4505738"/>
                  <a:gd name="connsiteY16" fmla="*/ 6186151 h 6205189"/>
                  <a:gd name="connsiteX17" fmla="*/ 3803761 w 4505738"/>
                  <a:gd name="connsiteY17" fmla="*/ 5438004 h 6205189"/>
                  <a:gd name="connsiteX18" fmla="*/ 3378888 w 4505738"/>
                  <a:gd name="connsiteY18" fmla="*/ 5096260 h 6205189"/>
                  <a:gd name="connsiteX19" fmla="*/ 3757577 w 4505738"/>
                  <a:gd name="connsiteY19" fmla="*/ 4237278 h 6205189"/>
                  <a:gd name="connsiteX20" fmla="*/ 4117797 w 4505738"/>
                  <a:gd name="connsiteY20" fmla="*/ 3267459 h 6205189"/>
                  <a:gd name="connsiteX21" fmla="*/ 4071613 w 4505738"/>
                  <a:gd name="connsiteY21" fmla="*/ 2399241 h 6205189"/>
                  <a:gd name="connsiteX22" fmla="*/ 3212632 w 4505738"/>
                  <a:gd name="connsiteY22" fmla="*/ 1226226 h 6205189"/>
                  <a:gd name="connsiteX23" fmla="*/ 1974958 w 4505738"/>
                  <a:gd name="connsiteY23" fmla="*/ 570441 h 6205189"/>
                  <a:gd name="connsiteX0" fmla="*/ 1974958 w 4505738"/>
                  <a:gd name="connsiteY0" fmla="*/ 570441 h 6205189"/>
                  <a:gd name="connsiteX1" fmla="*/ 931252 w 4505738"/>
                  <a:gd name="connsiteY1" fmla="*/ 71678 h 6205189"/>
                  <a:gd name="connsiteX2" fmla="*/ 35323 w 4505738"/>
                  <a:gd name="connsiteY2" fmla="*/ 99388 h 6205189"/>
                  <a:gd name="connsiteX3" fmla="*/ 238524 w 4505738"/>
                  <a:gd name="connsiteY3" fmla="*/ 967606 h 6205189"/>
                  <a:gd name="connsiteX4" fmla="*/ 783470 w 4505738"/>
                  <a:gd name="connsiteY4" fmla="*/ 1466368 h 6205189"/>
                  <a:gd name="connsiteX5" fmla="*/ 1697868 w 4505738"/>
                  <a:gd name="connsiteY5" fmla="*/ 1743460 h 6205189"/>
                  <a:gd name="connsiteX6" fmla="*/ 2372124 w 4505738"/>
                  <a:gd name="connsiteY6" fmla="*/ 2306877 h 6205189"/>
                  <a:gd name="connsiteX7" fmla="*/ 2704634 w 4505738"/>
                  <a:gd name="connsiteY7" fmla="*/ 3175097 h 6205189"/>
                  <a:gd name="connsiteX8" fmla="*/ 2695397 w 4505738"/>
                  <a:gd name="connsiteY8" fmla="*/ 4458950 h 6205189"/>
                  <a:gd name="connsiteX9" fmla="*/ 2455249 w 4505738"/>
                  <a:gd name="connsiteY9" fmla="*/ 5087023 h 6205189"/>
                  <a:gd name="connsiteX10" fmla="*/ 1393071 w 4505738"/>
                  <a:gd name="connsiteY10" fmla="*/ 6093788 h 6205189"/>
                  <a:gd name="connsiteX11" fmla="*/ 2205871 w 4505738"/>
                  <a:gd name="connsiteY11" fmla="*/ 5853640 h 6205189"/>
                  <a:gd name="connsiteX12" fmla="*/ 2612268 w 4505738"/>
                  <a:gd name="connsiteY12" fmla="*/ 5872116 h 6205189"/>
                  <a:gd name="connsiteX13" fmla="*/ 3037142 w 4505738"/>
                  <a:gd name="connsiteY13" fmla="*/ 5650441 h 6205189"/>
                  <a:gd name="connsiteX14" fmla="*/ 3415833 w 4505738"/>
                  <a:gd name="connsiteY14" fmla="*/ 5881349 h 6205189"/>
                  <a:gd name="connsiteX15" fmla="*/ 3822234 w 4505738"/>
                  <a:gd name="connsiteY15" fmla="*/ 5973713 h 6205189"/>
                  <a:gd name="connsiteX16" fmla="*/ 4505724 w 4505738"/>
                  <a:gd name="connsiteY16" fmla="*/ 6186151 h 6205189"/>
                  <a:gd name="connsiteX17" fmla="*/ 3803761 w 4505738"/>
                  <a:gd name="connsiteY17" fmla="*/ 5438004 h 6205189"/>
                  <a:gd name="connsiteX18" fmla="*/ 3378888 w 4505738"/>
                  <a:gd name="connsiteY18" fmla="*/ 5096260 h 6205189"/>
                  <a:gd name="connsiteX19" fmla="*/ 3757577 w 4505738"/>
                  <a:gd name="connsiteY19" fmla="*/ 4237278 h 6205189"/>
                  <a:gd name="connsiteX20" fmla="*/ 4117797 w 4505738"/>
                  <a:gd name="connsiteY20" fmla="*/ 3267459 h 6205189"/>
                  <a:gd name="connsiteX21" fmla="*/ 4071613 w 4505738"/>
                  <a:gd name="connsiteY21" fmla="*/ 2399241 h 6205189"/>
                  <a:gd name="connsiteX22" fmla="*/ 3212632 w 4505738"/>
                  <a:gd name="connsiteY22" fmla="*/ 1226226 h 6205189"/>
                  <a:gd name="connsiteX23" fmla="*/ 1974958 w 4505738"/>
                  <a:gd name="connsiteY23" fmla="*/ 570441 h 6205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05738" h="6205189">
                    <a:moveTo>
                      <a:pt x="1974958" y="570441"/>
                    </a:moveTo>
                    <a:cubicBezTo>
                      <a:pt x="1594728" y="378016"/>
                      <a:pt x="1254524" y="150187"/>
                      <a:pt x="931252" y="71678"/>
                    </a:cubicBezTo>
                    <a:cubicBezTo>
                      <a:pt x="607980" y="-6831"/>
                      <a:pt x="150778" y="-49933"/>
                      <a:pt x="35323" y="99388"/>
                    </a:cubicBezTo>
                    <a:cubicBezTo>
                      <a:pt x="-80132" y="248709"/>
                      <a:pt x="113833" y="739776"/>
                      <a:pt x="238524" y="967606"/>
                    </a:cubicBezTo>
                    <a:cubicBezTo>
                      <a:pt x="363215" y="1195436"/>
                      <a:pt x="607979" y="1292417"/>
                      <a:pt x="783470" y="1466368"/>
                    </a:cubicBezTo>
                    <a:cubicBezTo>
                      <a:pt x="958961" y="1640319"/>
                      <a:pt x="1433092" y="1603375"/>
                      <a:pt x="1697868" y="1743460"/>
                    </a:cubicBezTo>
                    <a:cubicBezTo>
                      <a:pt x="1962644" y="1883545"/>
                      <a:pt x="2241275" y="2136004"/>
                      <a:pt x="2372124" y="2306877"/>
                    </a:cubicBezTo>
                    <a:cubicBezTo>
                      <a:pt x="2502973" y="2477750"/>
                      <a:pt x="2650755" y="2816418"/>
                      <a:pt x="2704634" y="3175097"/>
                    </a:cubicBezTo>
                    <a:cubicBezTo>
                      <a:pt x="2758513" y="3533776"/>
                      <a:pt x="2736961" y="4140296"/>
                      <a:pt x="2695397" y="4458950"/>
                    </a:cubicBezTo>
                    <a:cubicBezTo>
                      <a:pt x="2653833" y="4777604"/>
                      <a:pt x="2586097" y="4836102"/>
                      <a:pt x="2455249" y="5087023"/>
                    </a:cubicBezTo>
                    <a:cubicBezTo>
                      <a:pt x="2324401" y="5337945"/>
                      <a:pt x="1434634" y="5966019"/>
                      <a:pt x="1393071" y="6093788"/>
                    </a:cubicBezTo>
                    <a:cubicBezTo>
                      <a:pt x="1351508" y="6221557"/>
                      <a:pt x="2002671" y="5890585"/>
                      <a:pt x="2205871" y="5853640"/>
                    </a:cubicBezTo>
                    <a:cubicBezTo>
                      <a:pt x="2409071" y="5816695"/>
                      <a:pt x="2549153" y="5864419"/>
                      <a:pt x="2612268" y="5872116"/>
                    </a:cubicBezTo>
                    <a:cubicBezTo>
                      <a:pt x="2675383" y="5879813"/>
                      <a:pt x="2949396" y="5661217"/>
                      <a:pt x="3037142" y="5650441"/>
                    </a:cubicBezTo>
                    <a:cubicBezTo>
                      <a:pt x="3124888" y="5639665"/>
                      <a:pt x="3284984" y="5816695"/>
                      <a:pt x="3415833" y="5881349"/>
                    </a:cubicBezTo>
                    <a:cubicBezTo>
                      <a:pt x="3546682" y="5946003"/>
                      <a:pt x="3640586" y="5922913"/>
                      <a:pt x="3822234" y="5973713"/>
                    </a:cubicBezTo>
                    <a:cubicBezTo>
                      <a:pt x="4003882" y="6024513"/>
                      <a:pt x="4508803" y="6275436"/>
                      <a:pt x="4505724" y="6186151"/>
                    </a:cubicBezTo>
                    <a:cubicBezTo>
                      <a:pt x="4502645" y="6096866"/>
                      <a:pt x="3983870" y="5610416"/>
                      <a:pt x="3803761" y="5438004"/>
                    </a:cubicBezTo>
                    <a:cubicBezTo>
                      <a:pt x="3623652" y="5265592"/>
                      <a:pt x="3386585" y="5296381"/>
                      <a:pt x="3378888" y="5096260"/>
                    </a:cubicBezTo>
                    <a:cubicBezTo>
                      <a:pt x="3371191" y="4896139"/>
                      <a:pt x="3634426" y="4542078"/>
                      <a:pt x="3757577" y="4237278"/>
                    </a:cubicBezTo>
                    <a:cubicBezTo>
                      <a:pt x="3880728" y="3932478"/>
                      <a:pt x="4065458" y="3573798"/>
                      <a:pt x="4117797" y="3267459"/>
                    </a:cubicBezTo>
                    <a:cubicBezTo>
                      <a:pt x="4170136" y="2961120"/>
                      <a:pt x="4147043" y="2802562"/>
                      <a:pt x="4071613" y="2399241"/>
                    </a:cubicBezTo>
                    <a:cubicBezTo>
                      <a:pt x="3940765" y="1986683"/>
                      <a:pt x="3562075" y="1531026"/>
                      <a:pt x="3212632" y="1226226"/>
                    </a:cubicBezTo>
                    <a:cubicBezTo>
                      <a:pt x="2863189" y="921426"/>
                      <a:pt x="2355188" y="762866"/>
                      <a:pt x="1974958" y="570441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solidFill>
                  <a:srgbClr val="038F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4" name="Полилиния: фигура 3">
                <a:extLst>
                  <a:ext uri="{FF2B5EF4-FFF2-40B4-BE49-F238E27FC236}">
                    <a16:creationId xmlns:a16="http://schemas.microsoft.com/office/drawing/2014/main" id="{F9689E3D-EC4E-D5C8-A276-C48F2ED54291}"/>
                  </a:ext>
                </a:extLst>
              </p:cNvPr>
              <p:cNvSpPr/>
              <p:nvPr/>
            </p:nvSpPr>
            <p:spPr>
              <a:xfrm>
                <a:off x="5116946" y="2152072"/>
                <a:ext cx="2349166" cy="817986"/>
              </a:xfrm>
              <a:custGeom>
                <a:avLst/>
                <a:gdLst>
                  <a:gd name="connsiteX0" fmla="*/ 19971 w 2598842"/>
                  <a:gd name="connsiteY0" fmla="*/ 57651 h 1069718"/>
                  <a:gd name="connsiteX1" fmla="*/ 75390 w 2598842"/>
                  <a:gd name="connsiteY1" fmla="*/ 103833 h 1069718"/>
                  <a:gd name="connsiteX2" fmla="*/ 518735 w 2598842"/>
                  <a:gd name="connsiteY2" fmla="*/ 177724 h 1069718"/>
                  <a:gd name="connsiteX3" fmla="*/ 980553 w 2598842"/>
                  <a:gd name="connsiteY3" fmla="*/ 57651 h 1069718"/>
                  <a:gd name="connsiteX4" fmla="*/ 1978081 w 2598842"/>
                  <a:gd name="connsiteY4" fmla="*/ 122306 h 1069718"/>
                  <a:gd name="connsiteX5" fmla="*/ 2596917 w 2598842"/>
                  <a:gd name="connsiteY5" fmla="*/ 343979 h 1069718"/>
                  <a:gd name="connsiteX6" fmla="*/ 1784117 w 2598842"/>
                  <a:gd name="connsiteY6" fmla="*/ 972051 h 1069718"/>
                  <a:gd name="connsiteX7" fmla="*/ 1239171 w 2598842"/>
                  <a:gd name="connsiteY7" fmla="*/ 1045942 h 1069718"/>
                  <a:gd name="connsiteX8" fmla="*/ 287826 w 2598842"/>
                  <a:gd name="connsiteY8" fmla="*/ 972051 h 1069718"/>
                  <a:gd name="connsiteX9" fmla="*/ 19971 w 2598842"/>
                  <a:gd name="connsiteY9" fmla="*/ 57651 h 1069718"/>
                  <a:gd name="connsiteX0" fmla="*/ 11931 w 2636984"/>
                  <a:gd name="connsiteY0" fmla="*/ 445184 h 997887"/>
                  <a:gd name="connsiteX1" fmla="*/ 113532 w 2636984"/>
                  <a:gd name="connsiteY1" fmla="*/ 48021 h 997887"/>
                  <a:gd name="connsiteX2" fmla="*/ 556877 w 2636984"/>
                  <a:gd name="connsiteY2" fmla="*/ 121912 h 997887"/>
                  <a:gd name="connsiteX3" fmla="*/ 1018695 w 2636984"/>
                  <a:gd name="connsiteY3" fmla="*/ 1839 h 997887"/>
                  <a:gd name="connsiteX4" fmla="*/ 2016223 w 2636984"/>
                  <a:gd name="connsiteY4" fmla="*/ 66494 h 997887"/>
                  <a:gd name="connsiteX5" fmla="*/ 2635059 w 2636984"/>
                  <a:gd name="connsiteY5" fmla="*/ 288167 h 997887"/>
                  <a:gd name="connsiteX6" fmla="*/ 1822259 w 2636984"/>
                  <a:gd name="connsiteY6" fmla="*/ 916239 h 997887"/>
                  <a:gd name="connsiteX7" fmla="*/ 1277313 w 2636984"/>
                  <a:gd name="connsiteY7" fmla="*/ 990130 h 997887"/>
                  <a:gd name="connsiteX8" fmla="*/ 325968 w 2636984"/>
                  <a:gd name="connsiteY8" fmla="*/ 916239 h 997887"/>
                  <a:gd name="connsiteX9" fmla="*/ 11931 w 2636984"/>
                  <a:gd name="connsiteY9" fmla="*/ 445184 h 997887"/>
                  <a:gd name="connsiteX0" fmla="*/ 43309 w 2668362"/>
                  <a:gd name="connsiteY0" fmla="*/ 445184 h 997887"/>
                  <a:gd name="connsiteX1" fmla="*/ 61782 w 2668362"/>
                  <a:gd name="connsiteY1" fmla="*/ 11076 h 997887"/>
                  <a:gd name="connsiteX2" fmla="*/ 588255 w 2668362"/>
                  <a:gd name="connsiteY2" fmla="*/ 121912 h 997887"/>
                  <a:gd name="connsiteX3" fmla="*/ 1050073 w 2668362"/>
                  <a:gd name="connsiteY3" fmla="*/ 1839 h 997887"/>
                  <a:gd name="connsiteX4" fmla="*/ 2047601 w 2668362"/>
                  <a:gd name="connsiteY4" fmla="*/ 66494 h 997887"/>
                  <a:gd name="connsiteX5" fmla="*/ 2666437 w 2668362"/>
                  <a:gd name="connsiteY5" fmla="*/ 288167 h 997887"/>
                  <a:gd name="connsiteX6" fmla="*/ 1853637 w 2668362"/>
                  <a:gd name="connsiteY6" fmla="*/ 916239 h 997887"/>
                  <a:gd name="connsiteX7" fmla="*/ 1308691 w 2668362"/>
                  <a:gd name="connsiteY7" fmla="*/ 990130 h 997887"/>
                  <a:gd name="connsiteX8" fmla="*/ 357346 w 2668362"/>
                  <a:gd name="connsiteY8" fmla="*/ 916239 h 997887"/>
                  <a:gd name="connsiteX9" fmla="*/ 43309 w 2668362"/>
                  <a:gd name="connsiteY9" fmla="*/ 445184 h 997887"/>
                  <a:gd name="connsiteX0" fmla="*/ 46276 w 2671329"/>
                  <a:gd name="connsiteY0" fmla="*/ 454177 h 1006880"/>
                  <a:gd name="connsiteX1" fmla="*/ 64749 w 2671329"/>
                  <a:gd name="connsiteY1" fmla="*/ 20069 h 1006880"/>
                  <a:gd name="connsiteX2" fmla="*/ 637404 w 2671329"/>
                  <a:gd name="connsiteY2" fmla="*/ 66250 h 1006880"/>
                  <a:gd name="connsiteX3" fmla="*/ 1053040 w 2671329"/>
                  <a:gd name="connsiteY3" fmla="*/ 10832 h 1006880"/>
                  <a:gd name="connsiteX4" fmla="*/ 2050568 w 2671329"/>
                  <a:gd name="connsiteY4" fmla="*/ 75487 h 1006880"/>
                  <a:gd name="connsiteX5" fmla="*/ 2669404 w 2671329"/>
                  <a:gd name="connsiteY5" fmla="*/ 297160 h 1006880"/>
                  <a:gd name="connsiteX6" fmla="*/ 1856604 w 2671329"/>
                  <a:gd name="connsiteY6" fmla="*/ 925232 h 1006880"/>
                  <a:gd name="connsiteX7" fmla="*/ 1311658 w 2671329"/>
                  <a:gd name="connsiteY7" fmla="*/ 999123 h 1006880"/>
                  <a:gd name="connsiteX8" fmla="*/ 360313 w 2671329"/>
                  <a:gd name="connsiteY8" fmla="*/ 925232 h 1006880"/>
                  <a:gd name="connsiteX9" fmla="*/ 46276 w 2671329"/>
                  <a:gd name="connsiteY9" fmla="*/ 454177 h 1006880"/>
                  <a:gd name="connsiteX0" fmla="*/ 46276 w 2671287"/>
                  <a:gd name="connsiteY0" fmla="*/ 535721 h 1088424"/>
                  <a:gd name="connsiteX1" fmla="*/ 64749 w 2671287"/>
                  <a:gd name="connsiteY1" fmla="*/ 101613 h 1088424"/>
                  <a:gd name="connsiteX2" fmla="*/ 637404 w 2671287"/>
                  <a:gd name="connsiteY2" fmla="*/ 147794 h 1088424"/>
                  <a:gd name="connsiteX3" fmla="*/ 1108458 w 2671287"/>
                  <a:gd name="connsiteY3" fmla="*/ 13 h 1088424"/>
                  <a:gd name="connsiteX4" fmla="*/ 2050568 w 2671287"/>
                  <a:gd name="connsiteY4" fmla="*/ 157031 h 1088424"/>
                  <a:gd name="connsiteX5" fmla="*/ 2669404 w 2671287"/>
                  <a:gd name="connsiteY5" fmla="*/ 378704 h 1088424"/>
                  <a:gd name="connsiteX6" fmla="*/ 1856604 w 2671287"/>
                  <a:gd name="connsiteY6" fmla="*/ 1006776 h 1088424"/>
                  <a:gd name="connsiteX7" fmla="*/ 1311658 w 2671287"/>
                  <a:gd name="connsiteY7" fmla="*/ 1080667 h 1088424"/>
                  <a:gd name="connsiteX8" fmla="*/ 360313 w 2671287"/>
                  <a:gd name="connsiteY8" fmla="*/ 1006776 h 1088424"/>
                  <a:gd name="connsiteX9" fmla="*/ 46276 w 2671287"/>
                  <a:gd name="connsiteY9" fmla="*/ 535721 h 1088424"/>
                  <a:gd name="connsiteX0" fmla="*/ 42143 w 2667154"/>
                  <a:gd name="connsiteY0" fmla="*/ 535764 h 1088467"/>
                  <a:gd name="connsiteX1" fmla="*/ 60616 w 2667154"/>
                  <a:gd name="connsiteY1" fmla="*/ 101656 h 1088467"/>
                  <a:gd name="connsiteX2" fmla="*/ 568616 w 2667154"/>
                  <a:gd name="connsiteY2" fmla="*/ 138600 h 1088467"/>
                  <a:gd name="connsiteX3" fmla="*/ 1104325 w 2667154"/>
                  <a:gd name="connsiteY3" fmla="*/ 56 h 1088467"/>
                  <a:gd name="connsiteX4" fmla="*/ 2046435 w 2667154"/>
                  <a:gd name="connsiteY4" fmla="*/ 157074 h 1088467"/>
                  <a:gd name="connsiteX5" fmla="*/ 2665271 w 2667154"/>
                  <a:gd name="connsiteY5" fmla="*/ 378747 h 1088467"/>
                  <a:gd name="connsiteX6" fmla="*/ 1852471 w 2667154"/>
                  <a:gd name="connsiteY6" fmla="*/ 1006819 h 1088467"/>
                  <a:gd name="connsiteX7" fmla="*/ 1307525 w 2667154"/>
                  <a:gd name="connsiteY7" fmla="*/ 1080710 h 1088467"/>
                  <a:gd name="connsiteX8" fmla="*/ 356180 w 2667154"/>
                  <a:gd name="connsiteY8" fmla="*/ 1006819 h 1088467"/>
                  <a:gd name="connsiteX9" fmla="*/ 42143 w 2667154"/>
                  <a:gd name="connsiteY9" fmla="*/ 535764 h 1088467"/>
                  <a:gd name="connsiteX0" fmla="*/ 42143 w 2665754"/>
                  <a:gd name="connsiteY0" fmla="*/ 535831 h 1088534"/>
                  <a:gd name="connsiteX1" fmla="*/ 60616 w 2665754"/>
                  <a:gd name="connsiteY1" fmla="*/ 101723 h 1088534"/>
                  <a:gd name="connsiteX2" fmla="*/ 568616 w 2665754"/>
                  <a:gd name="connsiteY2" fmla="*/ 138667 h 1088534"/>
                  <a:gd name="connsiteX3" fmla="*/ 1104325 w 2665754"/>
                  <a:gd name="connsiteY3" fmla="*/ 123 h 1088534"/>
                  <a:gd name="connsiteX4" fmla="*/ 1732398 w 2665754"/>
                  <a:gd name="connsiteY4" fmla="*/ 166377 h 1088534"/>
                  <a:gd name="connsiteX5" fmla="*/ 2665271 w 2665754"/>
                  <a:gd name="connsiteY5" fmla="*/ 378814 h 1088534"/>
                  <a:gd name="connsiteX6" fmla="*/ 1852471 w 2665754"/>
                  <a:gd name="connsiteY6" fmla="*/ 1006886 h 1088534"/>
                  <a:gd name="connsiteX7" fmla="*/ 1307525 w 2665754"/>
                  <a:gd name="connsiteY7" fmla="*/ 1080777 h 1088534"/>
                  <a:gd name="connsiteX8" fmla="*/ 356180 w 2665754"/>
                  <a:gd name="connsiteY8" fmla="*/ 1006886 h 1088534"/>
                  <a:gd name="connsiteX9" fmla="*/ 42143 w 2665754"/>
                  <a:gd name="connsiteY9" fmla="*/ 535831 h 1088534"/>
                  <a:gd name="connsiteX0" fmla="*/ 42143 w 2702676"/>
                  <a:gd name="connsiteY0" fmla="*/ 535831 h 1094739"/>
                  <a:gd name="connsiteX1" fmla="*/ 60616 w 2702676"/>
                  <a:gd name="connsiteY1" fmla="*/ 101723 h 1094739"/>
                  <a:gd name="connsiteX2" fmla="*/ 568616 w 2702676"/>
                  <a:gd name="connsiteY2" fmla="*/ 138667 h 1094739"/>
                  <a:gd name="connsiteX3" fmla="*/ 1104325 w 2702676"/>
                  <a:gd name="connsiteY3" fmla="*/ 123 h 1094739"/>
                  <a:gd name="connsiteX4" fmla="*/ 1732398 w 2702676"/>
                  <a:gd name="connsiteY4" fmla="*/ 166377 h 1094739"/>
                  <a:gd name="connsiteX5" fmla="*/ 2702216 w 2702676"/>
                  <a:gd name="connsiteY5" fmla="*/ 267978 h 1094739"/>
                  <a:gd name="connsiteX6" fmla="*/ 1852471 w 2702676"/>
                  <a:gd name="connsiteY6" fmla="*/ 1006886 h 1094739"/>
                  <a:gd name="connsiteX7" fmla="*/ 1307525 w 2702676"/>
                  <a:gd name="connsiteY7" fmla="*/ 1080777 h 1094739"/>
                  <a:gd name="connsiteX8" fmla="*/ 356180 w 2702676"/>
                  <a:gd name="connsiteY8" fmla="*/ 1006886 h 1094739"/>
                  <a:gd name="connsiteX9" fmla="*/ 42143 w 2702676"/>
                  <a:gd name="connsiteY9" fmla="*/ 535831 h 1094739"/>
                  <a:gd name="connsiteX0" fmla="*/ 42143 w 2702286"/>
                  <a:gd name="connsiteY0" fmla="*/ 537139 h 1096047"/>
                  <a:gd name="connsiteX1" fmla="*/ 60616 w 2702286"/>
                  <a:gd name="connsiteY1" fmla="*/ 103031 h 1096047"/>
                  <a:gd name="connsiteX2" fmla="*/ 568616 w 2702286"/>
                  <a:gd name="connsiteY2" fmla="*/ 139975 h 1096047"/>
                  <a:gd name="connsiteX3" fmla="*/ 1104325 w 2702286"/>
                  <a:gd name="connsiteY3" fmla="*/ 1431 h 1096047"/>
                  <a:gd name="connsiteX4" fmla="*/ 1806289 w 2702286"/>
                  <a:gd name="connsiteY4" fmla="*/ 241575 h 1096047"/>
                  <a:gd name="connsiteX5" fmla="*/ 2702216 w 2702286"/>
                  <a:gd name="connsiteY5" fmla="*/ 269286 h 1096047"/>
                  <a:gd name="connsiteX6" fmla="*/ 1852471 w 2702286"/>
                  <a:gd name="connsiteY6" fmla="*/ 1008194 h 1096047"/>
                  <a:gd name="connsiteX7" fmla="*/ 1307525 w 2702286"/>
                  <a:gd name="connsiteY7" fmla="*/ 1082085 h 1096047"/>
                  <a:gd name="connsiteX8" fmla="*/ 356180 w 2702286"/>
                  <a:gd name="connsiteY8" fmla="*/ 1008194 h 1096047"/>
                  <a:gd name="connsiteX9" fmla="*/ 42143 w 2702286"/>
                  <a:gd name="connsiteY9" fmla="*/ 537139 h 1096047"/>
                  <a:gd name="connsiteX0" fmla="*/ 42143 w 2708384"/>
                  <a:gd name="connsiteY0" fmla="*/ 537139 h 1083334"/>
                  <a:gd name="connsiteX1" fmla="*/ 60616 w 2708384"/>
                  <a:gd name="connsiteY1" fmla="*/ 103031 h 1083334"/>
                  <a:gd name="connsiteX2" fmla="*/ 568616 w 2708384"/>
                  <a:gd name="connsiteY2" fmla="*/ 139975 h 1083334"/>
                  <a:gd name="connsiteX3" fmla="*/ 1104325 w 2708384"/>
                  <a:gd name="connsiteY3" fmla="*/ 1431 h 1083334"/>
                  <a:gd name="connsiteX4" fmla="*/ 1806289 w 2708384"/>
                  <a:gd name="connsiteY4" fmla="*/ 241575 h 1083334"/>
                  <a:gd name="connsiteX5" fmla="*/ 2702216 w 2708384"/>
                  <a:gd name="connsiteY5" fmla="*/ 269286 h 1083334"/>
                  <a:gd name="connsiteX6" fmla="*/ 2157271 w 2708384"/>
                  <a:gd name="connsiteY6" fmla="*/ 804994 h 1083334"/>
                  <a:gd name="connsiteX7" fmla="*/ 1307525 w 2708384"/>
                  <a:gd name="connsiteY7" fmla="*/ 1082085 h 1083334"/>
                  <a:gd name="connsiteX8" fmla="*/ 356180 w 2708384"/>
                  <a:gd name="connsiteY8" fmla="*/ 1008194 h 1083334"/>
                  <a:gd name="connsiteX9" fmla="*/ 42143 w 2708384"/>
                  <a:gd name="connsiteY9" fmla="*/ 537139 h 1083334"/>
                  <a:gd name="connsiteX0" fmla="*/ 42143 w 2707734"/>
                  <a:gd name="connsiteY0" fmla="*/ 537139 h 1024559"/>
                  <a:gd name="connsiteX1" fmla="*/ 60616 w 2707734"/>
                  <a:gd name="connsiteY1" fmla="*/ 103031 h 1024559"/>
                  <a:gd name="connsiteX2" fmla="*/ 568616 w 2707734"/>
                  <a:gd name="connsiteY2" fmla="*/ 139975 h 1024559"/>
                  <a:gd name="connsiteX3" fmla="*/ 1104325 w 2707734"/>
                  <a:gd name="connsiteY3" fmla="*/ 1431 h 1024559"/>
                  <a:gd name="connsiteX4" fmla="*/ 1806289 w 2707734"/>
                  <a:gd name="connsiteY4" fmla="*/ 241575 h 1024559"/>
                  <a:gd name="connsiteX5" fmla="*/ 2702216 w 2707734"/>
                  <a:gd name="connsiteY5" fmla="*/ 269286 h 1024559"/>
                  <a:gd name="connsiteX6" fmla="*/ 2157271 w 2707734"/>
                  <a:gd name="connsiteY6" fmla="*/ 804994 h 1024559"/>
                  <a:gd name="connsiteX7" fmla="*/ 1612325 w 2707734"/>
                  <a:gd name="connsiteY7" fmla="*/ 925066 h 1024559"/>
                  <a:gd name="connsiteX8" fmla="*/ 356180 w 2707734"/>
                  <a:gd name="connsiteY8" fmla="*/ 1008194 h 1024559"/>
                  <a:gd name="connsiteX9" fmla="*/ 42143 w 2707734"/>
                  <a:gd name="connsiteY9" fmla="*/ 537139 h 1024559"/>
                  <a:gd name="connsiteX0" fmla="*/ 42143 w 2705309"/>
                  <a:gd name="connsiteY0" fmla="*/ 537139 h 1024559"/>
                  <a:gd name="connsiteX1" fmla="*/ 60616 w 2705309"/>
                  <a:gd name="connsiteY1" fmla="*/ 103031 h 1024559"/>
                  <a:gd name="connsiteX2" fmla="*/ 568616 w 2705309"/>
                  <a:gd name="connsiteY2" fmla="*/ 139975 h 1024559"/>
                  <a:gd name="connsiteX3" fmla="*/ 1104325 w 2705309"/>
                  <a:gd name="connsiteY3" fmla="*/ 1431 h 1024559"/>
                  <a:gd name="connsiteX4" fmla="*/ 1806289 w 2705309"/>
                  <a:gd name="connsiteY4" fmla="*/ 241575 h 1024559"/>
                  <a:gd name="connsiteX5" fmla="*/ 2702216 w 2705309"/>
                  <a:gd name="connsiteY5" fmla="*/ 269286 h 1024559"/>
                  <a:gd name="connsiteX6" fmla="*/ 2083380 w 2705309"/>
                  <a:gd name="connsiteY6" fmla="*/ 897357 h 1024559"/>
                  <a:gd name="connsiteX7" fmla="*/ 1612325 w 2705309"/>
                  <a:gd name="connsiteY7" fmla="*/ 925066 h 1024559"/>
                  <a:gd name="connsiteX8" fmla="*/ 356180 w 2705309"/>
                  <a:gd name="connsiteY8" fmla="*/ 1008194 h 1024559"/>
                  <a:gd name="connsiteX9" fmla="*/ 42143 w 2705309"/>
                  <a:gd name="connsiteY9" fmla="*/ 537139 h 1024559"/>
                  <a:gd name="connsiteX0" fmla="*/ 42143 w 2705345"/>
                  <a:gd name="connsiteY0" fmla="*/ 537139 h 1037518"/>
                  <a:gd name="connsiteX1" fmla="*/ 60616 w 2705345"/>
                  <a:gd name="connsiteY1" fmla="*/ 103031 h 1037518"/>
                  <a:gd name="connsiteX2" fmla="*/ 568616 w 2705345"/>
                  <a:gd name="connsiteY2" fmla="*/ 139975 h 1037518"/>
                  <a:gd name="connsiteX3" fmla="*/ 1104325 w 2705345"/>
                  <a:gd name="connsiteY3" fmla="*/ 1431 h 1037518"/>
                  <a:gd name="connsiteX4" fmla="*/ 1806289 w 2705345"/>
                  <a:gd name="connsiteY4" fmla="*/ 241575 h 1037518"/>
                  <a:gd name="connsiteX5" fmla="*/ 2702216 w 2705345"/>
                  <a:gd name="connsiteY5" fmla="*/ 269286 h 1037518"/>
                  <a:gd name="connsiteX6" fmla="*/ 2083380 w 2705345"/>
                  <a:gd name="connsiteY6" fmla="*/ 897357 h 1037518"/>
                  <a:gd name="connsiteX7" fmla="*/ 1575379 w 2705345"/>
                  <a:gd name="connsiteY7" fmla="*/ 989720 h 1037518"/>
                  <a:gd name="connsiteX8" fmla="*/ 356180 w 2705345"/>
                  <a:gd name="connsiteY8" fmla="*/ 1008194 h 1037518"/>
                  <a:gd name="connsiteX9" fmla="*/ 42143 w 2705345"/>
                  <a:gd name="connsiteY9" fmla="*/ 537139 h 1037518"/>
                  <a:gd name="connsiteX0" fmla="*/ 42143 w 2705345"/>
                  <a:gd name="connsiteY0" fmla="*/ 537139 h 1016696"/>
                  <a:gd name="connsiteX1" fmla="*/ 60616 w 2705345"/>
                  <a:gd name="connsiteY1" fmla="*/ 103031 h 1016696"/>
                  <a:gd name="connsiteX2" fmla="*/ 568616 w 2705345"/>
                  <a:gd name="connsiteY2" fmla="*/ 139975 h 1016696"/>
                  <a:gd name="connsiteX3" fmla="*/ 1104325 w 2705345"/>
                  <a:gd name="connsiteY3" fmla="*/ 1431 h 1016696"/>
                  <a:gd name="connsiteX4" fmla="*/ 1806289 w 2705345"/>
                  <a:gd name="connsiteY4" fmla="*/ 241575 h 1016696"/>
                  <a:gd name="connsiteX5" fmla="*/ 2702216 w 2705345"/>
                  <a:gd name="connsiteY5" fmla="*/ 269286 h 1016696"/>
                  <a:gd name="connsiteX6" fmla="*/ 2083380 w 2705345"/>
                  <a:gd name="connsiteY6" fmla="*/ 897357 h 1016696"/>
                  <a:gd name="connsiteX7" fmla="*/ 1575379 w 2705345"/>
                  <a:gd name="connsiteY7" fmla="*/ 989720 h 1016696"/>
                  <a:gd name="connsiteX8" fmla="*/ 965781 w 2705345"/>
                  <a:gd name="connsiteY8" fmla="*/ 851178 h 1016696"/>
                  <a:gd name="connsiteX9" fmla="*/ 356180 w 2705345"/>
                  <a:gd name="connsiteY9" fmla="*/ 1008194 h 1016696"/>
                  <a:gd name="connsiteX10" fmla="*/ 42143 w 2705345"/>
                  <a:gd name="connsiteY10" fmla="*/ 537139 h 1016696"/>
                  <a:gd name="connsiteX0" fmla="*/ 41570 w 2704772"/>
                  <a:gd name="connsiteY0" fmla="*/ 537139 h 990986"/>
                  <a:gd name="connsiteX1" fmla="*/ 60043 w 2704772"/>
                  <a:gd name="connsiteY1" fmla="*/ 103031 h 990986"/>
                  <a:gd name="connsiteX2" fmla="*/ 568043 w 2704772"/>
                  <a:gd name="connsiteY2" fmla="*/ 139975 h 990986"/>
                  <a:gd name="connsiteX3" fmla="*/ 1103752 w 2704772"/>
                  <a:gd name="connsiteY3" fmla="*/ 1431 h 990986"/>
                  <a:gd name="connsiteX4" fmla="*/ 1805716 w 2704772"/>
                  <a:gd name="connsiteY4" fmla="*/ 241575 h 990986"/>
                  <a:gd name="connsiteX5" fmla="*/ 2701643 w 2704772"/>
                  <a:gd name="connsiteY5" fmla="*/ 269286 h 990986"/>
                  <a:gd name="connsiteX6" fmla="*/ 2082807 w 2704772"/>
                  <a:gd name="connsiteY6" fmla="*/ 897357 h 990986"/>
                  <a:gd name="connsiteX7" fmla="*/ 1574806 w 2704772"/>
                  <a:gd name="connsiteY7" fmla="*/ 989720 h 990986"/>
                  <a:gd name="connsiteX8" fmla="*/ 965208 w 2704772"/>
                  <a:gd name="connsiteY8" fmla="*/ 851178 h 990986"/>
                  <a:gd name="connsiteX9" fmla="*/ 346370 w 2704772"/>
                  <a:gd name="connsiteY9" fmla="*/ 841940 h 990986"/>
                  <a:gd name="connsiteX10" fmla="*/ 41570 w 2704772"/>
                  <a:gd name="connsiteY10" fmla="*/ 537139 h 990986"/>
                  <a:gd name="connsiteX0" fmla="*/ 41570 w 2704772"/>
                  <a:gd name="connsiteY0" fmla="*/ 537139 h 990986"/>
                  <a:gd name="connsiteX1" fmla="*/ 60043 w 2704772"/>
                  <a:gd name="connsiteY1" fmla="*/ 103031 h 990986"/>
                  <a:gd name="connsiteX2" fmla="*/ 568043 w 2704772"/>
                  <a:gd name="connsiteY2" fmla="*/ 139975 h 990986"/>
                  <a:gd name="connsiteX3" fmla="*/ 1103752 w 2704772"/>
                  <a:gd name="connsiteY3" fmla="*/ 1431 h 990986"/>
                  <a:gd name="connsiteX4" fmla="*/ 1805716 w 2704772"/>
                  <a:gd name="connsiteY4" fmla="*/ 241575 h 990986"/>
                  <a:gd name="connsiteX5" fmla="*/ 2701643 w 2704772"/>
                  <a:gd name="connsiteY5" fmla="*/ 269286 h 990986"/>
                  <a:gd name="connsiteX6" fmla="*/ 2082807 w 2704772"/>
                  <a:gd name="connsiteY6" fmla="*/ 897357 h 990986"/>
                  <a:gd name="connsiteX7" fmla="*/ 1574806 w 2704772"/>
                  <a:gd name="connsiteY7" fmla="*/ 989720 h 990986"/>
                  <a:gd name="connsiteX8" fmla="*/ 965208 w 2704772"/>
                  <a:gd name="connsiteY8" fmla="*/ 851178 h 990986"/>
                  <a:gd name="connsiteX9" fmla="*/ 346370 w 2704772"/>
                  <a:gd name="connsiteY9" fmla="*/ 841940 h 990986"/>
                  <a:gd name="connsiteX10" fmla="*/ 41570 w 2704772"/>
                  <a:gd name="connsiteY10" fmla="*/ 537139 h 990986"/>
                  <a:gd name="connsiteX0" fmla="*/ 38211 w 2701413"/>
                  <a:gd name="connsiteY0" fmla="*/ 537139 h 1008216"/>
                  <a:gd name="connsiteX1" fmla="*/ 56684 w 2701413"/>
                  <a:gd name="connsiteY1" fmla="*/ 103031 h 1008216"/>
                  <a:gd name="connsiteX2" fmla="*/ 564684 w 2701413"/>
                  <a:gd name="connsiteY2" fmla="*/ 139975 h 1008216"/>
                  <a:gd name="connsiteX3" fmla="*/ 1100393 w 2701413"/>
                  <a:gd name="connsiteY3" fmla="*/ 1431 h 1008216"/>
                  <a:gd name="connsiteX4" fmla="*/ 1802357 w 2701413"/>
                  <a:gd name="connsiteY4" fmla="*/ 241575 h 1008216"/>
                  <a:gd name="connsiteX5" fmla="*/ 2698284 w 2701413"/>
                  <a:gd name="connsiteY5" fmla="*/ 269286 h 1008216"/>
                  <a:gd name="connsiteX6" fmla="*/ 2079448 w 2701413"/>
                  <a:gd name="connsiteY6" fmla="*/ 897357 h 1008216"/>
                  <a:gd name="connsiteX7" fmla="*/ 1571447 w 2701413"/>
                  <a:gd name="connsiteY7" fmla="*/ 989720 h 1008216"/>
                  <a:gd name="connsiteX8" fmla="*/ 961849 w 2701413"/>
                  <a:gd name="connsiteY8" fmla="*/ 851178 h 1008216"/>
                  <a:gd name="connsiteX9" fmla="*/ 287593 w 2701413"/>
                  <a:gd name="connsiteY9" fmla="*/ 1008195 h 1008216"/>
                  <a:gd name="connsiteX10" fmla="*/ 38211 w 2701413"/>
                  <a:gd name="connsiteY10" fmla="*/ 537139 h 1008216"/>
                  <a:gd name="connsiteX0" fmla="*/ 12431 w 2777233"/>
                  <a:gd name="connsiteY0" fmla="*/ 546376 h 1016291"/>
                  <a:gd name="connsiteX1" fmla="*/ 132504 w 2777233"/>
                  <a:gd name="connsiteY1" fmla="*/ 103031 h 1016291"/>
                  <a:gd name="connsiteX2" fmla="*/ 640504 w 2777233"/>
                  <a:gd name="connsiteY2" fmla="*/ 139975 h 1016291"/>
                  <a:gd name="connsiteX3" fmla="*/ 1176213 w 2777233"/>
                  <a:gd name="connsiteY3" fmla="*/ 1431 h 1016291"/>
                  <a:gd name="connsiteX4" fmla="*/ 1878177 w 2777233"/>
                  <a:gd name="connsiteY4" fmla="*/ 241575 h 1016291"/>
                  <a:gd name="connsiteX5" fmla="*/ 2774104 w 2777233"/>
                  <a:gd name="connsiteY5" fmla="*/ 269286 h 1016291"/>
                  <a:gd name="connsiteX6" fmla="*/ 2155268 w 2777233"/>
                  <a:gd name="connsiteY6" fmla="*/ 897357 h 1016291"/>
                  <a:gd name="connsiteX7" fmla="*/ 1647267 w 2777233"/>
                  <a:gd name="connsiteY7" fmla="*/ 989720 h 1016291"/>
                  <a:gd name="connsiteX8" fmla="*/ 1037669 w 2777233"/>
                  <a:gd name="connsiteY8" fmla="*/ 851178 h 1016291"/>
                  <a:gd name="connsiteX9" fmla="*/ 363413 w 2777233"/>
                  <a:gd name="connsiteY9" fmla="*/ 1008195 h 1016291"/>
                  <a:gd name="connsiteX10" fmla="*/ 12431 w 2777233"/>
                  <a:gd name="connsiteY10" fmla="*/ 546376 h 1016291"/>
                  <a:gd name="connsiteX0" fmla="*/ 11816 w 2776618"/>
                  <a:gd name="connsiteY0" fmla="*/ 546376 h 1070187"/>
                  <a:gd name="connsiteX1" fmla="*/ 131889 w 2776618"/>
                  <a:gd name="connsiteY1" fmla="*/ 103031 h 1070187"/>
                  <a:gd name="connsiteX2" fmla="*/ 639889 w 2776618"/>
                  <a:gd name="connsiteY2" fmla="*/ 139975 h 1070187"/>
                  <a:gd name="connsiteX3" fmla="*/ 1175598 w 2776618"/>
                  <a:gd name="connsiteY3" fmla="*/ 1431 h 1070187"/>
                  <a:gd name="connsiteX4" fmla="*/ 1877562 w 2776618"/>
                  <a:gd name="connsiteY4" fmla="*/ 241575 h 1070187"/>
                  <a:gd name="connsiteX5" fmla="*/ 2773489 w 2776618"/>
                  <a:gd name="connsiteY5" fmla="*/ 269286 h 1070187"/>
                  <a:gd name="connsiteX6" fmla="*/ 2154653 w 2776618"/>
                  <a:gd name="connsiteY6" fmla="*/ 897357 h 1070187"/>
                  <a:gd name="connsiteX7" fmla="*/ 1646652 w 2776618"/>
                  <a:gd name="connsiteY7" fmla="*/ 989720 h 1070187"/>
                  <a:gd name="connsiteX8" fmla="*/ 1037054 w 2776618"/>
                  <a:gd name="connsiteY8" fmla="*/ 851178 h 1070187"/>
                  <a:gd name="connsiteX9" fmla="*/ 353562 w 2776618"/>
                  <a:gd name="connsiteY9" fmla="*/ 1063613 h 1070187"/>
                  <a:gd name="connsiteX10" fmla="*/ 11816 w 2776618"/>
                  <a:gd name="connsiteY10" fmla="*/ 546376 h 1070187"/>
                  <a:gd name="connsiteX0" fmla="*/ 20911 w 2785713"/>
                  <a:gd name="connsiteY0" fmla="*/ 546589 h 1070400"/>
                  <a:gd name="connsiteX1" fmla="*/ 104039 w 2785713"/>
                  <a:gd name="connsiteY1" fmla="*/ 223317 h 1070400"/>
                  <a:gd name="connsiteX2" fmla="*/ 648984 w 2785713"/>
                  <a:gd name="connsiteY2" fmla="*/ 140188 h 1070400"/>
                  <a:gd name="connsiteX3" fmla="*/ 1184693 w 2785713"/>
                  <a:gd name="connsiteY3" fmla="*/ 1644 h 1070400"/>
                  <a:gd name="connsiteX4" fmla="*/ 1886657 w 2785713"/>
                  <a:gd name="connsiteY4" fmla="*/ 241788 h 1070400"/>
                  <a:gd name="connsiteX5" fmla="*/ 2782584 w 2785713"/>
                  <a:gd name="connsiteY5" fmla="*/ 269499 h 1070400"/>
                  <a:gd name="connsiteX6" fmla="*/ 2163748 w 2785713"/>
                  <a:gd name="connsiteY6" fmla="*/ 897570 h 1070400"/>
                  <a:gd name="connsiteX7" fmla="*/ 1655747 w 2785713"/>
                  <a:gd name="connsiteY7" fmla="*/ 989933 h 1070400"/>
                  <a:gd name="connsiteX8" fmla="*/ 1046149 w 2785713"/>
                  <a:gd name="connsiteY8" fmla="*/ 851391 h 1070400"/>
                  <a:gd name="connsiteX9" fmla="*/ 362657 w 2785713"/>
                  <a:gd name="connsiteY9" fmla="*/ 1063826 h 1070400"/>
                  <a:gd name="connsiteX10" fmla="*/ 20911 w 2785713"/>
                  <a:gd name="connsiteY10" fmla="*/ 546589 h 1070400"/>
                  <a:gd name="connsiteX0" fmla="*/ 42271 w 2742418"/>
                  <a:gd name="connsiteY0" fmla="*/ 703607 h 1065642"/>
                  <a:gd name="connsiteX1" fmla="*/ 60744 w 2742418"/>
                  <a:gd name="connsiteY1" fmla="*/ 223317 h 1065642"/>
                  <a:gd name="connsiteX2" fmla="*/ 605689 w 2742418"/>
                  <a:gd name="connsiteY2" fmla="*/ 140188 h 1065642"/>
                  <a:gd name="connsiteX3" fmla="*/ 1141398 w 2742418"/>
                  <a:gd name="connsiteY3" fmla="*/ 1644 h 1065642"/>
                  <a:gd name="connsiteX4" fmla="*/ 1843362 w 2742418"/>
                  <a:gd name="connsiteY4" fmla="*/ 241788 h 1065642"/>
                  <a:gd name="connsiteX5" fmla="*/ 2739289 w 2742418"/>
                  <a:gd name="connsiteY5" fmla="*/ 269499 h 1065642"/>
                  <a:gd name="connsiteX6" fmla="*/ 2120453 w 2742418"/>
                  <a:gd name="connsiteY6" fmla="*/ 897570 h 1065642"/>
                  <a:gd name="connsiteX7" fmla="*/ 1612452 w 2742418"/>
                  <a:gd name="connsiteY7" fmla="*/ 989933 h 1065642"/>
                  <a:gd name="connsiteX8" fmla="*/ 1002854 w 2742418"/>
                  <a:gd name="connsiteY8" fmla="*/ 851391 h 1065642"/>
                  <a:gd name="connsiteX9" fmla="*/ 319362 w 2742418"/>
                  <a:gd name="connsiteY9" fmla="*/ 1063826 h 1065642"/>
                  <a:gd name="connsiteX10" fmla="*/ 42271 w 2742418"/>
                  <a:gd name="connsiteY10" fmla="*/ 703607 h 1065642"/>
                  <a:gd name="connsiteX0" fmla="*/ 42271 w 2742418"/>
                  <a:gd name="connsiteY0" fmla="*/ 703607 h 1069013"/>
                  <a:gd name="connsiteX1" fmla="*/ 60744 w 2742418"/>
                  <a:gd name="connsiteY1" fmla="*/ 223317 h 1069013"/>
                  <a:gd name="connsiteX2" fmla="*/ 605689 w 2742418"/>
                  <a:gd name="connsiteY2" fmla="*/ 140188 h 1069013"/>
                  <a:gd name="connsiteX3" fmla="*/ 1141398 w 2742418"/>
                  <a:gd name="connsiteY3" fmla="*/ 1644 h 1069013"/>
                  <a:gd name="connsiteX4" fmla="*/ 1843362 w 2742418"/>
                  <a:gd name="connsiteY4" fmla="*/ 241788 h 1069013"/>
                  <a:gd name="connsiteX5" fmla="*/ 2739289 w 2742418"/>
                  <a:gd name="connsiteY5" fmla="*/ 269499 h 1069013"/>
                  <a:gd name="connsiteX6" fmla="*/ 2120453 w 2742418"/>
                  <a:gd name="connsiteY6" fmla="*/ 897570 h 1069013"/>
                  <a:gd name="connsiteX7" fmla="*/ 1612452 w 2742418"/>
                  <a:gd name="connsiteY7" fmla="*/ 989933 h 1069013"/>
                  <a:gd name="connsiteX8" fmla="*/ 928963 w 2742418"/>
                  <a:gd name="connsiteY8" fmla="*/ 925282 h 1069013"/>
                  <a:gd name="connsiteX9" fmla="*/ 319362 w 2742418"/>
                  <a:gd name="connsiteY9" fmla="*/ 1063826 h 1069013"/>
                  <a:gd name="connsiteX10" fmla="*/ 42271 w 2742418"/>
                  <a:gd name="connsiteY10" fmla="*/ 703607 h 1069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42418" h="1069013">
                    <a:moveTo>
                      <a:pt x="42271" y="703607"/>
                    </a:moveTo>
                    <a:cubicBezTo>
                      <a:pt x="-832" y="563522"/>
                      <a:pt x="-33159" y="317220"/>
                      <a:pt x="60744" y="223317"/>
                    </a:cubicBezTo>
                    <a:cubicBezTo>
                      <a:pt x="154647" y="129414"/>
                      <a:pt x="425580" y="177133"/>
                      <a:pt x="605689" y="140188"/>
                    </a:cubicBezTo>
                    <a:cubicBezTo>
                      <a:pt x="785798" y="103243"/>
                      <a:pt x="935119" y="-15289"/>
                      <a:pt x="1141398" y="1644"/>
                    </a:cubicBezTo>
                    <a:cubicBezTo>
                      <a:pt x="1347677" y="18577"/>
                      <a:pt x="1577047" y="197146"/>
                      <a:pt x="1843362" y="241788"/>
                    </a:cubicBezTo>
                    <a:cubicBezTo>
                      <a:pt x="2109677" y="286430"/>
                      <a:pt x="2693107" y="160202"/>
                      <a:pt x="2739289" y="269499"/>
                    </a:cubicBezTo>
                    <a:cubicBezTo>
                      <a:pt x="2785471" y="378796"/>
                      <a:pt x="2308259" y="777498"/>
                      <a:pt x="2120453" y="897570"/>
                    </a:cubicBezTo>
                    <a:cubicBezTo>
                      <a:pt x="1932647" y="1017642"/>
                      <a:pt x="1889543" y="972999"/>
                      <a:pt x="1612452" y="989933"/>
                    </a:cubicBezTo>
                    <a:cubicBezTo>
                      <a:pt x="1335361" y="1006867"/>
                      <a:pt x="1132163" y="922203"/>
                      <a:pt x="928963" y="925282"/>
                    </a:cubicBezTo>
                    <a:cubicBezTo>
                      <a:pt x="725763" y="928361"/>
                      <a:pt x="467144" y="1100772"/>
                      <a:pt x="319362" y="1063826"/>
                    </a:cubicBezTo>
                    <a:cubicBezTo>
                      <a:pt x="171580" y="1026880"/>
                      <a:pt x="85374" y="843692"/>
                      <a:pt x="42271" y="703607"/>
                    </a:cubicBezTo>
                    <a:close/>
                  </a:path>
                </a:pathLst>
              </a:custGeom>
              <a:solidFill>
                <a:srgbClr val="107FB7"/>
              </a:solidFill>
              <a:ln>
                <a:solidFill>
                  <a:srgbClr val="107FB7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48" name="Рисунок 47">
              <a:extLst>
                <a:ext uri="{FF2B5EF4-FFF2-40B4-BE49-F238E27FC236}">
                  <a16:creationId xmlns:a16="http://schemas.microsoft.com/office/drawing/2014/main" id="{C8C36AD8-C43D-6824-AB12-3EC8E19888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14092" y="1238307"/>
              <a:ext cx="195089" cy="280440"/>
            </a:xfrm>
            <a:prstGeom prst="rect">
              <a:avLst/>
            </a:prstGeom>
          </p:spPr>
        </p:pic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BC47FC6E-A604-A0C8-A400-4A1F064ECFC3}"/>
              </a:ext>
            </a:extLst>
          </p:cNvPr>
          <p:cNvSpPr txBox="1"/>
          <p:nvPr/>
        </p:nvSpPr>
        <p:spPr>
          <a:xfrm>
            <a:off x="4738253" y="2890983"/>
            <a:ext cx="28355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МЫ ДЕТИ БОЛЬШОГО ГОРОДА 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F79751D1-1B2C-ECB4-CBAE-52AD58CB919B}"/>
              </a:ext>
            </a:extLst>
          </p:cNvPr>
          <p:cNvSpPr/>
          <p:nvPr/>
        </p:nvSpPr>
        <p:spPr>
          <a:xfrm>
            <a:off x="2309091" y="4572000"/>
            <a:ext cx="2286000" cy="2286000"/>
          </a:xfrm>
          <a:prstGeom prst="rect">
            <a:avLst/>
          </a:prstGeom>
          <a:solidFill>
            <a:srgbClr val="038F50"/>
          </a:solidFill>
          <a:ln>
            <a:solidFill>
              <a:srgbClr val="038F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: фигура 34">
            <a:extLst>
              <a:ext uri="{FF2B5EF4-FFF2-40B4-BE49-F238E27FC236}">
                <a16:creationId xmlns:a16="http://schemas.microsoft.com/office/drawing/2014/main" id="{9525BD6C-12AE-E705-C49D-4F4AB2C27E99}"/>
              </a:ext>
            </a:extLst>
          </p:cNvPr>
          <p:cNvSpPr/>
          <p:nvPr/>
        </p:nvSpPr>
        <p:spPr>
          <a:xfrm rot="16200000" flipV="1">
            <a:off x="2287181" y="4555640"/>
            <a:ext cx="1188000" cy="1229564"/>
          </a:xfrm>
          <a:custGeom>
            <a:avLst/>
            <a:gdLst>
              <a:gd name="connsiteX0" fmla="*/ 1170000 w 1170000"/>
              <a:gd name="connsiteY0" fmla="*/ 0 h 1178349"/>
              <a:gd name="connsiteX1" fmla="*/ 1170000 w 1170000"/>
              <a:gd name="connsiteY1" fmla="*/ 1178349 h 1178349"/>
              <a:gd name="connsiteX2" fmla="*/ 422 w 1170000"/>
              <a:gd name="connsiteY2" fmla="*/ 1178349 h 1178349"/>
              <a:gd name="connsiteX3" fmla="*/ 0 w 1170000"/>
              <a:gd name="connsiteY3" fmla="*/ 1170000 h 1178349"/>
              <a:gd name="connsiteX4" fmla="*/ 1170000 w 1170000"/>
              <a:gd name="connsiteY4" fmla="*/ 0 h 117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0000" h="1178349">
                <a:moveTo>
                  <a:pt x="1170000" y="0"/>
                </a:moveTo>
                <a:lnTo>
                  <a:pt x="1170000" y="1178349"/>
                </a:lnTo>
                <a:lnTo>
                  <a:pt x="422" y="1178349"/>
                </a:lnTo>
                <a:lnTo>
                  <a:pt x="0" y="1170000"/>
                </a:lnTo>
                <a:cubicBezTo>
                  <a:pt x="0" y="523827"/>
                  <a:pt x="523827" y="0"/>
                  <a:pt x="117000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9" name="Полилиния: фигура 28">
            <a:extLst>
              <a:ext uri="{FF2B5EF4-FFF2-40B4-BE49-F238E27FC236}">
                <a16:creationId xmlns:a16="http://schemas.microsoft.com/office/drawing/2014/main" id="{D859D0CF-9E1D-9B46-46FB-601248243864}"/>
              </a:ext>
            </a:extLst>
          </p:cNvPr>
          <p:cNvSpPr/>
          <p:nvPr/>
        </p:nvSpPr>
        <p:spPr>
          <a:xfrm flipH="1">
            <a:off x="2295241" y="3333205"/>
            <a:ext cx="1188000" cy="1229564"/>
          </a:xfrm>
          <a:custGeom>
            <a:avLst/>
            <a:gdLst>
              <a:gd name="connsiteX0" fmla="*/ 1170000 w 1170000"/>
              <a:gd name="connsiteY0" fmla="*/ 0 h 1178349"/>
              <a:gd name="connsiteX1" fmla="*/ 1170000 w 1170000"/>
              <a:gd name="connsiteY1" fmla="*/ 1178349 h 1178349"/>
              <a:gd name="connsiteX2" fmla="*/ 422 w 1170000"/>
              <a:gd name="connsiteY2" fmla="*/ 1178349 h 1178349"/>
              <a:gd name="connsiteX3" fmla="*/ 0 w 1170000"/>
              <a:gd name="connsiteY3" fmla="*/ 1170000 h 1178349"/>
              <a:gd name="connsiteX4" fmla="*/ 1170000 w 1170000"/>
              <a:gd name="connsiteY4" fmla="*/ 0 h 117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0000" h="1178349">
                <a:moveTo>
                  <a:pt x="1170000" y="0"/>
                </a:moveTo>
                <a:lnTo>
                  <a:pt x="1170000" y="1178349"/>
                </a:lnTo>
                <a:lnTo>
                  <a:pt x="422" y="1178349"/>
                </a:lnTo>
                <a:lnTo>
                  <a:pt x="0" y="1170000"/>
                </a:lnTo>
                <a:cubicBezTo>
                  <a:pt x="0" y="523827"/>
                  <a:pt x="523827" y="0"/>
                  <a:pt x="1170000" y="0"/>
                </a:cubicBezTo>
                <a:close/>
              </a:path>
            </a:pathLst>
          </a:custGeom>
          <a:solidFill>
            <a:srgbClr val="FA2D02"/>
          </a:solidFill>
          <a:ln>
            <a:solidFill>
              <a:srgbClr val="FA2D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C9D5B2EB-FD37-AA9A-317F-1864C4663C8C}"/>
              </a:ext>
            </a:extLst>
          </p:cNvPr>
          <p:cNvSpPr/>
          <p:nvPr/>
        </p:nvSpPr>
        <p:spPr>
          <a:xfrm>
            <a:off x="0" y="4572000"/>
            <a:ext cx="2286000" cy="2286000"/>
          </a:xfrm>
          <a:prstGeom prst="rect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06843CD9-C633-F0E4-263B-FFE58D6BFD4A}"/>
              </a:ext>
            </a:extLst>
          </p:cNvPr>
          <p:cNvSpPr/>
          <p:nvPr/>
        </p:nvSpPr>
        <p:spPr>
          <a:xfrm>
            <a:off x="0" y="4572000"/>
            <a:ext cx="468000" cy="2286000"/>
          </a:xfrm>
          <a:prstGeom prst="rect">
            <a:avLst/>
          </a:prstGeom>
          <a:solidFill>
            <a:srgbClr val="FA2D02"/>
          </a:solidFill>
          <a:ln>
            <a:solidFill>
              <a:srgbClr val="FA2D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91271557-3C29-913F-2942-F46DB102E88F}"/>
              </a:ext>
            </a:extLst>
          </p:cNvPr>
          <p:cNvSpPr/>
          <p:nvPr/>
        </p:nvSpPr>
        <p:spPr>
          <a:xfrm>
            <a:off x="909783" y="4572000"/>
            <a:ext cx="468000" cy="2286000"/>
          </a:xfrm>
          <a:prstGeom prst="rect">
            <a:avLst/>
          </a:prstGeom>
          <a:solidFill>
            <a:srgbClr val="FA2D02"/>
          </a:solidFill>
          <a:ln>
            <a:solidFill>
              <a:srgbClr val="FA2D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FF3AA0B1-0389-4B0E-69CA-9BE64E154FBD}"/>
              </a:ext>
            </a:extLst>
          </p:cNvPr>
          <p:cNvSpPr/>
          <p:nvPr/>
        </p:nvSpPr>
        <p:spPr>
          <a:xfrm>
            <a:off x="1828800" y="4572000"/>
            <a:ext cx="468000" cy="2286000"/>
          </a:xfrm>
          <a:prstGeom prst="rect">
            <a:avLst/>
          </a:prstGeom>
          <a:solidFill>
            <a:srgbClr val="FA2D02"/>
          </a:solidFill>
          <a:ln>
            <a:solidFill>
              <a:srgbClr val="FA2D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597E2A19-45F8-F36F-E8EB-FF48C975E4D4}"/>
              </a:ext>
            </a:extLst>
          </p:cNvPr>
          <p:cNvGrpSpPr/>
          <p:nvPr/>
        </p:nvGrpSpPr>
        <p:grpSpPr>
          <a:xfrm>
            <a:off x="0" y="2272144"/>
            <a:ext cx="2286000" cy="2292837"/>
            <a:chOff x="0" y="2272144"/>
            <a:chExt cx="2286000" cy="2292837"/>
          </a:xfrm>
        </p:grpSpPr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56182EDD-F664-8E37-7F51-5F5A313F425F}"/>
                </a:ext>
              </a:extLst>
            </p:cNvPr>
            <p:cNvSpPr/>
            <p:nvPr/>
          </p:nvSpPr>
          <p:spPr>
            <a:xfrm rot="10800000">
              <a:off x="0" y="2274361"/>
              <a:ext cx="2286000" cy="2286000"/>
            </a:xfrm>
            <a:prstGeom prst="rect">
              <a:avLst/>
            </a:prstGeom>
            <a:solidFill>
              <a:srgbClr val="FEB0A3"/>
            </a:solidFill>
            <a:ln>
              <a:solidFill>
                <a:srgbClr val="FEB0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Равнобедренный треугольник 17">
              <a:extLst>
                <a:ext uri="{FF2B5EF4-FFF2-40B4-BE49-F238E27FC236}">
                  <a16:creationId xmlns:a16="http://schemas.microsoft.com/office/drawing/2014/main" id="{F81C2E18-5456-A305-4D8B-7EFC5238B228}"/>
                </a:ext>
              </a:extLst>
            </p:cNvPr>
            <p:cNvSpPr/>
            <p:nvPr/>
          </p:nvSpPr>
          <p:spPr>
            <a:xfrm rot="10800000" flipH="1" flipV="1">
              <a:off x="1048328" y="3805381"/>
              <a:ext cx="1219200" cy="759600"/>
            </a:xfrm>
            <a:prstGeom prst="triangle">
              <a:avLst>
                <a:gd name="adj" fmla="val 49225"/>
              </a:avLst>
            </a:prstGeom>
            <a:solidFill>
              <a:srgbClr val="038F50"/>
            </a:solidFill>
            <a:ln>
              <a:solidFill>
                <a:srgbClr val="038F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Равнобедренный треугольник 18">
              <a:extLst>
                <a:ext uri="{FF2B5EF4-FFF2-40B4-BE49-F238E27FC236}">
                  <a16:creationId xmlns:a16="http://schemas.microsoft.com/office/drawing/2014/main" id="{F12BA62B-F500-60F4-B46A-48598430F981}"/>
                </a:ext>
              </a:extLst>
            </p:cNvPr>
            <p:cNvSpPr/>
            <p:nvPr/>
          </p:nvSpPr>
          <p:spPr>
            <a:xfrm rot="10800000" flipH="1" flipV="1">
              <a:off x="1052946" y="3034145"/>
              <a:ext cx="1219200" cy="759600"/>
            </a:xfrm>
            <a:prstGeom prst="triangle">
              <a:avLst>
                <a:gd name="adj" fmla="val 49225"/>
              </a:avLst>
            </a:prstGeom>
            <a:solidFill>
              <a:srgbClr val="038F50"/>
            </a:solidFill>
            <a:ln>
              <a:solidFill>
                <a:srgbClr val="038F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Равнобедренный треугольник 19">
              <a:extLst>
                <a:ext uri="{FF2B5EF4-FFF2-40B4-BE49-F238E27FC236}">
                  <a16:creationId xmlns:a16="http://schemas.microsoft.com/office/drawing/2014/main" id="{CF39ED87-B9E7-C2D3-EE3E-97D21166CD5F}"/>
                </a:ext>
              </a:extLst>
            </p:cNvPr>
            <p:cNvSpPr/>
            <p:nvPr/>
          </p:nvSpPr>
          <p:spPr>
            <a:xfrm rot="10800000" flipH="1" flipV="1">
              <a:off x="1048328" y="2272144"/>
              <a:ext cx="1219200" cy="759600"/>
            </a:xfrm>
            <a:prstGeom prst="triangle">
              <a:avLst>
                <a:gd name="adj" fmla="val 49225"/>
              </a:avLst>
            </a:prstGeom>
            <a:solidFill>
              <a:srgbClr val="038F50"/>
            </a:solidFill>
            <a:ln>
              <a:solidFill>
                <a:srgbClr val="038F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EFC3BF92-1666-B540-F1BC-163571630E9E}"/>
                </a:ext>
              </a:extLst>
            </p:cNvPr>
            <p:cNvSpPr/>
            <p:nvPr/>
          </p:nvSpPr>
          <p:spPr>
            <a:xfrm rot="10800000">
              <a:off x="159963" y="2559014"/>
              <a:ext cx="288000" cy="288000"/>
            </a:xfrm>
            <a:prstGeom prst="ellipse">
              <a:avLst/>
            </a:prstGeom>
            <a:solidFill>
              <a:srgbClr val="FFE9BF"/>
            </a:solidFill>
            <a:ln>
              <a:solidFill>
                <a:srgbClr val="FFE9B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2" name="Pharrell Williams — Freedom (minus) (www.lightaudio.ru)">
            <a:hlinkClick r:id="" action="ppaction://media"/>
            <a:extLst>
              <a:ext uri="{FF2B5EF4-FFF2-40B4-BE49-F238E27FC236}">
                <a16:creationId xmlns:a16="http://schemas.microsoft.com/office/drawing/2014/main" id="{EC257ECA-F22E-3AE1-2804-40E4C41AD90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599" end="0.2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75247" y="621697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86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488" numSld="8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A8EF22B-38B9-18B0-BF84-99DEEE0C25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0A3"/>
          </a:solidFill>
          <a:ln>
            <a:solidFill>
              <a:srgbClr val="FEB0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02A36B2B-2C9A-46B3-B9D0-AEEEF8268D86}"/>
              </a:ext>
            </a:extLst>
          </p:cNvPr>
          <p:cNvGrpSpPr/>
          <p:nvPr/>
        </p:nvGrpSpPr>
        <p:grpSpPr>
          <a:xfrm>
            <a:off x="10076874" y="5015345"/>
            <a:ext cx="1701227" cy="1763468"/>
            <a:chOff x="10076874" y="5015345"/>
            <a:chExt cx="1701227" cy="1763468"/>
          </a:xfrm>
        </p:grpSpPr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id="{B33CD29A-1750-64B9-6C37-4152B1F23769}"/>
                </a:ext>
              </a:extLst>
            </p:cNvPr>
            <p:cNvSpPr/>
            <p:nvPr/>
          </p:nvSpPr>
          <p:spPr>
            <a:xfrm>
              <a:off x="10076874" y="5015345"/>
              <a:ext cx="1693632" cy="1733317"/>
            </a:xfrm>
            <a:custGeom>
              <a:avLst/>
              <a:gdLst>
                <a:gd name="connsiteX0" fmla="*/ 0 w 2028187"/>
                <a:gd name="connsiteY0" fmla="*/ 2039253 h 2039253"/>
                <a:gd name="connsiteX1" fmla="*/ 5376 w 2028187"/>
                <a:gd name="connsiteY1" fmla="*/ 1932789 h 2039253"/>
                <a:gd name="connsiteX2" fmla="*/ 1933377 w 2028187"/>
                <a:gd name="connsiteY2" fmla="*/ 4788 h 2039253"/>
                <a:gd name="connsiteX3" fmla="*/ 2028187 w 2028187"/>
                <a:gd name="connsiteY3" fmla="*/ 0 h 2039253"/>
                <a:gd name="connsiteX4" fmla="*/ 2028187 w 2028187"/>
                <a:gd name="connsiteY4" fmla="*/ 2039253 h 203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8187" h="2039253">
                  <a:moveTo>
                    <a:pt x="0" y="2039253"/>
                  </a:moveTo>
                  <a:lnTo>
                    <a:pt x="5376" y="1932789"/>
                  </a:lnTo>
                  <a:cubicBezTo>
                    <a:pt x="108615" y="916208"/>
                    <a:pt x="916796" y="108027"/>
                    <a:pt x="1933377" y="4788"/>
                  </a:cubicBezTo>
                  <a:lnTo>
                    <a:pt x="2028187" y="0"/>
                  </a:lnTo>
                  <a:lnTo>
                    <a:pt x="2028187" y="2039253"/>
                  </a:lnTo>
                  <a:close/>
                </a:path>
              </a:pathLst>
            </a:custGeom>
            <a:solidFill>
              <a:srgbClr val="FA2D02"/>
            </a:solidFill>
            <a:ln>
              <a:solidFill>
                <a:srgbClr val="FA2D0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C5C8D688-0723-C426-D1EB-5827C2BE7DB5}"/>
                </a:ext>
              </a:extLst>
            </p:cNvPr>
            <p:cNvSpPr/>
            <p:nvPr/>
          </p:nvSpPr>
          <p:spPr>
            <a:xfrm rot="16200000" flipH="1">
              <a:off x="10603927" y="5604638"/>
              <a:ext cx="1170000" cy="1178349"/>
            </a:xfrm>
            <a:custGeom>
              <a:avLst/>
              <a:gdLst>
                <a:gd name="connsiteX0" fmla="*/ 1170000 w 1170000"/>
                <a:gd name="connsiteY0" fmla="*/ 0 h 1178349"/>
                <a:gd name="connsiteX1" fmla="*/ 1170000 w 1170000"/>
                <a:gd name="connsiteY1" fmla="*/ 1178349 h 1178349"/>
                <a:gd name="connsiteX2" fmla="*/ 422 w 1170000"/>
                <a:gd name="connsiteY2" fmla="*/ 1178349 h 1178349"/>
                <a:gd name="connsiteX3" fmla="*/ 0 w 1170000"/>
                <a:gd name="connsiteY3" fmla="*/ 1170000 h 1178349"/>
                <a:gd name="connsiteX4" fmla="*/ 1170000 w 1170000"/>
                <a:gd name="connsiteY4" fmla="*/ 0 h 117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0000" h="1178349">
                  <a:moveTo>
                    <a:pt x="1170000" y="0"/>
                  </a:moveTo>
                  <a:lnTo>
                    <a:pt x="1170000" y="1178349"/>
                  </a:lnTo>
                  <a:lnTo>
                    <a:pt x="422" y="1178349"/>
                  </a:lnTo>
                  <a:lnTo>
                    <a:pt x="0" y="1170000"/>
                  </a:lnTo>
                  <a:cubicBezTo>
                    <a:pt x="0" y="523827"/>
                    <a:pt x="523827" y="0"/>
                    <a:pt x="1170000" y="0"/>
                  </a:cubicBezTo>
                  <a:close/>
                </a:path>
              </a:pathLst>
            </a:custGeom>
            <a:solidFill>
              <a:srgbClr val="FEB0A3"/>
            </a:solidFill>
            <a:ln>
              <a:solidFill>
                <a:srgbClr val="FEB0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</p:grpSp>
      <p:sp>
        <p:nvSpPr>
          <p:cNvPr id="15" name="Звезда: 4 точки 14">
            <a:extLst>
              <a:ext uri="{FF2B5EF4-FFF2-40B4-BE49-F238E27FC236}">
                <a16:creationId xmlns:a16="http://schemas.microsoft.com/office/drawing/2014/main" id="{89393B67-0493-1002-C990-288D99FA8FAC}"/>
              </a:ext>
            </a:extLst>
          </p:cNvPr>
          <p:cNvSpPr/>
          <p:nvPr/>
        </p:nvSpPr>
        <p:spPr>
          <a:xfrm>
            <a:off x="164494" y="101600"/>
            <a:ext cx="2034000" cy="2034000"/>
          </a:xfrm>
          <a:prstGeom prst="star4">
            <a:avLst/>
          </a:prstGeom>
          <a:solidFill>
            <a:srgbClr val="038F50"/>
          </a:solidFill>
          <a:ln>
            <a:solidFill>
              <a:srgbClr val="038F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8B3D7949-BCFD-E0E0-6D7A-3D54BA43FEE7}"/>
              </a:ext>
            </a:extLst>
          </p:cNvPr>
          <p:cNvSpPr/>
          <p:nvPr/>
        </p:nvSpPr>
        <p:spPr>
          <a:xfrm>
            <a:off x="11211660" y="436630"/>
            <a:ext cx="252000" cy="25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FBCBB002-B069-ECDC-B907-816EC23DA670}"/>
              </a:ext>
            </a:extLst>
          </p:cNvPr>
          <p:cNvSpPr/>
          <p:nvPr/>
        </p:nvSpPr>
        <p:spPr>
          <a:xfrm>
            <a:off x="11234751" y="995430"/>
            <a:ext cx="252000" cy="25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C4D9D556-2DA4-557D-2D83-3485F7A8FE88}"/>
              </a:ext>
            </a:extLst>
          </p:cNvPr>
          <p:cNvGrpSpPr/>
          <p:nvPr/>
        </p:nvGrpSpPr>
        <p:grpSpPr>
          <a:xfrm>
            <a:off x="353121" y="2157761"/>
            <a:ext cx="10661244" cy="4764894"/>
            <a:chOff x="316176" y="2093106"/>
            <a:chExt cx="10661244" cy="4830070"/>
          </a:xfrm>
        </p:grpSpPr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5A48BA69-5DFF-6751-73F1-B2878C71FFDC}"/>
                </a:ext>
              </a:extLst>
            </p:cNvPr>
            <p:cNvGrpSpPr/>
            <p:nvPr/>
          </p:nvGrpSpPr>
          <p:grpSpPr>
            <a:xfrm>
              <a:off x="1463966" y="2912026"/>
              <a:ext cx="9240980" cy="4011150"/>
              <a:chOff x="1371602" y="2884317"/>
              <a:chExt cx="9240980" cy="4011150"/>
            </a:xfrm>
          </p:grpSpPr>
          <p:grpSp>
            <p:nvGrpSpPr>
              <p:cNvPr id="18" name="Группа 17">
                <a:extLst>
                  <a:ext uri="{FF2B5EF4-FFF2-40B4-BE49-F238E27FC236}">
                    <a16:creationId xmlns:a16="http://schemas.microsoft.com/office/drawing/2014/main" id="{79DC2E66-D69F-534F-D87C-2820DC58F1F4}"/>
                  </a:ext>
                </a:extLst>
              </p:cNvPr>
              <p:cNvGrpSpPr/>
              <p:nvPr/>
            </p:nvGrpSpPr>
            <p:grpSpPr>
              <a:xfrm>
                <a:off x="1371602" y="2884317"/>
                <a:ext cx="9240980" cy="3973684"/>
                <a:chOff x="1371602" y="2884317"/>
                <a:chExt cx="9240980" cy="3973684"/>
              </a:xfrm>
            </p:grpSpPr>
            <p:grpSp>
              <p:nvGrpSpPr>
                <p:cNvPr id="7" name="Группа 6">
                  <a:extLst>
                    <a:ext uri="{FF2B5EF4-FFF2-40B4-BE49-F238E27FC236}">
                      <a16:creationId xmlns:a16="http://schemas.microsoft.com/office/drawing/2014/main" id="{EF5591B0-E607-D4E0-C8F8-5EB4A97EFB43}"/>
                    </a:ext>
                  </a:extLst>
                </p:cNvPr>
                <p:cNvGrpSpPr/>
                <p:nvPr/>
              </p:nvGrpSpPr>
              <p:grpSpPr>
                <a:xfrm>
                  <a:off x="1487055" y="2884317"/>
                  <a:ext cx="9125527" cy="3973684"/>
                  <a:chOff x="1487055" y="2884317"/>
                  <a:chExt cx="9125527" cy="3973684"/>
                </a:xfrm>
              </p:grpSpPr>
              <p:sp>
                <p:nvSpPr>
                  <p:cNvPr id="8" name="Полилиния: фигура 7">
                    <a:extLst>
                      <a:ext uri="{FF2B5EF4-FFF2-40B4-BE49-F238E27FC236}">
                        <a16:creationId xmlns:a16="http://schemas.microsoft.com/office/drawing/2014/main" id="{959FA6CF-FA9E-71C8-CA8D-9F3371E801DC}"/>
                      </a:ext>
                    </a:extLst>
                  </p:cNvPr>
                  <p:cNvSpPr/>
                  <p:nvPr/>
                </p:nvSpPr>
                <p:spPr>
                  <a:xfrm>
                    <a:off x="1487055" y="2884317"/>
                    <a:ext cx="9125527" cy="3696591"/>
                  </a:xfrm>
                  <a:custGeom>
                    <a:avLst/>
                    <a:gdLst>
                      <a:gd name="connsiteX0" fmla="*/ 55159 w 8956169"/>
                      <a:gd name="connsiteY0" fmla="*/ 703 h 3696591"/>
                      <a:gd name="connsiteX1" fmla="*/ 795668 w 8956169"/>
                      <a:gd name="connsiteY1" fmla="*/ 632537 h 3696591"/>
                      <a:gd name="connsiteX2" fmla="*/ 2130211 w 8956169"/>
                      <a:gd name="connsiteY2" fmla="*/ 835737 h 3696591"/>
                      <a:gd name="connsiteX3" fmla="*/ 3122350 w 8956169"/>
                      <a:gd name="connsiteY3" fmla="*/ 540173 h 3696591"/>
                      <a:gd name="connsiteX4" fmla="*/ 3804483 w 8956169"/>
                      <a:gd name="connsiteY4" fmla="*/ 965048 h 3696591"/>
                      <a:gd name="connsiteX5" fmla="*/ 4230998 w 8956169"/>
                      <a:gd name="connsiteY5" fmla="*/ 1297555 h 3696591"/>
                      <a:gd name="connsiteX6" fmla="*/ 4735016 w 8956169"/>
                      <a:gd name="connsiteY6" fmla="*/ 946573 h 3696591"/>
                      <a:gd name="connsiteX7" fmla="*/ 5387329 w 8956169"/>
                      <a:gd name="connsiteY7" fmla="*/ 567883 h 3696591"/>
                      <a:gd name="connsiteX8" fmla="*/ 6198351 w 8956169"/>
                      <a:gd name="connsiteY8" fmla="*/ 678718 h 3696591"/>
                      <a:gd name="connsiteX9" fmla="*/ 7865966 w 8956169"/>
                      <a:gd name="connsiteY9" fmla="*/ 614064 h 3696591"/>
                      <a:gd name="connsiteX10" fmla="*/ 8938701 w 8956169"/>
                      <a:gd name="connsiteY10" fmla="*/ 179956 h 3696591"/>
                      <a:gd name="connsiteX11" fmla="*/ 8421838 w 8956169"/>
                      <a:gd name="connsiteY11" fmla="*/ 1389919 h 3696591"/>
                      <a:gd name="connsiteX12" fmla="*/ 7027283 w 8956169"/>
                      <a:gd name="connsiteY12" fmla="*/ 2184246 h 3696591"/>
                      <a:gd name="connsiteX13" fmla="*/ 5184130 w 8956169"/>
                      <a:gd name="connsiteY13" fmla="*/ 2479810 h 3696591"/>
                      <a:gd name="connsiteX14" fmla="*/ 5176444 w 8956169"/>
                      <a:gd name="connsiteY14" fmla="*/ 3117119 h 3696591"/>
                      <a:gd name="connsiteX15" fmla="*/ 5659208 w 8956169"/>
                      <a:gd name="connsiteY15" fmla="*/ 3654748 h 3696591"/>
                      <a:gd name="connsiteX16" fmla="*/ 5674543 w 8956169"/>
                      <a:gd name="connsiteY16" fmla="*/ 3696591 h 3696591"/>
                      <a:gd name="connsiteX17" fmla="*/ 2598684 w 8956169"/>
                      <a:gd name="connsiteY17" fmla="*/ 3696591 h 3696591"/>
                      <a:gd name="connsiteX18" fmla="*/ 2620806 w 8956169"/>
                      <a:gd name="connsiteY18" fmla="*/ 3660553 h 3696591"/>
                      <a:gd name="connsiteX19" fmla="*/ 3233703 w 8956169"/>
                      <a:gd name="connsiteY19" fmla="*/ 3080174 h 3696591"/>
                      <a:gd name="connsiteX20" fmla="*/ 3184941 w 8956169"/>
                      <a:gd name="connsiteY20" fmla="*/ 2452101 h 3696591"/>
                      <a:gd name="connsiteX21" fmla="*/ 1761128 w 8956169"/>
                      <a:gd name="connsiteY21" fmla="*/ 2147301 h 3696591"/>
                      <a:gd name="connsiteX22" fmla="*/ 386078 w 8956169"/>
                      <a:gd name="connsiteY22" fmla="*/ 1528465 h 3696591"/>
                      <a:gd name="connsiteX23" fmla="*/ 16529 w 8956169"/>
                      <a:gd name="connsiteY23" fmla="*/ 22937 h 3696591"/>
                      <a:gd name="connsiteX24" fmla="*/ 55159 w 8956169"/>
                      <a:gd name="connsiteY24" fmla="*/ 703 h 36965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8956169" h="3696591">
                        <a:moveTo>
                          <a:pt x="55159" y="703"/>
                        </a:moveTo>
                        <a:cubicBezTo>
                          <a:pt x="174344" y="21855"/>
                          <a:pt x="487422" y="514004"/>
                          <a:pt x="795668" y="632537"/>
                        </a:cubicBezTo>
                        <a:cubicBezTo>
                          <a:pt x="1147948" y="768004"/>
                          <a:pt x="1742431" y="851131"/>
                          <a:pt x="2130211" y="835737"/>
                        </a:cubicBezTo>
                        <a:cubicBezTo>
                          <a:pt x="2517991" y="820343"/>
                          <a:pt x="2843305" y="518621"/>
                          <a:pt x="3122350" y="540173"/>
                        </a:cubicBezTo>
                        <a:cubicBezTo>
                          <a:pt x="3401396" y="561725"/>
                          <a:pt x="3619709" y="838818"/>
                          <a:pt x="3804483" y="965048"/>
                        </a:cubicBezTo>
                        <a:cubicBezTo>
                          <a:pt x="3989257" y="1091278"/>
                          <a:pt x="4075909" y="1300634"/>
                          <a:pt x="4230998" y="1297555"/>
                        </a:cubicBezTo>
                        <a:cubicBezTo>
                          <a:pt x="4386086" y="1294476"/>
                          <a:pt x="4542295" y="1068185"/>
                          <a:pt x="4735016" y="946573"/>
                        </a:cubicBezTo>
                        <a:cubicBezTo>
                          <a:pt x="4927738" y="824961"/>
                          <a:pt x="5143440" y="612526"/>
                          <a:pt x="5387329" y="567883"/>
                        </a:cubicBezTo>
                        <a:cubicBezTo>
                          <a:pt x="5631218" y="523241"/>
                          <a:pt x="5785245" y="671021"/>
                          <a:pt x="6198351" y="678718"/>
                        </a:cubicBezTo>
                        <a:cubicBezTo>
                          <a:pt x="6611458" y="686415"/>
                          <a:pt x="7409241" y="697191"/>
                          <a:pt x="7865966" y="614064"/>
                        </a:cubicBezTo>
                        <a:cubicBezTo>
                          <a:pt x="8322692" y="530937"/>
                          <a:pt x="8846056" y="50647"/>
                          <a:pt x="8938701" y="179956"/>
                        </a:cubicBezTo>
                        <a:cubicBezTo>
                          <a:pt x="9031346" y="309265"/>
                          <a:pt x="8740408" y="1055871"/>
                          <a:pt x="8421838" y="1389919"/>
                        </a:cubicBezTo>
                        <a:cubicBezTo>
                          <a:pt x="8103268" y="1723967"/>
                          <a:pt x="7566901" y="2002598"/>
                          <a:pt x="7027283" y="2184246"/>
                        </a:cubicBezTo>
                        <a:cubicBezTo>
                          <a:pt x="6487665" y="2365894"/>
                          <a:pt x="5492604" y="2324331"/>
                          <a:pt x="5184130" y="2479810"/>
                        </a:cubicBezTo>
                        <a:cubicBezTo>
                          <a:pt x="4875657" y="2635289"/>
                          <a:pt x="5115626" y="2892368"/>
                          <a:pt x="5176444" y="3117119"/>
                        </a:cubicBezTo>
                        <a:cubicBezTo>
                          <a:pt x="5218256" y="3271636"/>
                          <a:pt x="5575312" y="3492364"/>
                          <a:pt x="5659208" y="3654748"/>
                        </a:cubicBezTo>
                        <a:lnTo>
                          <a:pt x="5674543" y="3696591"/>
                        </a:lnTo>
                        <a:lnTo>
                          <a:pt x="2598684" y="3696591"/>
                        </a:lnTo>
                        <a:lnTo>
                          <a:pt x="2620806" y="3660553"/>
                        </a:lnTo>
                        <a:cubicBezTo>
                          <a:pt x="2753660" y="3483465"/>
                          <a:pt x="3175892" y="3239982"/>
                          <a:pt x="3233703" y="3080174"/>
                        </a:cubicBezTo>
                        <a:cubicBezTo>
                          <a:pt x="3317792" y="2847726"/>
                          <a:pt x="3430370" y="2607580"/>
                          <a:pt x="3184941" y="2452101"/>
                        </a:cubicBezTo>
                        <a:cubicBezTo>
                          <a:pt x="2939511" y="2296622"/>
                          <a:pt x="2209727" y="2288925"/>
                          <a:pt x="1761128" y="2147301"/>
                        </a:cubicBezTo>
                        <a:cubicBezTo>
                          <a:pt x="1312530" y="2005677"/>
                          <a:pt x="676844" y="1882526"/>
                          <a:pt x="386078" y="1528465"/>
                        </a:cubicBezTo>
                        <a:cubicBezTo>
                          <a:pt x="95312" y="1174404"/>
                          <a:pt x="-51736" y="172258"/>
                          <a:pt x="16529" y="22937"/>
                        </a:cubicBezTo>
                        <a:cubicBezTo>
                          <a:pt x="25063" y="4272"/>
                          <a:pt x="38132" y="-2319"/>
                          <a:pt x="55159" y="703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ru-RU" dirty="0"/>
                  </a:p>
                </p:txBody>
              </p:sp>
              <p:sp>
                <p:nvSpPr>
                  <p:cNvPr id="5" name="Полилиния: фигура 4">
                    <a:extLst>
                      <a:ext uri="{FF2B5EF4-FFF2-40B4-BE49-F238E27FC236}">
                        <a16:creationId xmlns:a16="http://schemas.microsoft.com/office/drawing/2014/main" id="{DC56F137-EEC6-8470-B398-96B12ACB868D}"/>
                      </a:ext>
                    </a:extLst>
                  </p:cNvPr>
                  <p:cNvSpPr/>
                  <p:nvPr/>
                </p:nvSpPr>
                <p:spPr>
                  <a:xfrm>
                    <a:off x="1566738" y="3161409"/>
                    <a:ext cx="8896583" cy="3696591"/>
                  </a:xfrm>
                  <a:custGeom>
                    <a:avLst/>
                    <a:gdLst>
                      <a:gd name="connsiteX0" fmla="*/ 55159 w 8956169"/>
                      <a:gd name="connsiteY0" fmla="*/ 703 h 3696591"/>
                      <a:gd name="connsiteX1" fmla="*/ 795668 w 8956169"/>
                      <a:gd name="connsiteY1" fmla="*/ 632537 h 3696591"/>
                      <a:gd name="connsiteX2" fmla="*/ 2130211 w 8956169"/>
                      <a:gd name="connsiteY2" fmla="*/ 835737 h 3696591"/>
                      <a:gd name="connsiteX3" fmla="*/ 3122350 w 8956169"/>
                      <a:gd name="connsiteY3" fmla="*/ 540173 h 3696591"/>
                      <a:gd name="connsiteX4" fmla="*/ 3804483 w 8956169"/>
                      <a:gd name="connsiteY4" fmla="*/ 965048 h 3696591"/>
                      <a:gd name="connsiteX5" fmla="*/ 4230998 w 8956169"/>
                      <a:gd name="connsiteY5" fmla="*/ 1297555 h 3696591"/>
                      <a:gd name="connsiteX6" fmla="*/ 4735016 w 8956169"/>
                      <a:gd name="connsiteY6" fmla="*/ 946573 h 3696591"/>
                      <a:gd name="connsiteX7" fmla="*/ 5387329 w 8956169"/>
                      <a:gd name="connsiteY7" fmla="*/ 567883 h 3696591"/>
                      <a:gd name="connsiteX8" fmla="*/ 6198351 w 8956169"/>
                      <a:gd name="connsiteY8" fmla="*/ 678718 h 3696591"/>
                      <a:gd name="connsiteX9" fmla="*/ 7865966 w 8956169"/>
                      <a:gd name="connsiteY9" fmla="*/ 614064 h 3696591"/>
                      <a:gd name="connsiteX10" fmla="*/ 8938701 w 8956169"/>
                      <a:gd name="connsiteY10" fmla="*/ 179956 h 3696591"/>
                      <a:gd name="connsiteX11" fmla="*/ 8421838 w 8956169"/>
                      <a:gd name="connsiteY11" fmla="*/ 1389919 h 3696591"/>
                      <a:gd name="connsiteX12" fmla="*/ 7027283 w 8956169"/>
                      <a:gd name="connsiteY12" fmla="*/ 2184246 h 3696591"/>
                      <a:gd name="connsiteX13" fmla="*/ 5184130 w 8956169"/>
                      <a:gd name="connsiteY13" fmla="*/ 2479810 h 3696591"/>
                      <a:gd name="connsiteX14" fmla="*/ 5176444 w 8956169"/>
                      <a:gd name="connsiteY14" fmla="*/ 3117119 h 3696591"/>
                      <a:gd name="connsiteX15" fmla="*/ 5659208 w 8956169"/>
                      <a:gd name="connsiteY15" fmla="*/ 3654748 h 3696591"/>
                      <a:gd name="connsiteX16" fmla="*/ 5674543 w 8956169"/>
                      <a:gd name="connsiteY16" fmla="*/ 3696591 h 3696591"/>
                      <a:gd name="connsiteX17" fmla="*/ 2598684 w 8956169"/>
                      <a:gd name="connsiteY17" fmla="*/ 3696591 h 3696591"/>
                      <a:gd name="connsiteX18" fmla="*/ 2620806 w 8956169"/>
                      <a:gd name="connsiteY18" fmla="*/ 3660553 h 3696591"/>
                      <a:gd name="connsiteX19" fmla="*/ 3233703 w 8956169"/>
                      <a:gd name="connsiteY19" fmla="*/ 3080174 h 3696591"/>
                      <a:gd name="connsiteX20" fmla="*/ 3184941 w 8956169"/>
                      <a:gd name="connsiteY20" fmla="*/ 2452101 h 3696591"/>
                      <a:gd name="connsiteX21" fmla="*/ 1761128 w 8956169"/>
                      <a:gd name="connsiteY21" fmla="*/ 2147301 h 3696591"/>
                      <a:gd name="connsiteX22" fmla="*/ 386078 w 8956169"/>
                      <a:gd name="connsiteY22" fmla="*/ 1528465 h 3696591"/>
                      <a:gd name="connsiteX23" fmla="*/ 16529 w 8956169"/>
                      <a:gd name="connsiteY23" fmla="*/ 22937 h 3696591"/>
                      <a:gd name="connsiteX24" fmla="*/ 55159 w 8956169"/>
                      <a:gd name="connsiteY24" fmla="*/ 703 h 3696591"/>
                      <a:gd name="connsiteX0" fmla="*/ 55159 w 8950916"/>
                      <a:gd name="connsiteY0" fmla="*/ 703 h 3696591"/>
                      <a:gd name="connsiteX1" fmla="*/ 795668 w 8950916"/>
                      <a:gd name="connsiteY1" fmla="*/ 632537 h 3696591"/>
                      <a:gd name="connsiteX2" fmla="*/ 2130211 w 8950916"/>
                      <a:gd name="connsiteY2" fmla="*/ 835737 h 3696591"/>
                      <a:gd name="connsiteX3" fmla="*/ 3122350 w 8950916"/>
                      <a:gd name="connsiteY3" fmla="*/ 540173 h 3696591"/>
                      <a:gd name="connsiteX4" fmla="*/ 3804483 w 8950916"/>
                      <a:gd name="connsiteY4" fmla="*/ 965048 h 3696591"/>
                      <a:gd name="connsiteX5" fmla="*/ 4230998 w 8950916"/>
                      <a:gd name="connsiteY5" fmla="*/ 1297555 h 3696591"/>
                      <a:gd name="connsiteX6" fmla="*/ 4735016 w 8950916"/>
                      <a:gd name="connsiteY6" fmla="*/ 946573 h 3696591"/>
                      <a:gd name="connsiteX7" fmla="*/ 5387329 w 8950916"/>
                      <a:gd name="connsiteY7" fmla="*/ 567883 h 3696591"/>
                      <a:gd name="connsiteX8" fmla="*/ 6198351 w 8950916"/>
                      <a:gd name="connsiteY8" fmla="*/ 678718 h 3696591"/>
                      <a:gd name="connsiteX9" fmla="*/ 7865966 w 8950916"/>
                      <a:gd name="connsiteY9" fmla="*/ 614064 h 3696591"/>
                      <a:gd name="connsiteX10" fmla="*/ 8938701 w 8950916"/>
                      <a:gd name="connsiteY10" fmla="*/ 179956 h 3696591"/>
                      <a:gd name="connsiteX11" fmla="*/ 8357183 w 8950916"/>
                      <a:gd name="connsiteY11" fmla="*/ 1399155 h 3696591"/>
                      <a:gd name="connsiteX12" fmla="*/ 7027283 w 8950916"/>
                      <a:gd name="connsiteY12" fmla="*/ 2184246 h 3696591"/>
                      <a:gd name="connsiteX13" fmla="*/ 5184130 w 8950916"/>
                      <a:gd name="connsiteY13" fmla="*/ 2479810 h 3696591"/>
                      <a:gd name="connsiteX14" fmla="*/ 5176444 w 8950916"/>
                      <a:gd name="connsiteY14" fmla="*/ 3117119 h 3696591"/>
                      <a:gd name="connsiteX15" fmla="*/ 5659208 w 8950916"/>
                      <a:gd name="connsiteY15" fmla="*/ 3654748 h 3696591"/>
                      <a:gd name="connsiteX16" fmla="*/ 5674543 w 8950916"/>
                      <a:gd name="connsiteY16" fmla="*/ 3696591 h 3696591"/>
                      <a:gd name="connsiteX17" fmla="*/ 2598684 w 8950916"/>
                      <a:gd name="connsiteY17" fmla="*/ 3696591 h 3696591"/>
                      <a:gd name="connsiteX18" fmla="*/ 2620806 w 8950916"/>
                      <a:gd name="connsiteY18" fmla="*/ 3660553 h 3696591"/>
                      <a:gd name="connsiteX19" fmla="*/ 3233703 w 8950916"/>
                      <a:gd name="connsiteY19" fmla="*/ 3080174 h 3696591"/>
                      <a:gd name="connsiteX20" fmla="*/ 3184941 w 8950916"/>
                      <a:gd name="connsiteY20" fmla="*/ 2452101 h 3696591"/>
                      <a:gd name="connsiteX21" fmla="*/ 1761128 w 8950916"/>
                      <a:gd name="connsiteY21" fmla="*/ 2147301 h 3696591"/>
                      <a:gd name="connsiteX22" fmla="*/ 386078 w 8950916"/>
                      <a:gd name="connsiteY22" fmla="*/ 1528465 h 3696591"/>
                      <a:gd name="connsiteX23" fmla="*/ 16529 w 8950916"/>
                      <a:gd name="connsiteY23" fmla="*/ 22937 h 3696591"/>
                      <a:gd name="connsiteX24" fmla="*/ 55159 w 8950916"/>
                      <a:gd name="connsiteY24" fmla="*/ 703 h 3696591"/>
                      <a:gd name="connsiteX0" fmla="*/ 55159 w 8896994"/>
                      <a:gd name="connsiteY0" fmla="*/ 703 h 3696591"/>
                      <a:gd name="connsiteX1" fmla="*/ 795668 w 8896994"/>
                      <a:gd name="connsiteY1" fmla="*/ 632537 h 3696591"/>
                      <a:gd name="connsiteX2" fmla="*/ 2130211 w 8896994"/>
                      <a:gd name="connsiteY2" fmla="*/ 835737 h 3696591"/>
                      <a:gd name="connsiteX3" fmla="*/ 3122350 w 8896994"/>
                      <a:gd name="connsiteY3" fmla="*/ 540173 h 3696591"/>
                      <a:gd name="connsiteX4" fmla="*/ 3804483 w 8896994"/>
                      <a:gd name="connsiteY4" fmla="*/ 965048 h 3696591"/>
                      <a:gd name="connsiteX5" fmla="*/ 4230998 w 8896994"/>
                      <a:gd name="connsiteY5" fmla="*/ 1297555 h 3696591"/>
                      <a:gd name="connsiteX6" fmla="*/ 4735016 w 8896994"/>
                      <a:gd name="connsiteY6" fmla="*/ 946573 h 3696591"/>
                      <a:gd name="connsiteX7" fmla="*/ 5387329 w 8896994"/>
                      <a:gd name="connsiteY7" fmla="*/ 567883 h 3696591"/>
                      <a:gd name="connsiteX8" fmla="*/ 6198351 w 8896994"/>
                      <a:gd name="connsiteY8" fmla="*/ 678718 h 3696591"/>
                      <a:gd name="connsiteX9" fmla="*/ 7865966 w 8896994"/>
                      <a:gd name="connsiteY9" fmla="*/ 614064 h 3696591"/>
                      <a:gd name="connsiteX10" fmla="*/ 8883283 w 8896994"/>
                      <a:gd name="connsiteY10" fmla="*/ 272319 h 3696591"/>
                      <a:gd name="connsiteX11" fmla="*/ 8357183 w 8896994"/>
                      <a:gd name="connsiteY11" fmla="*/ 1399155 h 3696591"/>
                      <a:gd name="connsiteX12" fmla="*/ 7027283 w 8896994"/>
                      <a:gd name="connsiteY12" fmla="*/ 2184246 h 3696591"/>
                      <a:gd name="connsiteX13" fmla="*/ 5184130 w 8896994"/>
                      <a:gd name="connsiteY13" fmla="*/ 2479810 h 3696591"/>
                      <a:gd name="connsiteX14" fmla="*/ 5176444 w 8896994"/>
                      <a:gd name="connsiteY14" fmla="*/ 3117119 h 3696591"/>
                      <a:gd name="connsiteX15" fmla="*/ 5659208 w 8896994"/>
                      <a:gd name="connsiteY15" fmla="*/ 3654748 h 3696591"/>
                      <a:gd name="connsiteX16" fmla="*/ 5674543 w 8896994"/>
                      <a:gd name="connsiteY16" fmla="*/ 3696591 h 3696591"/>
                      <a:gd name="connsiteX17" fmla="*/ 2598684 w 8896994"/>
                      <a:gd name="connsiteY17" fmla="*/ 3696591 h 3696591"/>
                      <a:gd name="connsiteX18" fmla="*/ 2620806 w 8896994"/>
                      <a:gd name="connsiteY18" fmla="*/ 3660553 h 3696591"/>
                      <a:gd name="connsiteX19" fmla="*/ 3233703 w 8896994"/>
                      <a:gd name="connsiteY19" fmla="*/ 3080174 h 3696591"/>
                      <a:gd name="connsiteX20" fmla="*/ 3184941 w 8896994"/>
                      <a:gd name="connsiteY20" fmla="*/ 2452101 h 3696591"/>
                      <a:gd name="connsiteX21" fmla="*/ 1761128 w 8896994"/>
                      <a:gd name="connsiteY21" fmla="*/ 2147301 h 3696591"/>
                      <a:gd name="connsiteX22" fmla="*/ 386078 w 8896994"/>
                      <a:gd name="connsiteY22" fmla="*/ 1528465 h 3696591"/>
                      <a:gd name="connsiteX23" fmla="*/ 16529 w 8896994"/>
                      <a:gd name="connsiteY23" fmla="*/ 22937 h 3696591"/>
                      <a:gd name="connsiteX24" fmla="*/ 55159 w 8896994"/>
                      <a:gd name="connsiteY24" fmla="*/ 703 h 3696591"/>
                      <a:gd name="connsiteX0" fmla="*/ 55159 w 8896583"/>
                      <a:gd name="connsiteY0" fmla="*/ 703 h 3696591"/>
                      <a:gd name="connsiteX1" fmla="*/ 795668 w 8896583"/>
                      <a:gd name="connsiteY1" fmla="*/ 632537 h 3696591"/>
                      <a:gd name="connsiteX2" fmla="*/ 2130211 w 8896583"/>
                      <a:gd name="connsiteY2" fmla="*/ 835737 h 3696591"/>
                      <a:gd name="connsiteX3" fmla="*/ 3122350 w 8896583"/>
                      <a:gd name="connsiteY3" fmla="*/ 540173 h 3696591"/>
                      <a:gd name="connsiteX4" fmla="*/ 3804483 w 8896583"/>
                      <a:gd name="connsiteY4" fmla="*/ 965048 h 3696591"/>
                      <a:gd name="connsiteX5" fmla="*/ 4230998 w 8896583"/>
                      <a:gd name="connsiteY5" fmla="*/ 1297555 h 3696591"/>
                      <a:gd name="connsiteX6" fmla="*/ 4735016 w 8896583"/>
                      <a:gd name="connsiteY6" fmla="*/ 946573 h 3696591"/>
                      <a:gd name="connsiteX7" fmla="*/ 5387329 w 8896583"/>
                      <a:gd name="connsiteY7" fmla="*/ 567883 h 3696591"/>
                      <a:gd name="connsiteX8" fmla="*/ 6198351 w 8896583"/>
                      <a:gd name="connsiteY8" fmla="*/ 678718 h 3696591"/>
                      <a:gd name="connsiteX9" fmla="*/ 7875203 w 8896583"/>
                      <a:gd name="connsiteY9" fmla="*/ 678719 h 3696591"/>
                      <a:gd name="connsiteX10" fmla="*/ 8883283 w 8896583"/>
                      <a:gd name="connsiteY10" fmla="*/ 272319 h 3696591"/>
                      <a:gd name="connsiteX11" fmla="*/ 8357183 w 8896583"/>
                      <a:gd name="connsiteY11" fmla="*/ 1399155 h 3696591"/>
                      <a:gd name="connsiteX12" fmla="*/ 7027283 w 8896583"/>
                      <a:gd name="connsiteY12" fmla="*/ 2184246 h 3696591"/>
                      <a:gd name="connsiteX13" fmla="*/ 5184130 w 8896583"/>
                      <a:gd name="connsiteY13" fmla="*/ 2479810 h 3696591"/>
                      <a:gd name="connsiteX14" fmla="*/ 5176444 w 8896583"/>
                      <a:gd name="connsiteY14" fmla="*/ 3117119 h 3696591"/>
                      <a:gd name="connsiteX15" fmla="*/ 5659208 w 8896583"/>
                      <a:gd name="connsiteY15" fmla="*/ 3654748 h 3696591"/>
                      <a:gd name="connsiteX16" fmla="*/ 5674543 w 8896583"/>
                      <a:gd name="connsiteY16" fmla="*/ 3696591 h 3696591"/>
                      <a:gd name="connsiteX17" fmla="*/ 2598684 w 8896583"/>
                      <a:gd name="connsiteY17" fmla="*/ 3696591 h 3696591"/>
                      <a:gd name="connsiteX18" fmla="*/ 2620806 w 8896583"/>
                      <a:gd name="connsiteY18" fmla="*/ 3660553 h 3696591"/>
                      <a:gd name="connsiteX19" fmla="*/ 3233703 w 8896583"/>
                      <a:gd name="connsiteY19" fmla="*/ 3080174 h 3696591"/>
                      <a:gd name="connsiteX20" fmla="*/ 3184941 w 8896583"/>
                      <a:gd name="connsiteY20" fmla="*/ 2452101 h 3696591"/>
                      <a:gd name="connsiteX21" fmla="*/ 1761128 w 8896583"/>
                      <a:gd name="connsiteY21" fmla="*/ 2147301 h 3696591"/>
                      <a:gd name="connsiteX22" fmla="*/ 386078 w 8896583"/>
                      <a:gd name="connsiteY22" fmla="*/ 1528465 h 3696591"/>
                      <a:gd name="connsiteX23" fmla="*/ 16529 w 8896583"/>
                      <a:gd name="connsiteY23" fmla="*/ 22937 h 3696591"/>
                      <a:gd name="connsiteX24" fmla="*/ 55159 w 8896583"/>
                      <a:gd name="connsiteY24" fmla="*/ 703 h 3696591"/>
                      <a:gd name="connsiteX0" fmla="*/ 55159 w 8896583"/>
                      <a:gd name="connsiteY0" fmla="*/ 703 h 3696591"/>
                      <a:gd name="connsiteX1" fmla="*/ 795668 w 8896583"/>
                      <a:gd name="connsiteY1" fmla="*/ 632537 h 3696591"/>
                      <a:gd name="connsiteX2" fmla="*/ 2130211 w 8896583"/>
                      <a:gd name="connsiteY2" fmla="*/ 835737 h 3696591"/>
                      <a:gd name="connsiteX3" fmla="*/ 3122350 w 8896583"/>
                      <a:gd name="connsiteY3" fmla="*/ 540173 h 3696591"/>
                      <a:gd name="connsiteX4" fmla="*/ 3804483 w 8896583"/>
                      <a:gd name="connsiteY4" fmla="*/ 965048 h 3696591"/>
                      <a:gd name="connsiteX5" fmla="*/ 4230998 w 8896583"/>
                      <a:gd name="connsiteY5" fmla="*/ 1297555 h 3696591"/>
                      <a:gd name="connsiteX6" fmla="*/ 4735016 w 8896583"/>
                      <a:gd name="connsiteY6" fmla="*/ 946573 h 3696591"/>
                      <a:gd name="connsiteX7" fmla="*/ 5387329 w 8896583"/>
                      <a:gd name="connsiteY7" fmla="*/ 567883 h 3696591"/>
                      <a:gd name="connsiteX8" fmla="*/ 6198351 w 8896583"/>
                      <a:gd name="connsiteY8" fmla="*/ 678718 h 3696591"/>
                      <a:gd name="connsiteX9" fmla="*/ 7875203 w 8896583"/>
                      <a:gd name="connsiteY9" fmla="*/ 678719 h 3696591"/>
                      <a:gd name="connsiteX10" fmla="*/ 8883283 w 8896583"/>
                      <a:gd name="connsiteY10" fmla="*/ 272319 h 3696591"/>
                      <a:gd name="connsiteX11" fmla="*/ 8357183 w 8896583"/>
                      <a:gd name="connsiteY11" fmla="*/ 1399155 h 3696591"/>
                      <a:gd name="connsiteX12" fmla="*/ 7027283 w 8896583"/>
                      <a:gd name="connsiteY12" fmla="*/ 2156537 h 3696591"/>
                      <a:gd name="connsiteX13" fmla="*/ 5184130 w 8896583"/>
                      <a:gd name="connsiteY13" fmla="*/ 2479810 h 3696591"/>
                      <a:gd name="connsiteX14" fmla="*/ 5176444 w 8896583"/>
                      <a:gd name="connsiteY14" fmla="*/ 3117119 h 3696591"/>
                      <a:gd name="connsiteX15" fmla="*/ 5659208 w 8896583"/>
                      <a:gd name="connsiteY15" fmla="*/ 3654748 h 3696591"/>
                      <a:gd name="connsiteX16" fmla="*/ 5674543 w 8896583"/>
                      <a:gd name="connsiteY16" fmla="*/ 3696591 h 3696591"/>
                      <a:gd name="connsiteX17" fmla="*/ 2598684 w 8896583"/>
                      <a:gd name="connsiteY17" fmla="*/ 3696591 h 3696591"/>
                      <a:gd name="connsiteX18" fmla="*/ 2620806 w 8896583"/>
                      <a:gd name="connsiteY18" fmla="*/ 3660553 h 3696591"/>
                      <a:gd name="connsiteX19" fmla="*/ 3233703 w 8896583"/>
                      <a:gd name="connsiteY19" fmla="*/ 3080174 h 3696591"/>
                      <a:gd name="connsiteX20" fmla="*/ 3184941 w 8896583"/>
                      <a:gd name="connsiteY20" fmla="*/ 2452101 h 3696591"/>
                      <a:gd name="connsiteX21" fmla="*/ 1761128 w 8896583"/>
                      <a:gd name="connsiteY21" fmla="*/ 2147301 h 3696591"/>
                      <a:gd name="connsiteX22" fmla="*/ 386078 w 8896583"/>
                      <a:gd name="connsiteY22" fmla="*/ 1528465 h 3696591"/>
                      <a:gd name="connsiteX23" fmla="*/ 16529 w 8896583"/>
                      <a:gd name="connsiteY23" fmla="*/ 22937 h 3696591"/>
                      <a:gd name="connsiteX24" fmla="*/ 55159 w 8896583"/>
                      <a:gd name="connsiteY24" fmla="*/ 703 h 36965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8896583" h="3696591">
                        <a:moveTo>
                          <a:pt x="55159" y="703"/>
                        </a:moveTo>
                        <a:cubicBezTo>
                          <a:pt x="174344" y="21855"/>
                          <a:pt x="487422" y="514004"/>
                          <a:pt x="795668" y="632537"/>
                        </a:cubicBezTo>
                        <a:cubicBezTo>
                          <a:pt x="1147948" y="768004"/>
                          <a:pt x="1742431" y="851131"/>
                          <a:pt x="2130211" y="835737"/>
                        </a:cubicBezTo>
                        <a:cubicBezTo>
                          <a:pt x="2517991" y="820343"/>
                          <a:pt x="2843305" y="518621"/>
                          <a:pt x="3122350" y="540173"/>
                        </a:cubicBezTo>
                        <a:cubicBezTo>
                          <a:pt x="3401396" y="561725"/>
                          <a:pt x="3619709" y="838818"/>
                          <a:pt x="3804483" y="965048"/>
                        </a:cubicBezTo>
                        <a:cubicBezTo>
                          <a:pt x="3989257" y="1091278"/>
                          <a:pt x="4075909" y="1300634"/>
                          <a:pt x="4230998" y="1297555"/>
                        </a:cubicBezTo>
                        <a:cubicBezTo>
                          <a:pt x="4386086" y="1294476"/>
                          <a:pt x="4542295" y="1068185"/>
                          <a:pt x="4735016" y="946573"/>
                        </a:cubicBezTo>
                        <a:cubicBezTo>
                          <a:pt x="4927738" y="824961"/>
                          <a:pt x="5143440" y="612526"/>
                          <a:pt x="5387329" y="567883"/>
                        </a:cubicBezTo>
                        <a:cubicBezTo>
                          <a:pt x="5631218" y="523241"/>
                          <a:pt x="5783706" y="660245"/>
                          <a:pt x="6198351" y="678718"/>
                        </a:cubicBezTo>
                        <a:cubicBezTo>
                          <a:pt x="6612996" y="697191"/>
                          <a:pt x="7427715" y="746452"/>
                          <a:pt x="7875203" y="678719"/>
                        </a:cubicBezTo>
                        <a:cubicBezTo>
                          <a:pt x="8322691" y="610986"/>
                          <a:pt x="8802953" y="152247"/>
                          <a:pt x="8883283" y="272319"/>
                        </a:cubicBezTo>
                        <a:cubicBezTo>
                          <a:pt x="8963613" y="392391"/>
                          <a:pt x="8666516" y="1085119"/>
                          <a:pt x="8357183" y="1399155"/>
                        </a:cubicBezTo>
                        <a:cubicBezTo>
                          <a:pt x="8047850" y="1713191"/>
                          <a:pt x="7556125" y="1976428"/>
                          <a:pt x="7027283" y="2156537"/>
                        </a:cubicBezTo>
                        <a:cubicBezTo>
                          <a:pt x="6498441" y="2336646"/>
                          <a:pt x="5492603" y="2319713"/>
                          <a:pt x="5184130" y="2479810"/>
                        </a:cubicBezTo>
                        <a:cubicBezTo>
                          <a:pt x="4875657" y="2639907"/>
                          <a:pt x="5115626" y="2892368"/>
                          <a:pt x="5176444" y="3117119"/>
                        </a:cubicBezTo>
                        <a:cubicBezTo>
                          <a:pt x="5218256" y="3271636"/>
                          <a:pt x="5575312" y="3492364"/>
                          <a:pt x="5659208" y="3654748"/>
                        </a:cubicBezTo>
                        <a:lnTo>
                          <a:pt x="5674543" y="3696591"/>
                        </a:lnTo>
                        <a:lnTo>
                          <a:pt x="2598684" y="3696591"/>
                        </a:lnTo>
                        <a:lnTo>
                          <a:pt x="2620806" y="3660553"/>
                        </a:lnTo>
                        <a:cubicBezTo>
                          <a:pt x="2753660" y="3483465"/>
                          <a:pt x="3175892" y="3239982"/>
                          <a:pt x="3233703" y="3080174"/>
                        </a:cubicBezTo>
                        <a:cubicBezTo>
                          <a:pt x="3317792" y="2847726"/>
                          <a:pt x="3430370" y="2607580"/>
                          <a:pt x="3184941" y="2452101"/>
                        </a:cubicBezTo>
                        <a:cubicBezTo>
                          <a:pt x="2939511" y="2296622"/>
                          <a:pt x="2209727" y="2288925"/>
                          <a:pt x="1761128" y="2147301"/>
                        </a:cubicBezTo>
                        <a:cubicBezTo>
                          <a:pt x="1312530" y="2005677"/>
                          <a:pt x="676844" y="1882526"/>
                          <a:pt x="386078" y="1528465"/>
                        </a:cubicBezTo>
                        <a:cubicBezTo>
                          <a:pt x="95312" y="1174404"/>
                          <a:pt x="-51736" y="172258"/>
                          <a:pt x="16529" y="22937"/>
                        </a:cubicBezTo>
                        <a:cubicBezTo>
                          <a:pt x="25063" y="4272"/>
                          <a:pt x="38132" y="-2319"/>
                          <a:pt x="55159" y="703"/>
                        </a:cubicBezTo>
                        <a:close/>
                      </a:path>
                    </a:pathLst>
                  </a:custGeom>
                  <a:solidFill>
                    <a:srgbClr val="107FB7"/>
                  </a:solidFill>
                  <a:ln w="19050">
                    <a:solidFill>
                      <a:srgbClr val="107FB7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ru-RU" dirty="0"/>
                  </a:p>
                </p:txBody>
              </p:sp>
              <p:sp>
                <p:nvSpPr>
                  <p:cNvPr id="4" name="Полилиния: фигура 3">
                    <a:extLst>
                      <a:ext uri="{FF2B5EF4-FFF2-40B4-BE49-F238E27FC236}">
                        <a16:creationId xmlns:a16="http://schemas.microsoft.com/office/drawing/2014/main" id="{1178C030-E015-7E87-CCE8-FA2675EDBC5E}"/>
                      </a:ext>
                    </a:extLst>
                  </p:cNvPr>
                  <p:cNvSpPr/>
                  <p:nvPr/>
                </p:nvSpPr>
                <p:spPr>
                  <a:xfrm>
                    <a:off x="2331507" y="4815343"/>
                    <a:ext cx="7007388" cy="2042658"/>
                  </a:xfrm>
                  <a:custGeom>
                    <a:avLst/>
                    <a:gdLst>
                      <a:gd name="connsiteX0" fmla="*/ 55159 w 8956169"/>
                      <a:gd name="connsiteY0" fmla="*/ 703 h 3696591"/>
                      <a:gd name="connsiteX1" fmla="*/ 795668 w 8956169"/>
                      <a:gd name="connsiteY1" fmla="*/ 632537 h 3696591"/>
                      <a:gd name="connsiteX2" fmla="*/ 2130211 w 8956169"/>
                      <a:gd name="connsiteY2" fmla="*/ 835737 h 3696591"/>
                      <a:gd name="connsiteX3" fmla="*/ 3122350 w 8956169"/>
                      <a:gd name="connsiteY3" fmla="*/ 540173 h 3696591"/>
                      <a:gd name="connsiteX4" fmla="*/ 3804483 w 8956169"/>
                      <a:gd name="connsiteY4" fmla="*/ 965048 h 3696591"/>
                      <a:gd name="connsiteX5" fmla="*/ 4230998 w 8956169"/>
                      <a:gd name="connsiteY5" fmla="*/ 1297555 h 3696591"/>
                      <a:gd name="connsiteX6" fmla="*/ 4735016 w 8956169"/>
                      <a:gd name="connsiteY6" fmla="*/ 946573 h 3696591"/>
                      <a:gd name="connsiteX7" fmla="*/ 5387329 w 8956169"/>
                      <a:gd name="connsiteY7" fmla="*/ 567883 h 3696591"/>
                      <a:gd name="connsiteX8" fmla="*/ 6198351 w 8956169"/>
                      <a:gd name="connsiteY8" fmla="*/ 678718 h 3696591"/>
                      <a:gd name="connsiteX9" fmla="*/ 7865966 w 8956169"/>
                      <a:gd name="connsiteY9" fmla="*/ 614064 h 3696591"/>
                      <a:gd name="connsiteX10" fmla="*/ 8938701 w 8956169"/>
                      <a:gd name="connsiteY10" fmla="*/ 179956 h 3696591"/>
                      <a:gd name="connsiteX11" fmla="*/ 8421838 w 8956169"/>
                      <a:gd name="connsiteY11" fmla="*/ 1389919 h 3696591"/>
                      <a:gd name="connsiteX12" fmla="*/ 7027283 w 8956169"/>
                      <a:gd name="connsiteY12" fmla="*/ 2184246 h 3696591"/>
                      <a:gd name="connsiteX13" fmla="*/ 5184130 w 8956169"/>
                      <a:gd name="connsiteY13" fmla="*/ 2479810 h 3696591"/>
                      <a:gd name="connsiteX14" fmla="*/ 5176444 w 8956169"/>
                      <a:gd name="connsiteY14" fmla="*/ 3117119 h 3696591"/>
                      <a:gd name="connsiteX15" fmla="*/ 5659208 w 8956169"/>
                      <a:gd name="connsiteY15" fmla="*/ 3654748 h 3696591"/>
                      <a:gd name="connsiteX16" fmla="*/ 5674543 w 8956169"/>
                      <a:gd name="connsiteY16" fmla="*/ 3696591 h 3696591"/>
                      <a:gd name="connsiteX17" fmla="*/ 2598684 w 8956169"/>
                      <a:gd name="connsiteY17" fmla="*/ 3696591 h 3696591"/>
                      <a:gd name="connsiteX18" fmla="*/ 2620806 w 8956169"/>
                      <a:gd name="connsiteY18" fmla="*/ 3660553 h 3696591"/>
                      <a:gd name="connsiteX19" fmla="*/ 3233703 w 8956169"/>
                      <a:gd name="connsiteY19" fmla="*/ 3080174 h 3696591"/>
                      <a:gd name="connsiteX20" fmla="*/ 3184941 w 8956169"/>
                      <a:gd name="connsiteY20" fmla="*/ 2452101 h 3696591"/>
                      <a:gd name="connsiteX21" fmla="*/ 1761128 w 8956169"/>
                      <a:gd name="connsiteY21" fmla="*/ 2147301 h 3696591"/>
                      <a:gd name="connsiteX22" fmla="*/ 386078 w 8956169"/>
                      <a:gd name="connsiteY22" fmla="*/ 1528465 h 3696591"/>
                      <a:gd name="connsiteX23" fmla="*/ 16529 w 8956169"/>
                      <a:gd name="connsiteY23" fmla="*/ 22937 h 3696591"/>
                      <a:gd name="connsiteX24" fmla="*/ 55159 w 8956169"/>
                      <a:gd name="connsiteY24" fmla="*/ 703 h 3696591"/>
                      <a:gd name="connsiteX0" fmla="*/ 16529 w 8956169"/>
                      <a:gd name="connsiteY0" fmla="*/ 22937 h 3696591"/>
                      <a:gd name="connsiteX1" fmla="*/ 795668 w 8956169"/>
                      <a:gd name="connsiteY1" fmla="*/ 632537 h 3696591"/>
                      <a:gd name="connsiteX2" fmla="*/ 2130211 w 8956169"/>
                      <a:gd name="connsiteY2" fmla="*/ 835737 h 3696591"/>
                      <a:gd name="connsiteX3" fmla="*/ 3122350 w 8956169"/>
                      <a:gd name="connsiteY3" fmla="*/ 540173 h 3696591"/>
                      <a:gd name="connsiteX4" fmla="*/ 3804483 w 8956169"/>
                      <a:gd name="connsiteY4" fmla="*/ 965048 h 3696591"/>
                      <a:gd name="connsiteX5" fmla="*/ 4230998 w 8956169"/>
                      <a:gd name="connsiteY5" fmla="*/ 1297555 h 3696591"/>
                      <a:gd name="connsiteX6" fmla="*/ 4735016 w 8956169"/>
                      <a:gd name="connsiteY6" fmla="*/ 946573 h 3696591"/>
                      <a:gd name="connsiteX7" fmla="*/ 5387329 w 8956169"/>
                      <a:gd name="connsiteY7" fmla="*/ 567883 h 3696591"/>
                      <a:gd name="connsiteX8" fmla="*/ 6198351 w 8956169"/>
                      <a:gd name="connsiteY8" fmla="*/ 678718 h 3696591"/>
                      <a:gd name="connsiteX9" fmla="*/ 7865966 w 8956169"/>
                      <a:gd name="connsiteY9" fmla="*/ 614064 h 3696591"/>
                      <a:gd name="connsiteX10" fmla="*/ 8938701 w 8956169"/>
                      <a:gd name="connsiteY10" fmla="*/ 179956 h 3696591"/>
                      <a:gd name="connsiteX11" fmla="*/ 8421838 w 8956169"/>
                      <a:gd name="connsiteY11" fmla="*/ 1389919 h 3696591"/>
                      <a:gd name="connsiteX12" fmla="*/ 7027283 w 8956169"/>
                      <a:gd name="connsiteY12" fmla="*/ 2184246 h 3696591"/>
                      <a:gd name="connsiteX13" fmla="*/ 5184130 w 8956169"/>
                      <a:gd name="connsiteY13" fmla="*/ 2479810 h 3696591"/>
                      <a:gd name="connsiteX14" fmla="*/ 5176444 w 8956169"/>
                      <a:gd name="connsiteY14" fmla="*/ 3117119 h 3696591"/>
                      <a:gd name="connsiteX15" fmla="*/ 5659208 w 8956169"/>
                      <a:gd name="connsiteY15" fmla="*/ 3654748 h 3696591"/>
                      <a:gd name="connsiteX16" fmla="*/ 5674543 w 8956169"/>
                      <a:gd name="connsiteY16" fmla="*/ 3696591 h 3696591"/>
                      <a:gd name="connsiteX17" fmla="*/ 2598684 w 8956169"/>
                      <a:gd name="connsiteY17" fmla="*/ 3696591 h 3696591"/>
                      <a:gd name="connsiteX18" fmla="*/ 2620806 w 8956169"/>
                      <a:gd name="connsiteY18" fmla="*/ 3660553 h 3696591"/>
                      <a:gd name="connsiteX19" fmla="*/ 3233703 w 8956169"/>
                      <a:gd name="connsiteY19" fmla="*/ 3080174 h 3696591"/>
                      <a:gd name="connsiteX20" fmla="*/ 3184941 w 8956169"/>
                      <a:gd name="connsiteY20" fmla="*/ 2452101 h 3696591"/>
                      <a:gd name="connsiteX21" fmla="*/ 1761128 w 8956169"/>
                      <a:gd name="connsiteY21" fmla="*/ 2147301 h 3696591"/>
                      <a:gd name="connsiteX22" fmla="*/ 386078 w 8956169"/>
                      <a:gd name="connsiteY22" fmla="*/ 1528465 h 3696591"/>
                      <a:gd name="connsiteX23" fmla="*/ 16529 w 8956169"/>
                      <a:gd name="connsiteY23" fmla="*/ 22937 h 3696591"/>
                      <a:gd name="connsiteX0" fmla="*/ 47106 w 8617197"/>
                      <a:gd name="connsiteY0" fmla="*/ 1370475 h 3538601"/>
                      <a:gd name="connsiteX1" fmla="*/ 456696 w 8617197"/>
                      <a:gd name="connsiteY1" fmla="*/ 474547 h 3538601"/>
                      <a:gd name="connsiteX2" fmla="*/ 1791239 w 8617197"/>
                      <a:gd name="connsiteY2" fmla="*/ 677747 h 3538601"/>
                      <a:gd name="connsiteX3" fmla="*/ 2783378 w 8617197"/>
                      <a:gd name="connsiteY3" fmla="*/ 382183 h 3538601"/>
                      <a:gd name="connsiteX4" fmla="*/ 3465511 w 8617197"/>
                      <a:gd name="connsiteY4" fmla="*/ 807058 h 3538601"/>
                      <a:gd name="connsiteX5" fmla="*/ 3892026 w 8617197"/>
                      <a:gd name="connsiteY5" fmla="*/ 1139565 h 3538601"/>
                      <a:gd name="connsiteX6" fmla="*/ 4396044 w 8617197"/>
                      <a:gd name="connsiteY6" fmla="*/ 788583 h 3538601"/>
                      <a:gd name="connsiteX7" fmla="*/ 5048357 w 8617197"/>
                      <a:gd name="connsiteY7" fmla="*/ 409893 h 3538601"/>
                      <a:gd name="connsiteX8" fmla="*/ 5859379 w 8617197"/>
                      <a:gd name="connsiteY8" fmla="*/ 520728 h 3538601"/>
                      <a:gd name="connsiteX9" fmla="*/ 7526994 w 8617197"/>
                      <a:gd name="connsiteY9" fmla="*/ 456074 h 3538601"/>
                      <a:gd name="connsiteX10" fmla="*/ 8599729 w 8617197"/>
                      <a:gd name="connsiteY10" fmla="*/ 21966 h 3538601"/>
                      <a:gd name="connsiteX11" fmla="*/ 8082866 w 8617197"/>
                      <a:gd name="connsiteY11" fmla="*/ 1231929 h 3538601"/>
                      <a:gd name="connsiteX12" fmla="*/ 6688311 w 8617197"/>
                      <a:gd name="connsiteY12" fmla="*/ 2026256 h 3538601"/>
                      <a:gd name="connsiteX13" fmla="*/ 4845158 w 8617197"/>
                      <a:gd name="connsiteY13" fmla="*/ 2321820 h 3538601"/>
                      <a:gd name="connsiteX14" fmla="*/ 4837472 w 8617197"/>
                      <a:gd name="connsiteY14" fmla="*/ 2959129 h 3538601"/>
                      <a:gd name="connsiteX15" fmla="*/ 5320236 w 8617197"/>
                      <a:gd name="connsiteY15" fmla="*/ 3496758 h 3538601"/>
                      <a:gd name="connsiteX16" fmla="*/ 5335571 w 8617197"/>
                      <a:gd name="connsiteY16" fmla="*/ 3538601 h 3538601"/>
                      <a:gd name="connsiteX17" fmla="*/ 2259712 w 8617197"/>
                      <a:gd name="connsiteY17" fmla="*/ 3538601 h 3538601"/>
                      <a:gd name="connsiteX18" fmla="*/ 2281834 w 8617197"/>
                      <a:gd name="connsiteY18" fmla="*/ 3502563 h 3538601"/>
                      <a:gd name="connsiteX19" fmla="*/ 2894731 w 8617197"/>
                      <a:gd name="connsiteY19" fmla="*/ 2922184 h 3538601"/>
                      <a:gd name="connsiteX20" fmla="*/ 2845969 w 8617197"/>
                      <a:gd name="connsiteY20" fmla="*/ 2294111 h 3538601"/>
                      <a:gd name="connsiteX21" fmla="*/ 1422156 w 8617197"/>
                      <a:gd name="connsiteY21" fmla="*/ 1989311 h 3538601"/>
                      <a:gd name="connsiteX22" fmla="*/ 47106 w 8617197"/>
                      <a:gd name="connsiteY22" fmla="*/ 1370475 h 3538601"/>
                      <a:gd name="connsiteX0" fmla="*/ 47106 w 8617197"/>
                      <a:gd name="connsiteY0" fmla="*/ 1370475 h 3538601"/>
                      <a:gd name="connsiteX1" fmla="*/ 456696 w 8617197"/>
                      <a:gd name="connsiteY1" fmla="*/ 474547 h 3538601"/>
                      <a:gd name="connsiteX2" fmla="*/ 1791239 w 8617197"/>
                      <a:gd name="connsiteY2" fmla="*/ 677747 h 3538601"/>
                      <a:gd name="connsiteX3" fmla="*/ 2783378 w 8617197"/>
                      <a:gd name="connsiteY3" fmla="*/ 382183 h 3538601"/>
                      <a:gd name="connsiteX4" fmla="*/ 3465511 w 8617197"/>
                      <a:gd name="connsiteY4" fmla="*/ 807058 h 3538601"/>
                      <a:gd name="connsiteX5" fmla="*/ 3892026 w 8617197"/>
                      <a:gd name="connsiteY5" fmla="*/ 1139565 h 3538601"/>
                      <a:gd name="connsiteX6" fmla="*/ 4396044 w 8617197"/>
                      <a:gd name="connsiteY6" fmla="*/ 788583 h 3538601"/>
                      <a:gd name="connsiteX7" fmla="*/ 5048357 w 8617197"/>
                      <a:gd name="connsiteY7" fmla="*/ 409893 h 3538601"/>
                      <a:gd name="connsiteX8" fmla="*/ 5859379 w 8617197"/>
                      <a:gd name="connsiteY8" fmla="*/ 520728 h 3538601"/>
                      <a:gd name="connsiteX9" fmla="*/ 7526994 w 8617197"/>
                      <a:gd name="connsiteY9" fmla="*/ 456074 h 3538601"/>
                      <a:gd name="connsiteX10" fmla="*/ 8599729 w 8617197"/>
                      <a:gd name="connsiteY10" fmla="*/ 21966 h 3538601"/>
                      <a:gd name="connsiteX11" fmla="*/ 8082866 w 8617197"/>
                      <a:gd name="connsiteY11" fmla="*/ 1231929 h 3538601"/>
                      <a:gd name="connsiteX12" fmla="*/ 6688311 w 8617197"/>
                      <a:gd name="connsiteY12" fmla="*/ 2026256 h 3538601"/>
                      <a:gd name="connsiteX13" fmla="*/ 4845158 w 8617197"/>
                      <a:gd name="connsiteY13" fmla="*/ 2321820 h 3538601"/>
                      <a:gd name="connsiteX14" fmla="*/ 4837472 w 8617197"/>
                      <a:gd name="connsiteY14" fmla="*/ 2959129 h 3538601"/>
                      <a:gd name="connsiteX15" fmla="*/ 5320236 w 8617197"/>
                      <a:gd name="connsiteY15" fmla="*/ 3496758 h 3538601"/>
                      <a:gd name="connsiteX16" fmla="*/ 5335571 w 8617197"/>
                      <a:gd name="connsiteY16" fmla="*/ 3538601 h 3538601"/>
                      <a:gd name="connsiteX17" fmla="*/ 2259712 w 8617197"/>
                      <a:gd name="connsiteY17" fmla="*/ 3538601 h 3538601"/>
                      <a:gd name="connsiteX18" fmla="*/ 2281834 w 8617197"/>
                      <a:gd name="connsiteY18" fmla="*/ 3502563 h 3538601"/>
                      <a:gd name="connsiteX19" fmla="*/ 2894731 w 8617197"/>
                      <a:gd name="connsiteY19" fmla="*/ 2922184 h 3538601"/>
                      <a:gd name="connsiteX20" fmla="*/ 2845969 w 8617197"/>
                      <a:gd name="connsiteY20" fmla="*/ 2294111 h 3538601"/>
                      <a:gd name="connsiteX21" fmla="*/ 1422156 w 8617197"/>
                      <a:gd name="connsiteY21" fmla="*/ 1989311 h 3538601"/>
                      <a:gd name="connsiteX22" fmla="*/ 47106 w 8617197"/>
                      <a:gd name="connsiteY22" fmla="*/ 1370475 h 3538601"/>
                      <a:gd name="connsiteX0" fmla="*/ 0 w 8570091"/>
                      <a:gd name="connsiteY0" fmla="*/ 1370475 h 3538601"/>
                      <a:gd name="connsiteX1" fmla="*/ 1744133 w 8570091"/>
                      <a:gd name="connsiteY1" fmla="*/ 677747 h 3538601"/>
                      <a:gd name="connsiteX2" fmla="*/ 2736272 w 8570091"/>
                      <a:gd name="connsiteY2" fmla="*/ 382183 h 3538601"/>
                      <a:gd name="connsiteX3" fmla="*/ 3418405 w 8570091"/>
                      <a:gd name="connsiteY3" fmla="*/ 807058 h 3538601"/>
                      <a:gd name="connsiteX4" fmla="*/ 3844920 w 8570091"/>
                      <a:gd name="connsiteY4" fmla="*/ 1139565 h 3538601"/>
                      <a:gd name="connsiteX5" fmla="*/ 4348938 w 8570091"/>
                      <a:gd name="connsiteY5" fmla="*/ 788583 h 3538601"/>
                      <a:gd name="connsiteX6" fmla="*/ 5001251 w 8570091"/>
                      <a:gd name="connsiteY6" fmla="*/ 409893 h 3538601"/>
                      <a:gd name="connsiteX7" fmla="*/ 5812273 w 8570091"/>
                      <a:gd name="connsiteY7" fmla="*/ 520728 h 3538601"/>
                      <a:gd name="connsiteX8" fmla="*/ 7479888 w 8570091"/>
                      <a:gd name="connsiteY8" fmla="*/ 456074 h 3538601"/>
                      <a:gd name="connsiteX9" fmla="*/ 8552623 w 8570091"/>
                      <a:gd name="connsiteY9" fmla="*/ 21966 h 3538601"/>
                      <a:gd name="connsiteX10" fmla="*/ 8035760 w 8570091"/>
                      <a:gd name="connsiteY10" fmla="*/ 1231929 h 3538601"/>
                      <a:gd name="connsiteX11" fmla="*/ 6641205 w 8570091"/>
                      <a:gd name="connsiteY11" fmla="*/ 2026256 h 3538601"/>
                      <a:gd name="connsiteX12" fmla="*/ 4798052 w 8570091"/>
                      <a:gd name="connsiteY12" fmla="*/ 2321820 h 3538601"/>
                      <a:gd name="connsiteX13" fmla="*/ 4790366 w 8570091"/>
                      <a:gd name="connsiteY13" fmla="*/ 2959129 h 3538601"/>
                      <a:gd name="connsiteX14" fmla="*/ 5273130 w 8570091"/>
                      <a:gd name="connsiteY14" fmla="*/ 3496758 h 3538601"/>
                      <a:gd name="connsiteX15" fmla="*/ 5288465 w 8570091"/>
                      <a:gd name="connsiteY15" fmla="*/ 3538601 h 3538601"/>
                      <a:gd name="connsiteX16" fmla="*/ 2212606 w 8570091"/>
                      <a:gd name="connsiteY16" fmla="*/ 3538601 h 3538601"/>
                      <a:gd name="connsiteX17" fmla="*/ 2234728 w 8570091"/>
                      <a:gd name="connsiteY17" fmla="*/ 3502563 h 3538601"/>
                      <a:gd name="connsiteX18" fmla="*/ 2847625 w 8570091"/>
                      <a:gd name="connsiteY18" fmla="*/ 2922184 h 3538601"/>
                      <a:gd name="connsiteX19" fmla="*/ 2798863 w 8570091"/>
                      <a:gd name="connsiteY19" fmla="*/ 2294111 h 3538601"/>
                      <a:gd name="connsiteX20" fmla="*/ 1375050 w 8570091"/>
                      <a:gd name="connsiteY20" fmla="*/ 1989311 h 3538601"/>
                      <a:gd name="connsiteX21" fmla="*/ 0 w 8570091"/>
                      <a:gd name="connsiteY21" fmla="*/ 1370475 h 3538601"/>
                      <a:gd name="connsiteX0" fmla="*/ 0 w 8570091"/>
                      <a:gd name="connsiteY0" fmla="*/ 1370475 h 3538601"/>
                      <a:gd name="connsiteX1" fmla="*/ 1744133 w 8570091"/>
                      <a:gd name="connsiteY1" fmla="*/ 677747 h 3538601"/>
                      <a:gd name="connsiteX2" fmla="*/ 3418405 w 8570091"/>
                      <a:gd name="connsiteY2" fmla="*/ 807058 h 3538601"/>
                      <a:gd name="connsiteX3" fmla="*/ 3844920 w 8570091"/>
                      <a:gd name="connsiteY3" fmla="*/ 1139565 h 3538601"/>
                      <a:gd name="connsiteX4" fmla="*/ 4348938 w 8570091"/>
                      <a:gd name="connsiteY4" fmla="*/ 788583 h 3538601"/>
                      <a:gd name="connsiteX5" fmla="*/ 5001251 w 8570091"/>
                      <a:gd name="connsiteY5" fmla="*/ 409893 h 3538601"/>
                      <a:gd name="connsiteX6" fmla="*/ 5812273 w 8570091"/>
                      <a:gd name="connsiteY6" fmla="*/ 520728 h 3538601"/>
                      <a:gd name="connsiteX7" fmla="*/ 7479888 w 8570091"/>
                      <a:gd name="connsiteY7" fmla="*/ 456074 h 3538601"/>
                      <a:gd name="connsiteX8" fmla="*/ 8552623 w 8570091"/>
                      <a:gd name="connsiteY8" fmla="*/ 21966 h 3538601"/>
                      <a:gd name="connsiteX9" fmla="*/ 8035760 w 8570091"/>
                      <a:gd name="connsiteY9" fmla="*/ 1231929 h 3538601"/>
                      <a:gd name="connsiteX10" fmla="*/ 6641205 w 8570091"/>
                      <a:gd name="connsiteY10" fmla="*/ 2026256 h 3538601"/>
                      <a:gd name="connsiteX11" fmla="*/ 4798052 w 8570091"/>
                      <a:gd name="connsiteY11" fmla="*/ 2321820 h 3538601"/>
                      <a:gd name="connsiteX12" fmla="*/ 4790366 w 8570091"/>
                      <a:gd name="connsiteY12" fmla="*/ 2959129 h 3538601"/>
                      <a:gd name="connsiteX13" fmla="*/ 5273130 w 8570091"/>
                      <a:gd name="connsiteY13" fmla="*/ 3496758 h 3538601"/>
                      <a:gd name="connsiteX14" fmla="*/ 5288465 w 8570091"/>
                      <a:gd name="connsiteY14" fmla="*/ 3538601 h 3538601"/>
                      <a:gd name="connsiteX15" fmla="*/ 2212606 w 8570091"/>
                      <a:gd name="connsiteY15" fmla="*/ 3538601 h 3538601"/>
                      <a:gd name="connsiteX16" fmla="*/ 2234728 w 8570091"/>
                      <a:gd name="connsiteY16" fmla="*/ 3502563 h 3538601"/>
                      <a:gd name="connsiteX17" fmla="*/ 2847625 w 8570091"/>
                      <a:gd name="connsiteY17" fmla="*/ 2922184 h 3538601"/>
                      <a:gd name="connsiteX18" fmla="*/ 2798863 w 8570091"/>
                      <a:gd name="connsiteY18" fmla="*/ 2294111 h 3538601"/>
                      <a:gd name="connsiteX19" fmla="*/ 1375050 w 8570091"/>
                      <a:gd name="connsiteY19" fmla="*/ 1989311 h 3538601"/>
                      <a:gd name="connsiteX20" fmla="*/ 0 w 8570091"/>
                      <a:gd name="connsiteY20" fmla="*/ 1370475 h 3538601"/>
                      <a:gd name="connsiteX0" fmla="*/ 0 w 8570091"/>
                      <a:gd name="connsiteY0" fmla="*/ 1370475 h 3538601"/>
                      <a:gd name="connsiteX1" fmla="*/ 3418405 w 8570091"/>
                      <a:gd name="connsiteY1" fmla="*/ 807058 h 3538601"/>
                      <a:gd name="connsiteX2" fmla="*/ 3844920 w 8570091"/>
                      <a:gd name="connsiteY2" fmla="*/ 1139565 h 3538601"/>
                      <a:gd name="connsiteX3" fmla="*/ 4348938 w 8570091"/>
                      <a:gd name="connsiteY3" fmla="*/ 788583 h 3538601"/>
                      <a:gd name="connsiteX4" fmla="*/ 5001251 w 8570091"/>
                      <a:gd name="connsiteY4" fmla="*/ 409893 h 3538601"/>
                      <a:gd name="connsiteX5" fmla="*/ 5812273 w 8570091"/>
                      <a:gd name="connsiteY5" fmla="*/ 520728 h 3538601"/>
                      <a:gd name="connsiteX6" fmla="*/ 7479888 w 8570091"/>
                      <a:gd name="connsiteY6" fmla="*/ 456074 h 3538601"/>
                      <a:gd name="connsiteX7" fmla="*/ 8552623 w 8570091"/>
                      <a:gd name="connsiteY7" fmla="*/ 21966 h 3538601"/>
                      <a:gd name="connsiteX8" fmla="*/ 8035760 w 8570091"/>
                      <a:gd name="connsiteY8" fmla="*/ 1231929 h 3538601"/>
                      <a:gd name="connsiteX9" fmla="*/ 6641205 w 8570091"/>
                      <a:gd name="connsiteY9" fmla="*/ 2026256 h 3538601"/>
                      <a:gd name="connsiteX10" fmla="*/ 4798052 w 8570091"/>
                      <a:gd name="connsiteY10" fmla="*/ 2321820 h 3538601"/>
                      <a:gd name="connsiteX11" fmla="*/ 4790366 w 8570091"/>
                      <a:gd name="connsiteY11" fmla="*/ 2959129 h 3538601"/>
                      <a:gd name="connsiteX12" fmla="*/ 5273130 w 8570091"/>
                      <a:gd name="connsiteY12" fmla="*/ 3496758 h 3538601"/>
                      <a:gd name="connsiteX13" fmla="*/ 5288465 w 8570091"/>
                      <a:gd name="connsiteY13" fmla="*/ 3538601 h 3538601"/>
                      <a:gd name="connsiteX14" fmla="*/ 2212606 w 8570091"/>
                      <a:gd name="connsiteY14" fmla="*/ 3538601 h 3538601"/>
                      <a:gd name="connsiteX15" fmla="*/ 2234728 w 8570091"/>
                      <a:gd name="connsiteY15" fmla="*/ 3502563 h 3538601"/>
                      <a:gd name="connsiteX16" fmla="*/ 2847625 w 8570091"/>
                      <a:gd name="connsiteY16" fmla="*/ 2922184 h 3538601"/>
                      <a:gd name="connsiteX17" fmla="*/ 2798863 w 8570091"/>
                      <a:gd name="connsiteY17" fmla="*/ 2294111 h 3538601"/>
                      <a:gd name="connsiteX18" fmla="*/ 1375050 w 8570091"/>
                      <a:gd name="connsiteY18" fmla="*/ 1989311 h 3538601"/>
                      <a:gd name="connsiteX19" fmla="*/ 0 w 8570091"/>
                      <a:gd name="connsiteY19" fmla="*/ 1370475 h 3538601"/>
                      <a:gd name="connsiteX0" fmla="*/ 0 w 8570091"/>
                      <a:gd name="connsiteY0" fmla="*/ 1370475 h 3538601"/>
                      <a:gd name="connsiteX1" fmla="*/ 1815620 w 8570091"/>
                      <a:gd name="connsiteY1" fmla="*/ 975510 h 3538601"/>
                      <a:gd name="connsiteX2" fmla="*/ 3418405 w 8570091"/>
                      <a:gd name="connsiteY2" fmla="*/ 807058 h 3538601"/>
                      <a:gd name="connsiteX3" fmla="*/ 3844920 w 8570091"/>
                      <a:gd name="connsiteY3" fmla="*/ 1139565 h 3538601"/>
                      <a:gd name="connsiteX4" fmla="*/ 4348938 w 8570091"/>
                      <a:gd name="connsiteY4" fmla="*/ 788583 h 3538601"/>
                      <a:gd name="connsiteX5" fmla="*/ 5001251 w 8570091"/>
                      <a:gd name="connsiteY5" fmla="*/ 409893 h 3538601"/>
                      <a:gd name="connsiteX6" fmla="*/ 5812273 w 8570091"/>
                      <a:gd name="connsiteY6" fmla="*/ 520728 h 3538601"/>
                      <a:gd name="connsiteX7" fmla="*/ 7479888 w 8570091"/>
                      <a:gd name="connsiteY7" fmla="*/ 456074 h 3538601"/>
                      <a:gd name="connsiteX8" fmla="*/ 8552623 w 8570091"/>
                      <a:gd name="connsiteY8" fmla="*/ 21966 h 3538601"/>
                      <a:gd name="connsiteX9" fmla="*/ 8035760 w 8570091"/>
                      <a:gd name="connsiteY9" fmla="*/ 1231929 h 3538601"/>
                      <a:gd name="connsiteX10" fmla="*/ 6641205 w 8570091"/>
                      <a:gd name="connsiteY10" fmla="*/ 2026256 h 3538601"/>
                      <a:gd name="connsiteX11" fmla="*/ 4798052 w 8570091"/>
                      <a:gd name="connsiteY11" fmla="*/ 2321820 h 3538601"/>
                      <a:gd name="connsiteX12" fmla="*/ 4790366 w 8570091"/>
                      <a:gd name="connsiteY12" fmla="*/ 2959129 h 3538601"/>
                      <a:gd name="connsiteX13" fmla="*/ 5273130 w 8570091"/>
                      <a:gd name="connsiteY13" fmla="*/ 3496758 h 3538601"/>
                      <a:gd name="connsiteX14" fmla="*/ 5288465 w 8570091"/>
                      <a:gd name="connsiteY14" fmla="*/ 3538601 h 3538601"/>
                      <a:gd name="connsiteX15" fmla="*/ 2212606 w 8570091"/>
                      <a:gd name="connsiteY15" fmla="*/ 3538601 h 3538601"/>
                      <a:gd name="connsiteX16" fmla="*/ 2234728 w 8570091"/>
                      <a:gd name="connsiteY16" fmla="*/ 3502563 h 3538601"/>
                      <a:gd name="connsiteX17" fmla="*/ 2847625 w 8570091"/>
                      <a:gd name="connsiteY17" fmla="*/ 2922184 h 3538601"/>
                      <a:gd name="connsiteX18" fmla="*/ 2798863 w 8570091"/>
                      <a:gd name="connsiteY18" fmla="*/ 2294111 h 3538601"/>
                      <a:gd name="connsiteX19" fmla="*/ 1375050 w 8570091"/>
                      <a:gd name="connsiteY19" fmla="*/ 1989311 h 3538601"/>
                      <a:gd name="connsiteX20" fmla="*/ 0 w 8570091"/>
                      <a:gd name="connsiteY20" fmla="*/ 1370475 h 3538601"/>
                      <a:gd name="connsiteX0" fmla="*/ 0 w 8570091"/>
                      <a:gd name="connsiteY0" fmla="*/ 1370475 h 3538601"/>
                      <a:gd name="connsiteX1" fmla="*/ 1852566 w 8570091"/>
                      <a:gd name="connsiteY1" fmla="*/ 1178710 h 3538601"/>
                      <a:gd name="connsiteX2" fmla="*/ 3418405 w 8570091"/>
                      <a:gd name="connsiteY2" fmla="*/ 807058 h 3538601"/>
                      <a:gd name="connsiteX3" fmla="*/ 3844920 w 8570091"/>
                      <a:gd name="connsiteY3" fmla="*/ 1139565 h 3538601"/>
                      <a:gd name="connsiteX4" fmla="*/ 4348938 w 8570091"/>
                      <a:gd name="connsiteY4" fmla="*/ 788583 h 3538601"/>
                      <a:gd name="connsiteX5" fmla="*/ 5001251 w 8570091"/>
                      <a:gd name="connsiteY5" fmla="*/ 409893 h 3538601"/>
                      <a:gd name="connsiteX6" fmla="*/ 5812273 w 8570091"/>
                      <a:gd name="connsiteY6" fmla="*/ 520728 h 3538601"/>
                      <a:gd name="connsiteX7" fmla="*/ 7479888 w 8570091"/>
                      <a:gd name="connsiteY7" fmla="*/ 456074 h 3538601"/>
                      <a:gd name="connsiteX8" fmla="*/ 8552623 w 8570091"/>
                      <a:gd name="connsiteY8" fmla="*/ 21966 h 3538601"/>
                      <a:gd name="connsiteX9" fmla="*/ 8035760 w 8570091"/>
                      <a:gd name="connsiteY9" fmla="*/ 1231929 h 3538601"/>
                      <a:gd name="connsiteX10" fmla="*/ 6641205 w 8570091"/>
                      <a:gd name="connsiteY10" fmla="*/ 2026256 h 3538601"/>
                      <a:gd name="connsiteX11" fmla="*/ 4798052 w 8570091"/>
                      <a:gd name="connsiteY11" fmla="*/ 2321820 h 3538601"/>
                      <a:gd name="connsiteX12" fmla="*/ 4790366 w 8570091"/>
                      <a:gd name="connsiteY12" fmla="*/ 2959129 h 3538601"/>
                      <a:gd name="connsiteX13" fmla="*/ 5273130 w 8570091"/>
                      <a:gd name="connsiteY13" fmla="*/ 3496758 h 3538601"/>
                      <a:gd name="connsiteX14" fmla="*/ 5288465 w 8570091"/>
                      <a:gd name="connsiteY14" fmla="*/ 3538601 h 3538601"/>
                      <a:gd name="connsiteX15" fmla="*/ 2212606 w 8570091"/>
                      <a:gd name="connsiteY15" fmla="*/ 3538601 h 3538601"/>
                      <a:gd name="connsiteX16" fmla="*/ 2234728 w 8570091"/>
                      <a:gd name="connsiteY16" fmla="*/ 3502563 h 3538601"/>
                      <a:gd name="connsiteX17" fmla="*/ 2847625 w 8570091"/>
                      <a:gd name="connsiteY17" fmla="*/ 2922184 h 3538601"/>
                      <a:gd name="connsiteX18" fmla="*/ 2798863 w 8570091"/>
                      <a:gd name="connsiteY18" fmla="*/ 2294111 h 3538601"/>
                      <a:gd name="connsiteX19" fmla="*/ 1375050 w 8570091"/>
                      <a:gd name="connsiteY19" fmla="*/ 1989311 h 3538601"/>
                      <a:gd name="connsiteX20" fmla="*/ 0 w 8570091"/>
                      <a:gd name="connsiteY20" fmla="*/ 1370475 h 3538601"/>
                      <a:gd name="connsiteX0" fmla="*/ 0 w 8570091"/>
                      <a:gd name="connsiteY0" fmla="*/ 1370475 h 3538601"/>
                      <a:gd name="connsiteX1" fmla="*/ 1852566 w 8570091"/>
                      <a:gd name="connsiteY1" fmla="*/ 1178710 h 3538601"/>
                      <a:gd name="connsiteX2" fmla="*/ 3418405 w 8570091"/>
                      <a:gd name="connsiteY2" fmla="*/ 807058 h 3538601"/>
                      <a:gd name="connsiteX3" fmla="*/ 3835684 w 8570091"/>
                      <a:gd name="connsiteY3" fmla="*/ 1823056 h 3538601"/>
                      <a:gd name="connsiteX4" fmla="*/ 4348938 w 8570091"/>
                      <a:gd name="connsiteY4" fmla="*/ 788583 h 3538601"/>
                      <a:gd name="connsiteX5" fmla="*/ 5001251 w 8570091"/>
                      <a:gd name="connsiteY5" fmla="*/ 409893 h 3538601"/>
                      <a:gd name="connsiteX6" fmla="*/ 5812273 w 8570091"/>
                      <a:gd name="connsiteY6" fmla="*/ 520728 h 3538601"/>
                      <a:gd name="connsiteX7" fmla="*/ 7479888 w 8570091"/>
                      <a:gd name="connsiteY7" fmla="*/ 456074 h 3538601"/>
                      <a:gd name="connsiteX8" fmla="*/ 8552623 w 8570091"/>
                      <a:gd name="connsiteY8" fmla="*/ 21966 h 3538601"/>
                      <a:gd name="connsiteX9" fmla="*/ 8035760 w 8570091"/>
                      <a:gd name="connsiteY9" fmla="*/ 1231929 h 3538601"/>
                      <a:gd name="connsiteX10" fmla="*/ 6641205 w 8570091"/>
                      <a:gd name="connsiteY10" fmla="*/ 2026256 h 3538601"/>
                      <a:gd name="connsiteX11" fmla="*/ 4798052 w 8570091"/>
                      <a:gd name="connsiteY11" fmla="*/ 2321820 h 3538601"/>
                      <a:gd name="connsiteX12" fmla="*/ 4790366 w 8570091"/>
                      <a:gd name="connsiteY12" fmla="*/ 2959129 h 3538601"/>
                      <a:gd name="connsiteX13" fmla="*/ 5273130 w 8570091"/>
                      <a:gd name="connsiteY13" fmla="*/ 3496758 h 3538601"/>
                      <a:gd name="connsiteX14" fmla="*/ 5288465 w 8570091"/>
                      <a:gd name="connsiteY14" fmla="*/ 3538601 h 3538601"/>
                      <a:gd name="connsiteX15" fmla="*/ 2212606 w 8570091"/>
                      <a:gd name="connsiteY15" fmla="*/ 3538601 h 3538601"/>
                      <a:gd name="connsiteX16" fmla="*/ 2234728 w 8570091"/>
                      <a:gd name="connsiteY16" fmla="*/ 3502563 h 3538601"/>
                      <a:gd name="connsiteX17" fmla="*/ 2847625 w 8570091"/>
                      <a:gd name="connsiteY17" fmla="*/ 2922184 h 3538601"/>
                      <a:gd name="connsiteX18" fmla="*/ 2798863 w 8570091"/>
                      <a:gd name="connsiteY18" fmla="*/ 2294111 h 3538601"/>
                      <a:gd name="connsiteX19" fmla="*/ 1375050 w 8570091"/>
                      <a:gd name="connsiteY19" fmla="*/ 1989311 h 3538601"/>
                      <a:gd name="connsiteX20" fmla="*/ 0 w 8570091"/>
                      <a:gd name="connsiteY20" fmla="*/ 1370475 h 3538601"/>
                      <a:gd name="connsiteX0" fmla="*/ 0 w 8068877"/>
                      <a:gd name="connsiteY0" fmla="*/ 968968 h 3137094"/>
                      <a:gd name="connsiteX1" fmla="*/ 1852566 w 8068877"/>
                      <a:gd name="connsiteY1" fmla="*/ 777203 h 3137094"/>
                      <a:gd name="connsiteX2" fmla="*/ 3418405 w 8068877"/>
                      <a:gd name="connsiteY2" fmla="*/ 405551 h 3137094"/>
                      <a:gd name="connsiteX3" fmla="*/ 3835684 w 8068877"/>
                      <a:gd name="connsiteY3" fmla="*/ 1421549 h 3137094"/>
                      <a:gd name="connsiteX4" fmla="*/ 4348938 w 8068877"/>
                      <a:gd name="connsiteY4" fmla="*/ 387076 h 3137094"/>
                      <a:gd name="connsiteX5" fmla="*/ 5001251 w 8068877"/>
                      <a:gd name="connsiteY5" fmla="*/ 8386 h 3137094"/>
                      <a:gd name="connsiteX6" fmla="*/ 5812273 w 8068877"/>
                      <a:gd name="connsiteY6" fmla="*/ 119221 h 3137094"/>
                      <a:gd name="connsiteX7" fmla="*/ 7479888 w 8068877"/>
                      <a:gd name="connsiteY7" fmla="*/ 54567 h 3137094"/>
                      <a:gd name="connsiteX8" fmla="*/ 8035760 w 8068877"/>
                      <a:gd name="connsiteY8" fmla="*/ 830422 h 3137094"/>
                      <a:gd name="connsiteX9" fmla="*/ 6641205 w 8068877"/>
                      <a:gd name="connsiteY9" fmla="*/ 1624749 h 3137094"/>
                      <a:gd name="connsiteX10" fmla="*/ 4798052 w 8068877"/>
                      <a:gd name="connsiteY10" fmla="*/ 1920313 h 3137094"/>
                      <a:gd name="connsiteX11" fmla="*/ 4790366 w 8068877"/>
                      <a:gd name="connsiteY11" fmla="*/ 2557622 h 3137094"/>
                      <a:gd name="connsiteX12" fmla="*/ 5273130 w 8068877"/>
                      <a:gd name="connsiteY12" fmla="*/ 3095251 h 3137094"/>
                      <a:gd name="connsiteX13" fmla="*/ 5288465 w 8068877"/>
                      <a:gd name="connsiteY13" fmla="*/ 3137094 h 3137094"/>
                      <a:gd name="connsiteX14" fmla="*/ 2212606 w 8068877"/>
                      <a:gd name="connsiteY14" fmla="*/ 3137094 h 3137094"/>
                      <a:gd name="connsiteX15" fmla="*/ 2234728 w 8068877"/>
                      <a:gd name="connsiteY15" fmla="*/ 3101056 h 3137094"/>
                      <a:gd name="connsiteX16" fmla="*/ 2847625 w 8068877"/>
                      <a:gd name="connsiteY16" fmla="*/ 2520677 h 3137094"/>
                      <a:gd name="connsiteX17" fmla="*/ 2798863 w 8068877"/>
                      <a:gd name="connsiteY17" fmla="*/ 1892604 h 3137094"/>
                      <a:gd name="connsiteX18" fmla="*/ 1375050 w 8068877"/>
                      <a:gd name="connsiteY18" fmla="*/ 1587804 h 3137094"/>
                      <a:gd name="connsiteX19" fmla="*/ 0 w 8068877"/>
                      <a:gd name="connsiteY19" fmla="*/ 968968 h 3137094"/>
                      <a:gd name="connsiteX0" fmla="*/ 0 w 8048800"/>
                      <a:gd name="connsiteY0" fmla="*/ 982252 h 3150378"/>
                      <a:gd name="connsiteX1" fmla="*/ 1852566 w 8048800"/>
                      <a:gd name="connsiteY1" fmla="*/ 790487 h 3150378"/>
                      <a:gd name="connsiteX2" fmla="*/ 3418405 w 8048800"/>
                      <a:gd name="connsiteY2" fmla="*/ 418835 h 3150378"/>
                      <a:gd name="connsiteX3" fmla="*/ 3835684 w 8048800"/>
                      <a:gd name="connsiteY3" fmla="*/ 1434833 h 3150378"/>
                      <a:gd name="connsiteX4" fmla="*/ 4348938 w 8048800"/>
                      <a:gd name="connsiteY4" fmla="*/ 400360 h 3150378"/>
                      <a:gd name="connsiteX5" fmla="*/ 5001251 w 8048800"/>
                      <a:gd name="connsiteY5" fmla="*/ 21670 h 3150378"/>
                      <a:gd name="connsiteX6" fmla="*/ 5812273 w 8048800"/>
                      <a:gd name="connsiteY6" fmla="*/ 132505 h 3150378"/>
                      <a:gd name="connsiteX7" fmla="*/ 8035760 w 8048800"/>
                      <a:gd name="connsiteY7" fmla="*/ 843706 h 3150378"/>
                      <a:gd name="connsiteX8" fmla="*/ 6641205 w 8048800"/>
                      <a:gd name="connsiteY8" fmla="*/ 1638033 h 3150378"/>
                      <a:gd name="connsiteX9" fmla="*/ 4798052 w 8048800"/>
                      <a:gd name="connsiteY9" fmla="*/ 1933597 h 3150378"/>
                      <a:gd name="connsiteX10" fmla="*/ 4790366 w 8048800"/>
                      <a:gd name="connsiteY10" fmla="*/ 2570906 h 3150378"/>
                      <a:gd name="connsiteX11" fmla="*/ 5273130 w 8048800"/>
                      <a:gd name="connsiteY11" fmla="*/ 3108535 h 3150378"/>
                      <a:gd name="connsiteX12" fmla="*/ 5288465 w 8048800"/>
                      <a:gd name="connsiteY12" fmla="*/ 3150378 h 3150378"/>
                      <a:gd name="connsiteX13" fmla="*/ 2212606 w 8048800"/>
                      <a:gd name="connsiteY13" fmla="*/ 3150378 h 3150378"/>
                      <a:gd name="connsiteX14" fmla="*/ 2234728 w 8048800"/>
                      <a:gd name="connsiteY14" fmla="*/ 3114340 h 3150378"/>
                      <a:gd name="connsiteX15" fmla="*/ 2847625 w 8048800"/>
                      <a:gd name="connsiteY15" fmla="*/ 2533961 h 3150378"/>
                      <a:gd name="connsiteX16" fmla="*/ 2798863 w 8048800"/>
                      <a:gd name="connsiteY16" fmla="*/ 1905888 h 3150378"/>
                      <a:gd name="connsiteX17" fmla="*/ 1375050 w 8048800"/>
                      <a:gd name="connsiteY17" fmla="*/ 1601088 h 3150378"/>
                      <a:gd name="connsiteX18" fmla="*/ 0 w 8048800"/>
                      <a:gd name="connsiteY18" fmla="*/ 982252 h 3150378"/>
                      <a:gd name="connsiteX0" fmla="*/ 0 w 8048800"/>
                      <a:gd name="connsiteY0" fmla="*/ 873412 h 3041538"/>
                      <a:gd name="connsiteX1" fmla="*/ 1852566 w 8048800"/>
                      <a:gd name="connsiteY1" fmla="*/ 681647 h 3041538"/>
                      <a:gd name="connsiteX2" fmla="*/ 3418405 w 8048800"/>
                      <a:gd name="connsiteY2" fmla="*/ 309995 h 3041538"/>
                      <a:gd name="connsiteX3" fmla="*/ 3835684 w 8048800"/>
                      <a:gd name="connsiteY3" fmla="*/ 1325993 h 3041538"/>
                      <a:gd name="connsiteX4" fmla="*/ 4348938 w 8048800"/>
                      <a:gd name="connsiteY4" fmla="*/ 291520 h 3041538"/>
                      <a:gd name="connsiteX5" fmla="*/ 5056669 w 8048800"/>
                      <a:gd name="connsiteY5" fmla="*/ 180684 h 3041538"/>
                      <a:gd name="connsiteX6" fmla="*/ 5812273 w 8048800"/>
                      <a:gd name="connsiteY6" fmla="*/ 23665 h 3041538"/>
                      <a:gd name="connsiteX7" fmla="*/ 8035760 w 8048800"/>
                      <a:gd name="connsiteY7" fmla="*/ 734866 h 3041538"/>
                      <a:gd name="connsiteX8" fmla="*/ 6641205 w 8048800"/>
                      <a:gd name="connsiteY8" fmla="*/ 1529193 h 3041538"/>
                      <a:gd name="connsiteX9" fmla="*/ 4798052 w 8048800"/>
                      <a:gd name="connsiteY9" fmla="*/ 1824757 h 3041538"/>
                      <a:gd name="connsiteX10" fmla="*/ 4790366 w 8048800"/>
                      <a:gd name="connsiteY10" fmla="*/ 2462066 h 3041538"/>
                      <a:gd name="connsiteX11" fmla="*/ 5273130 w 8048800"/>
                      <a:gd name="connsiteY11" fmla="*/ 2999695 h 3041538"/>
                      <a:gd name="connsiteX12" fmla="*/ 5288465 w 8048800"/>
                      <a:gd name="connsiteY12" fmla="*/ 3041538 h 3041538"/>
                      <a:gd name="connsiteX13" fmla="*/ 2212606 w 8048800"/>
                      <a:gd name="connsiteY13" fmla="*/ 3041538 h 3041538"/>
                      <a:gd name="connsiteX14" fmla="*/ 2234728 w 8048800"/>
                      <a:gd name="connsiteY14" fmla="*/ 3005500 h 3041538"/>
                      <a:gd name="connsiteX15" fmla="*/ 2847625 w 8048800"/>
                      <a:gd name="connsiteY15" fmla="*/ 2425121 h 3041538"/>
                      <a:gd name="connsiteX16" fmla="*/ 2798863 w 8048800"/>
                      <a:gd name="connsiteY16" fmla="*/ 1797048 h 3041538"/>
                      <a:gd name="connsiteX17" fmla="*/ 1375050 w 8048800"/>
                      <a:gd name="connsiteY17" fmla="*/ 1492248 h 3041538"/>
                      <a:gd name="connsiteX18" fmla="*/ 0 w 8048800"/>
                      <a:gd name="connsiteY18" fmla="*/ 873412 h 3041538"/>
                      <a:gd name="connsiteX0" fmla="*/ 0 w 8043404"/>
                      <a:gd name="connsiteY0" fmla="*/ 710008 h 2878134"/>
                      <a:gd name="connsiteX1" fmla="*/ 1852566 w 8043404"/>
                      <a:gd name="connsiteY1" fmla="*/ 518243 h 2878134"/>
                      <a:gd name="connsiteX2" fmla="*/ 3418405 w 8043404"/>
                      <a:gd name="connsiteY2" fmla="*/ 146591 h 2878134"/>
                      <a:gd name="connsiteX3" fmla="*/ 3835684 w 8043404"/>
                      <a:gd name="connsiteY3" fmla="*/ 1162589 h 2878134"/>
                      <a:gd name="connsiteX4" fmla="*/ 4348938 w 8043404"/>
                      <a:gd name="connsiteY4" fmla="*/ 128116 h 2878134"/>
                      <a:gd name="connsiteX5" fmla="*/ 5056669 w 8043404"/>
                      <a:gd name="connsiteY5" fmla="*/ 17280 h 2878134"/>
                      <a:gd name="connsiteX6" fmla="*/ 6024710 w 8043404"/>
                      <a:gd name="connsiteY6" fmla="*/ 137351 h 2878134"/>
                      <a:gd name="connsiteX7" fmla="*/ 8035760 w 8043404"/>
                      <a:gd name="connsiteY7" fmla="*/ 571462 h 2878134"/>
                      <a:gd name="connsiteX8" fmla="*/ 6641205 w 8043404"/>
                      <a:gd name="connsiteY8" fmla="*/ 1365789 h 2878134"/>
                      <a:gd name="connsiteX9" fmla="*/ 4798052 w 8043404"/>
                      <a:gd name="connsiteY9" fmla="*/ 1661353 h 2878134"/>
                      <a:gd name="connsiteX10" fmla="*/ 4790366 w 8043404"/>
                      <a:gd name="connsiteY10" fmla="*/ 2298662 h 2878134"/>
                      <a:gd name="connsiteX11" fmla="*/ 5273130 w 8043404"/>
                      <a:gd name="connsiteY11" fmla="*/ 2836291 h 2878134"/>
                      <a:gd name="connsiteX12" fmla="*/ 5288465 w 8043404"/>
                      <a:gd name="connsiteY12" fmla="*/ 2878134 h 2878134"/>
                      <a:gd name="connsiteX13" fmla="*/ 2212606 w 8043404"/>
                      <a:gd name="connsiteY13" fmla="*/ 2878134 h 2878134"/>
                      <a:gd name="connsiteX14" fmla="*/ 2234728 w 8043404"/>
                      <a:gd name="connsiteY14" fmla="*/ 2842096 h 2878134"/>
                      <a:gd name="connsiteX15" fmla="*/ 2847625 w 8043404"/>
                      <a:gd name="connsiteY15" fmla="*/ 2261717 h 2878134"/>
                      <a:gd name="connsiteX16" fmla="*/ 2798863 w 8043404"/>
                      <a:gd name="connsiteY16" fmla="*/ 1633644 h 2878134"/>
                      <a:gd name="connsiteX17" fmla="*/ 1375050 w 8043404"/>
                      <a:gd name="connsiteY17" fmla="*/ 1328844 h 2878134"/>
                      <a:gd name="connsiteX18" fmla="*/ 0 w 8043404"/>
                      <a:gd name="connsiteY18" fmla="*/ 710008 h 2878134"/>
                      <a:gd name="connsiteX0" fmla="*/ 0 w 8043404"/>
                      <a:gd name="connsiteY0" fmla="*/ 673748 h 2841874"/>
                      <a:gd name="connsiteX1" fmla="*/ 1852566 w 8043404"/>
                      <a:gd name="connsiteY1" fmla="*/ 481983 h 2841874"/>
                      <a:gd name="connsiteX2" fmla="*/ 3418405 w 8043404"/>
                      <a:gd name="connsiteY2" fmla="*/ 110331 h 2841874"/>
                      <a:gd name="connsiteX3" fmla="*/ 3835684 w 8043404"/>
                      <a:gd name="connsiteY3" fmla="*/ 1126329 h 2841874"/>
                      <a:gd name="connsiteX4" fmla="*/ 4348938 w 8043404"/>
                      <a:gd name="connsiteY4" fmla="*/ 91856 h 2841874"/>
                      <a:gd name="connsiteX5" fmla="*/ 6024710 w 8043404"/>
                      <a:gd name="connsiteY5" fmla="*/ 101091 h 2841874"/>
                      <a:gd name="connsiteX6" fmla="*/ 8035760 w 8043404"/>
                      <a:gd name="connsiteY6" fmla="*/ 535202 h 2841874"/>
                      <a:gd name="connsiteX7" fmla="*/ 6641205 w 8043404"/>
                      <a:gd name="connsiteY7" fmla="*/ 1329529 h 2841874"/>
                      <a:gd name="connsiteX8" fmla="*/ 4798052 w 8043404"/>
                      <a:gd name="connsiteY8" fmla="*/ 1625093 h 2841874"/>
                      <a:gd name="connsiteX9" fmla="*/ 4790366 w 8043404"/>
                      <a:gd name="connsiteY9" fmla="*/ 2262402 h 2841874"/>
                      <a:gd name="connsiteX10" fmla="*/ 5273130 w 8043404"/>
                      <a:gd name="connsiteY10" fmla="*/ 2800031 h 2841874"/>
                      <a:gd name="connsiteX11" fmla="*/ 5288465 w 8043404"/>
                      <a:gd name="connsiteY11" fmla="*/ 2841874 h 2841874"/>
                      <a:gd name="connsiteX12" fmla="*/ 2212606 w 8043404"/>
                      <a:gd name="connsiteY12" fmla="*/ 2841874 h 2841874"/>
                      <a:gd name="connsiteX13" fmla="*/ 2234728 w 8043404"/>
                      <a:gd name="connsiteY13" fmla="*/ 2805836 h 2841874"/>
                      <a:gd name="connsiteX14" fmla="*/ 2847625 w 8043404"/>
                      <a:gd name="connsiteY14" fmla="*/ 2225457 h 2841874"/>
                      <a:gd name="connsiteX15" fmla="*/ 2798863 w 8043404"/>
                      <a:gd name="connsiteY15" fmla="*/ 1597384 h 2841874"/>
                      <a:gd name="connsiteX16" fmla="*/ 1375050 w 8043404"/>
                      <a:gd name="connsiteY16" fmla="*/ 1292584 h 2841874"/>
                      <a:gd name="connsiteX17" fmla="*/ 0 w 8043404"/>
                      <a:gd name="connsiteY17" fmla="*/ 673748 h 2841874"/>
                      <a:gd name="connsiteX0" fmla="*/ 0 w 8043404"/>
                      <a:gd name="connsiteY0" fmla="*/ 582156 h 2750282"/>
                      <a:gd name="connsiteX1" fmla="*/ 1852566 w 8043404"/>
                      <a:gd name="connsiteY1" fmla="*/ 390391 h 2750282"/>
                      <a:gd name="connsiteX2" fmla="*/ 3418405 w 8043404"/>
                      <a:gd name="connsiteY2" fmla="*/ 18739 h 2750282"/>
                      <a:gd name="connsiteX3" fmla="*/ 3835684 w 8043404"/>
                      <a:gd name="connsiteY3" fmla="*/ 1034737 h 2750282"/>
                      <a:gd name="connsiteX4" fmla="*/ 4422829 w 8043404"/>
                      <a:gd name="connsiteY4" fmla="*/ 572919 h 2750282"/>
                      <a:gd name="connsiteX5" fmla="*/ 6024710 w 8043404"/>
                      <a:gd name="connsiteY5" fmla="*/ 9499 h 2750282"/>
                      <a:gd name="connsiteX6" fmla="*/ 8035760 w 8043404"/>
                      <a:gd name="connsiteY6" fmla="*/ 443610 h 2750282"/>
                      <a:gd name="connsiteX7" fmla="*/ 6641205 w 8043404"/>
                      <a:gd name="connsiteY7" fmla="*/ 1237937 h 2750282"/>
                      <a:gd name="connsiteX8" fmla="*/ 4798052 w 8043404"/>
                      <a:gd name="connsiteY8" fmla="*/ 1533501 h 2750282"/>
                      <a:gd name="connsiteX9" fmla="*/ 4790366 w 8043404"/>
                      <a:gd name="connsiteY9" fmla="*/ 2170810 h 2750282"/>
                      <a:gd name="connsiteX10" fmla="*/ 5273130 w 8043404"/>
                      <a:gd name="connsiteY10" fmla="*/ 2708439 h 2750282"/>
                      <a:gd name="connsiteX11" fmla="*/ 5288465 w 8043404"/>
                      <a:gd name="connsiteY11" fmla="*/ 2750282 h 2750282"/>
                      <a:gd name="connsiteX12" fmla="*/ 2212606 w 8043404"/>
                      <a:gd name="connsiteY12" fmla="*/ 2750282 h 2750282"/>
                      <a:gd name="connsiteX13" fmla="*/ 2234728 w 8043404"/>
                      <a:gd name="connsiteY13" fmla="*/ 2714244 h 2750282"/>
                      <a:gd name="connsiteX14" fmla="*/ 2847625 w 8043404"/>
                      <a:gd name="connsiteY14" fmla="*/ 2133865 h 2750282"/>
                      <a:gd name="connsiteX15" fmla="*/ 2798863 w 8043404"/>
                      <a:gd name="connsiteY15" fmla="*/ 1505792 h 2750282"/>
                      <a:gd name="connsiteX16" fmla="*/ 1375050 w 8043404"/>
                      <a:gd name="connsiteY16" fmla="*/ 1200992 h 2750282"/>
                      <a:gd name="connsiteX17" fmla="*/ 0 w 8043404"/>
                      <a:gd name="connsiteY17" fmla="*/ 582156 h 2750282"/>
                      <a:gd name="connsiteX0" fmla="*/ 0 w 8043404"/>
                      <a:gd name="connsiteY0" fmla="*/ 573956 h 2742082"/>
                      <a:gd name="connsiteX1" fmla="*/ 1852566 w 8043404"/>
                      <a:gd name="connsiteY1" fmla="*/ 382191 h 2742082"/>
                      <a:gd name="connsiteX2" fmla="*/ 3215205 w 8043404"/>
                      <a:gd name="connsiteY2" fmla="*/ 610902 h 2742082"/>
                      <a:gd name="connsiteX3" fmla="*/ 3835684 w 8043404"/>
                      <a:gd name="connsiteY3" fmla="*/ 1026537 h 2742082"/>
                      <a:gd name="connsiteX4" fmla="*/ 4422829 w 8043404"/>
                      <a:gd name="connsiteY4" fmla="*/ 564719 h 2742082"/>
                      <a:gd name="connsiteX5" fmla="*/ 6024710 w 8043404"/>
                      <a:gd name="connsiteY5" fmla="*/ 1299 h 2742082"/>
                      <a:gd name="connsiteX6" fmla="*/ 8035760 w 8043404"/>
                      <a:gd name="connsiteY6" fmla="*/ 435410 h 2742082"/>
                      <a:gd name="connsiteX7" fmla="*/ 6641205 w 8043404"/>
                      <a:gd name="connsiteY7" fmla="*/ 1229737 h 2742082"/>
                      <a:gd name="connsiteX8" fmla="*/ 4798052 w 8043404"/>
                      <a:gd name="connsiteY8" fmla="*/ 1525301 h 2742082"/>
                      <a:gd name="connsiteX9" fmla="*/ 4790366 w 8043404"/>
                      <a:gd name="connsiteY9" fmla="*/ 2162610 h 2742082"/>
                      <a:gd name="connsiteX10" fmla="*/ 5273130 w 8043404"/>
                      <a:gd name="connsiteY10" fmla="*/ 2700239 h 2742082"/>
                      <a:gd name="connsiteX11" fmla="*/ 5288465 w 8043404"/>
                      <a:gd name="connsiteY11" fmla="*/ 2742082 h 2742082"/>
                      <a:gd name="connsiteX12" fmla="*/ 2212606 w 8043404"/>
                      <a:gd name="connsiteY12" fmla="*/ 2742082 h 2742082"/>
                      <a:gd name="connsiteX13" fmla="*/ 2234728 w 8043404"/>
                      <a:gd name="connsiteY13" fmla="*/ 2706044 h 2742082"/>
                      <a:gd name="connsiteX14" fmla="*/ 2847625 w 8043404"/>
                      <a:gd name="connsiteY14" fmla="*/ 2125665 h 2742082"/>
                      <a:gd name="connsiteX15" fmla="*/ 2798863 w 8043404"/>
                      <a:gd name="connsiteY15" fmla="*/ 1497592 h 2742082"/>
                      <a:gd name="connsiteX16" fmla="*/ 1375050 w 8043404"/>
                      <a:gd name="connsiteY16" fmla="*/ 1192792 h 2742082"/>
                      <a:gd name="connsiteX17" fmla="*/ 0 w 8043404"/>
                      <a:gd name="connsiteY17" fmla="*/ 573956 h 2742082"/>
                      <a:gd name="connsiteX0" fmla="*/ 0 w 8043404"/>
                      <a:gd name="connsiteY0" fmla="*/ 573956 h 2742082"/>
                      <a:gd name="connsiteX1" fmla="*/ 1852566 w 8043404"/>
                      <a:gd name="connsiteY1" fmla="*/ 382191 h 2742082"/>
                      <a:gd name="connsiteX2" fmla="*/ 3215205 w 8043404"/>
                      <a:gd name="connsiteY2" fmla="*/ 610902 h 2742082"/>
                      <a:gd name="connsiteX3" fmla="*/ 3771029 w 8043404"/>
                      <a:gd name="connsiteY3" fmla="*/ 1192791 h 2742082"/>
                      <a:gd name="connsiteX4" fmla="*/ 4422829 w 8043404"/>
                      <a:gd name="connsiteY4" fmla="*/ 564719 h 2742082"/>
                      <a:gd name="connsiteX5" fmla="*/ 6024710 w 8043404"/>
                      <a:gd name="connsiteY5" fmla="*/ 1299 h 2742082"/>
                      <a:gd name="connsiteX6" fmla="*/ 8035760 w 8043404"/>
                      <a:gd name="connsiteY6" fmla="*/ 435410 h 2742082"/>
                      <a:gd name="connsiteX7" fmla="*/ 6641205 w 8043404"/>
                      <a:gd name="connsiteY7" fmla="*/ 1229737 h 2742082"/>
                      <a:gd name="connsiteX8" fmla="*/ 4798052 w 8043404"/>
                      <a:gd name="connsiteY8" fmla="*/ 1525301 h 2742082"/>
                      <a:gd name="connsiteX9" fmla="*/ 4790366 w 8043404"/>
                      <a:gd name="connsiteY9" fmla="*/ 2162610 h 2742082"/>
                      <a:gd name="connsiteX10" fmla="*/ 5273130 w 8043404"/>
                      <a:gd name="connsiteY10" fmla="*/ 2700239 h 2742082"/>
                      <a:gd name="connsiteX11" fmla="*/ 5288465 w 8043404"/>
                      <a:gd name="connsiteY11" fmla="*/ 2742082 h 2742082"/>
                      <a:gd name="connsiteX12" fmla="*/ 2212606 w 8043404"/>
                      <a:gd name="connsiteY12" fmla="*/ 2742082 h 2742082"/>
                      <a:gd name="connsiteX13" fmla="*/ 2234728 w 8043404"/>
                      <a:gd name="connsiteY13" fmla="*/ 2706044 h 2742082"/>
                      <a:gd name="connsiteX14" fmla="*/ 2847625 w 8043404"/>
                      <a:gd name="connsiteY14" fmla="*/ 2125665 h 2742082"/>
                      <a:gd name="connsiteX15" fmla="*/ 2798863 w 8043404"/>
                      <a:gd name="connsiteY15" fmla="*/ 1497592 h 2742082"/>
                      <a:gd name="connsiteX16" fmla="*/ 1375050 w 8043404"/>
                      <a:gd name="connsiteY16" fmla="*/ 1192792 h 2742082"/>
                      <a:gd name="connsiteX17" fmla="*/ 0 w 8043404"/>
                      <a:gd name="connsiteY17" fmla="*/ 573956 h 2742082"/>
                      <a:gd name="connsiteX0" fmla="*/ 0 w 8043404"/>
                      <a:gd name="connsiteY0" fmla="*/ 217106 h 2385232"/>
                      <a:gd name="connsiteX1" fmla="*/ 1852566 w 8043404"/>
                      <a:gd name="connsiteY1" fmla="*/ 25341 h 2385232"/>
                      <a:gd name="connsiteX2" fmla="*/ 3215205 w 8043404"/>
                      <a:gd name="connsiteY2" fmla="*/ 254052 h 2385232"/>
                      <a:gd name="connsiteX3" fmla="*/ 3771029 w 8043404"/>
                      <a:gd name="connsiteY3" fmla="*/ 835941 h 2385232"/>
                      <a:gd name="connsiteX4" fmla="*/ 4422829 w 8043404"/>
                      <a:gd name="connsiteY4" fmla="*/ 207869 h 2385232"/>
                      <a:gd name="connsiteX5" fmla="*/ 6024710 w 8043404"/>
                      <a:gd name="connsiteY5" fmla="*/ 383358 h 2385232"/>
                      <a:gd name="connsiteX6" fmla="*/ 8035760 w 8043404"/>
                      <a:gd name="connsiteY6" fmla="*/ 78560 h 2385232"/>
                      <a:gd name="connsiteX7" fmla="*/ 6641205 w 8043404"/>
                      <a:gd name="connsiteY7" fmla="*/ 872887 h 2385232"/>
                      <a:gd name="connsiteX8" fmla="*/ 4798052 w 8043404"/>
                      <a:gd name="connsiteY8" fmla="*/ 1168451 h 2385232"/>
                      <a:gd name="connsiteX9" fmla="*/ 4790366 w 8043404"/>
                      <a:gd name="connsiteY9" fmla="*/ 1805760 h 2385232"/>
                      <a:gd name="connsiteX10" fmla="*/ 5273130 w 8043404"/>
                      <a:gd name="connsiteY10" fmla="*/ 2343389 h 2385232"/>
                      <a:gd name="connsiteX11" fmla="*/ 5288465 w 8043404"/>
                      <a:gd name="connsiteY11" fmla="*/ 2385232 h 2385232"/>
                      <a:gd name="connsiteX12" fmla="*/ 2212606 w 8043404"/>
                      <a:gd name="connsiteY12" fmla="*/ 2385232 h 2385232"/>
                      <a:gd name="connsiteX13" fmla="*/ 2234728 w 8043404"/>
                      <a:gd name="connsiteY13" fmla="*/ 2349194 h 2385232"/>
                      <a:gd name="connsiteX14" fmla="*/ 2847625 w 8043404"/>
                      <a:gd name="connsiteY14" fmla="*/ 1768815 h 2385232"/>
                      <a:gd name="connsiteX15" fmla="*/ 2798863 w 8043404"/>
                      <a:gd name="connsiteY15" fmla="*/ 1140742 h 2385232"/>
                      <a:gd name="connsiteX16" fmla="*/ 1375050 w 8043404"/>
                      <a:gd name="connsiteY16" fmla="*/ 835942 h 2385232"/>
                      <a:gd name="connsiteX17" fmla="*/ 0 w 8043404"/>
                      <a:gd name="connsiteY17" fmla="*/ 217106 h 2385232"/>
                      <a:gd name="connsiteX0" fmla="*/ 0 w 8043404"/>
                      <a:gd name="connsiteY0" fmla="*/ 150420 h 2318546"/>
                      <a:gd name="connsiteX1" fmla="*/ 1880275 w 8043404"/>
                      <a:gd name="connsiteY1" fmla="*/ 272691 h 2318546"/>
                      <a:gd name="connsiteX2" fmla="*/ 3215205 w 8043404"/>
                      <a:gd name="connsiteY2" fmla="*/ 187366 h 2318546"/>
                      <a:gd name="connsiteX3" fmla="*/ 3771029 w 8043404"/>
                      <a:gd name="connsiteY3" fmla="*/ 769255 h 2318546"/>
                      <a:gd name="connsiteX4" fmla="*/ 4422829 w 8043404"/>
                      <a:gd name="connsiteY4" fmla="*/ 141183 h 2318546"/>
                      <a:gd name="connsiteX5" fmla="*/ 6024710 w 8043404"/>
                      <a:gd name="connsiteY5" fmla="*/ 316672 h 2318546"/>
                      <a:gd name="connsiteX6" fmla="*/ 8035760 w 8043404"/>
                      <a:gd name="connsiteY6" fmla="*/ 11874 h 2318546"/>
                      <a:gd name="connsiteX7" fmla="*/ 6641205 w 8043404"/>
                      <a:gd name="connsiteY7" fmla="*/ 806201 h 2318546"/>
                      <a:gd name="connsiteX8" fmla="*/ 4798052 w 8043404"/>
                      <a:gd name="connsiteY8" fmla="*/ 1101765 h 2318546"/>
                      <a:gd name="connsiteX9" fmla="*/ 4790366 w 8043404"/>
                      <a:gd name="connsiteY9" fmla="*/ 1739074 h 2318546"/>
                      <a:gd name="connsiteX10" fmla="*/ 5273130 w 8043404"/>
                      <a:gd name="connsiteY10" fmla="*/ 2276703 h 2318546"/>
                      <a:gd name="connsiteX11" fmla="*/ 5288465 w 8043404"/>
                      <a:gd name="connsiteY11" fmla="*/ 2318546 h 2318546"/>
                      <a:gd name="connsiteX12" fmla="*/ 2212606 w 8043404"/>
                      <a:gd name="connsiteY12" fmla="*/ 2318546 h 2318546"/>
                      <a:gd name="connsiteX13" fmla="*/ 2234728 w 8043404"/>
                      <a:gd name="connsiteY13" fmla="*/ 2282508 h 2318546"/>
                      <a:gd name="connsiteX14" fmla="*/ 2847625 w 8043404"/>
                      <a:gd name="connsiteY14" fmla="*/ 1702129 h 2318546"/>
                      <a:gd name="connsiteX15" fmla="*/ 2798863 w 8043404"/>
                      <a:gd name="connsiteY15" fmla="*/ 1074056 h 2318546"/>
                      <a:gd name="connsiteX16" fmla="*/ 1375050 w 8043404"/>
                      <a:gd name="connsiteY16" fmla="*/ 769256 h 2318546"/>
                      <a:gd name="connsiteX17" fmla="*/ 0 w 8043404"/>
                      <a:gd name="connsiteY17" fmla="*/ 150420 h 2318546"/>
                      <a:gd name="connsiteX0" fmla="*/ 0 w 8043404"/>
                      <a:gd name="connsiteY0" fmla="*/ 150420 h 2318546"/>
                      <a:gd name="connsiteX1" fmla="*/ 1769438 w 8043404"/>
                      <a:gd name="connsiteY1" fmla="*/ 328109 h 2318546"/>
                      <a:gd name="connsiteX2" fmla="*/ 3215205 w 8043404"/>
                      <a:gd name="connsiteY2" fmla="*/ 187366 h 2318546"/>
                      <a:gd name="connsiteX3" fmla="*/ 3771029 w 8043404"/>
                      <a:gd name="connsiteY3" fmla="*/ 769255 h 2318546"/>
                      <a:gd name="connsiteX4" fmla="*/ 4422829 w 8043404"/>
                      <a:gd name="connsiteY4" fmla="*/ 141183 h 2318546"/>
                      <a:gd name="connsiteX5" fmla="*/ 6024710 w 8043404"/>
                      <a:gd name="connsiteY5" fmla="*/ 316672 h 2318546"/>
                      <a:gd name="connsiteX6" fmla="*/ 8035760 w 8043404"/>
                      <a:gd name="connsiteY6" fmla="*/ 11874 h 2318546"/>
                      <a:gd name="connsiteX7" fmla="*/ 6641205 w 8043404"/>
                      <a:gd name="connsiteY7" fmla="*/ 806201 h 2318546"/>
                      <a:gd name="connsiteX8" fmla="*/ 4798052 w 8043404"/>
                      <a:gd name="connsiteY8" fmla="*/ 1101765 h 2318546"/>
                      <a:gd name="connsiteX9" fmla="*/ 4790366 w 8043404"/>
                      <a:gd name="connsiteY9" fmla="*/ 1739074 h 2318546"/>
                      <a:gd name="connsiteX10" fmla="*/ 5273130 w 8043404"/>
                      <a:gd name="connsiteY10" fmla="*/ 2276703 h 2318546"/>
                      <a:gd name="connsiteX11" fmla="*/ 5288465 w 8043404"/>
                      <a:gd name="connsiteY11" fmla="*/ 2318546 h 2318546"/>
                      <a:gd name="connsiteX12" fmla="*/ 2212606 w 8043404"/>
                      <a:gd name="connsiteY12" fmla="*/ 2318546 h 2318546"/>
                      <a:gd name="connsiteX13" fmla="*/ 2234728 w 8043404"/>
                      <a:gd name="connsiteY13" fmla="*/ 2282508 h 2318546"/>
                      <a:gd name="connsiteX14" fmla="*/ 2847625 w 8043404"/>
                      <a:gd name="connsiteY14" fmla="*/ 1702129 h 2318546"/>
                      <a:gd name="connsiteX15" fmla="*/ 2798863 w 8043404"/>
                      <a:gd name="connsiteY15" fmla="*/ 1074056 h 2318546"/>
                      <a:gd name="connsiteX16" fmla="*/ 1375050 w 8043404"/>
                      <a:gd name="connsiteY16" fmla="*/ 769256 h 2318546"/>
                      <a:gd name="connsiteX17" fmla="*/ 0 w 8043404"/>
                      <a:gd name="connsiteY17" fmla="*/ 150420 h 2318546"/>
                      <a:gd name="connsiteX0" fmla="*/ 0 w 8043404"/>
                      <a:gd name="connsiteY0" fmla="*/ 150420 h 2318546"/>
                      <a:gd name="connsiteX1" fmla="*/ 1769438 w 8043404"/>
                      <a:gd name="connsiteY1" fmla="*/ 328109 h 2318546"/>
                      <a:gd name="connsiteX2" fmla="*/ 3196732 w 8043404"/>
                      <a:gd name="connsiteY2" fmla="*/ 418276 h 2318546"/>
                      <a:gd name="connsiteX3" fmla="*/ 3771029 w 8043404"/>
                      <a:gd name="connsiteY3" fmla="*/ 769255 h 2318546"/>
                      <a:gd name="connsiteX4" fmla="*/ 4422829 w 8043404"/>
                      <a:gd name="connsiteY4" fmla="*/ 141183 h 2318546"/>
                      <a:gd name="connsiteX5" fmla="*/ 6024710 w 8043404"/>
                      <a:gd name="connsiteY5" fmla="*/ 316672 h 2318546"/>
                      <a:gd name="connsiteX6" fmla="*/ 8035760 w 8043404"/>
                      <a:gd name="connsiteY6" fmla="*/ 11874 h 2318546"/>
                      <a:gd name="connsiteX7" fmla="*/ 6641205 w 8043404"/>
                      <a:gd name="connsiteY7" fmla="*/ 806201 h 2318546"/>
                      <a:gd name="connsiteX8" fmla="*/ 4798052 w 8043404"/>
                      <a:gd name="connsiteY8" fmla="*/ 1101765 h 2318546"/>
                      <a:gd name="connsiteX9" fmla="*/ 4790366 w 8043404"/>
                      <a:gd name="connsiteY9" fmla="*/ 1739074 h 2318546"/>
                      <a:gd name="connsiteX10" fmla="*/ 5273130 w 8043404"/>
                      <a:gd name="connsiteY10" fmla="*/ 2276703 h 2318546"/>
                      <a:gd name="connsiteX11" fmla="*/ 5288465 w 8043404"/>
                      <a:gd name="connsiteY11" fmla="*/ 2318546 h 2318546"/>
                      <a:gd name="connsiteX12" fmla="*/ 2212606 w 8043404"/>
                      <a:gd name="connsiteY12" fmla="*/ 2318546 h 2318546"/>
                      <a:gd name="connsiteX13" fmla="*/ 2234728 w 8043404"/>
                      <a:gd name="connsiteY13" fmla="*/ 2282508 h 2318546"/>
                      <a:gd name="connsiteX14" fmla="*/ 2847625 w 8043404"/>
                      <a:gd name="connsiteY14" fmla="*/ 1702129 h 2318546"/>
                      <a:gd name="connsiteX15" fmla="*/ 2798863 w 8043404"/>
                      <a:gd name="connsiteY15" fmla="*/ 1074056 h 2318546"/>
                      <a:gd name="connsiteX16" fmla="*/ 1375050 w 8043404"/>
                      <a:gd name="connsiteY16" fmla="*/ 769256 h 2318546"/>
                      <a:gd name="connsiteX17" fmla="*/ 0 w 8043404"/>
                      <a:gd name="connsiteY17" fmla="*/ 150420 h 2318546"/>
                      <a:gd name="connsiteX0" fmla="*/ 0 w 8043404"/>
                      <a:gd name="connsiteY0" fmla="*/ 151559 h 2319685"/>
                      <a:gd name="connsiteX1" fmla="*/ 1769438 w 8043404"/>
                      <a:gd name="connsiteY1" fmla="*/ 329248 h 2319685"/>
                      <a:gd name="connsiteX2" fmla="*/ 3196732 w 8043404"/>
                      <a:gd name="connsiteY2" fmla="*/ 419415 h 2319685"/>
                      <a:gd name="connsiteX3" fmla="*/ 3771029 w 8043404"/>
                      <a:gd name="connsiteY3" fmla="*/ 770394 h 2319685"/>
                      <a:gd name="connsiteX4" fmla="*/ 4367410 w 8043404"/>
                      <a:gd name="connsiteY4" fmla="*/ 373231 h 2319685"/>
                      <a:gd name="connsiteX5" fmla="*/ 6024710 w 8043404"/>
                      <a:gd name="connsiteY5" fmla="*/ 317811 h 2319685"/>
                      <a:gd name="connsiteX6" fmla="*/ 8035760 w 8043404"/>
                      <a:gd name="connsiteY6" fmla="*/ 13013 h 2319685"/>
                      <a:gd name="connsiteX7" fmla="*/ 6641205 w 8043404"/>
                      <a:gd name="connsiteY7" fmla="*/ 807340 h 2319685"/>
                      <a:gd name="connsiteX8" fmla="*/ 4798052 w 8043404"/>
                      <a:gd name="connsiteY8" fmla="*/ 1102904 h 2319685"/>
                      <a:gd name="connsiteX9" fmla="*/ 4790366 w 8043404"/>
                      <a:gd name="connsiteY9" fmla="*/ 1740213 h 2319685"/>
                      <a:gd name="connsiteX10" fmla="*/ 5273130 w 8043404"/>
                      <a:gd name="connsiteY10" fmla="*/ 2277842 h 2319685"/>
                      <a:gd name="connsiteX11" fmla="*/ 5288465 w 8043404"/>
                      <a:gd name="connsiteY11" fmla="*/ 2319685 h 2319685"/>
                      <a:gd name="connsiteX12" fmla="*/ 2212606 w 8043404"/>
                      <a:gd name="connsiteY12" fmla="*/ 2319685 h 2319685"/>
                      <a:gd name="connsiteX13" fmla="*/ 2234728 w 8043404"/>
                      <a:gd name="connsiteY13" fmla="*/ 2283647 h 2319685"/>
                      <a:gd name="connsiteX14" fmla="*/ 2847625 w 8043404"/>
                      <a:gd name="connsiteY14" fmla="*/ 1703268 h 2319685"/>
                      <a:gd name="connsiteX15" fmla="*/ 2798863 w 8043404"/>
                      <a:gd name="connsiteY15" fmla="*/ 1075195 h 2319685"/>
                      <a:gd name="connsiteX16" fmla="*/ 1375050 w 8043404"/>
                      <a:gd name="connsiteY16" fmla="*/ 770395 h 2319685"/>
                      <a:gd name="connsiteX17" fmla="*/ 0 w 8043404"/>
                      <a:gd name="connsiteY17" fmla="*/ 151559 h 2319685"/>
                      <a:gd name="connsiteX0" fmla="*/ 0 w 8043404"/>
                      <a:gd name="connsiteY0" fmla="*/ 151559 h 2319685"/>
                      <a:gd name="connsiteX1" fmla="*/ 1769438 w 8043404"/>
                      <a:gd name="connsiteY1" fmla="*/ 329248 h 2319685"/>
                      <a:gd name="connsiteX2" fmla="*/ 3196732 w 8043404"/>
                      <a:gd name="connsiteY2" fmla="*/ 419415 h 2319685"/>
                      <a:gd name="connsiteX3" fmla="*/ 3752556 w 8043404"/>
                      <a:gd name="connsiteY3" fmla="*/ 871994 h 2319685"/>
                      <a:gd name="connsiteX4" fmla="*/ 4367410 w 8043404"/>
                      <a:gd name="connsiteY4" fmla="*/ 373231 h 2319685"/>
                      <a:gd name="connsiteX5" fmla="*/ 6024710 w 8043404"/>
                      <a:gd name="connsiteY5" fmla="*/ 317811 h 2319685"/>
                      <a:gd name="connsiteX6" fmla="*/ 8035760 w 8043404"/>
                      <a:gd name="connsiteY6" fmla="*/ 13013 h 2319685"/>
                      <a:gd name="connsiteX7" fmla="*/ 6641205 w 8043404"/>
                      <a:gd name="connsiteY7" fmla="*/ 807340 h 2319685"/>
                      <a:gd name="connsiteX8" fmla="*/ 4798052 w 8043404"/>
                      <a:gd name="connsiteY8" fmla="*/ 1102904 h 2319685"/>
                      <a:gd name="connsiteX9" fmla="*/ 4790366 w 8043404"/>
                      <a:gd name="connsiteY9" fmla="*/ 1740213 h 2319685"/>
                      <a:gd name="connsiteX10" fmla="*/ 5273130 w 8043404"/>
                      <a:gd name="connsiteY10" fmla="*/ 2277842 h 2319685"/>
                      <a:gd name="connsiteX11" fmla="*/ 5288465 w 8043404"/>
                      <a:gd name="connsiteY11" fmla="*/ 2319685 h 2319685"/>
                      <a:gd name="connsiteX12" fmla="*/ 2212606 w 8043404"/>
                      <a:gd name="connsiteY12" fmla="*/ 2319685 h 2319685"/>
                      <a:gd name="connsiteX13" fmla="*/ 2234728 w 8043404"/>
                      <a:gd name="connsiteY13" fmla="*/ 2283647 h 2319685"/>
                      <a:gd name="connsiteX14" fmla="*/ 2847625 w 8043404"/>
                      <a:gd name="connsiteY14" fmla="*/ 1703268 h 2319685"/>
                      <a:gd name="connsiteX15" fmla="*/ 2798863 w 8043404"/>
                      <a:gd name="connsiteY15" fmla="*/ 1075195 h 2319685"/>
                      <a:gd name="connsiteX16" fmla="*/ 1375050 w 8043404"/>
                      <a:gd name="connsiteY16" fmla="*/ 770395 h 2319685"/>
                      <a:gd name="connsiteX17" fmla="*/ 0 w 8043404"/>
                      <a:gd name="connsiteY17" fmla="*/ 151559 h 2319685"/>
                      <a:gd name="connsiteX0" fmla="*/ 0 w 8043404"/>
                      <a:gd name="connsiteY0" fmla="*/ 152183 h 2320309"/>
                      <a:gd name="connsiteX1" fmla="*/ 1769438 w 8043404"/>
                      <a:gd name="connsiteY1" fmla="*/ 329872 h 2320309"/>
                      <a:gd name="connsiteX2" fmla="*/ 3196732 w 8043404"/>
                      <a:gd name="connsiteY2" fmla="*/ 420039 h 2320309"/>
                      <a:gd name="connsiteX3" fmla="*/ 3752556 w 8043404"/>
                      <a:gd name="connsiteY3" fmla="*/ 872618 h 2320309"/>
                      <a:gd name="connsiteX4" fmla="*/ 4496719 w 8043404"/>
                      <a:gd name="connsiteY4" fmla="*/ 484692 h 2320309"/>
                      <a:gd name="connsiteX5" fmla="*/ 6024710 w 8043404"/>
                      <a:gd name="connsiteY5" fmla="*/ 318435 h 2320309"/>
                      <a:gd name="connsiteX6" fmla="*/ 8035760 w 8043404"/>
                      <a:gd name="connsiteY6" fmla="*/ 13637 h 2320309"/>
                      <a:gd name="connsiteX7" fmla="*/ 6641205 w 8043404"/>
                      <a:gd name="connsiteY7" fmla="*/ 807964 h 2320309"/>
                      <a:gd name="connsiteX8" fmla="*/ 4798052 w 8043404"/>
                      <a:gd name="connsiteY8" fmla="*/ 1103528 h 2320309"/>
                      <a:gd name="connsiteX9" fmla="*/ 4790366 w 8043404"/>
                      <a:gd name="connsiteY9" fmla="*/ 1740837 h 2320309"/>
                      <a:gd name="connsiteX10" fmla="*/ 5273130 w 8043404"/>
                      <a:gd name="connsiteY10" fmla="*/ 2278466 h 2320309"/>
                      <a:gd name="connsiteX11" fmla="*/ 5288465 w 8043404"/>
                      <a:gd name="connsiteY11" fmla="*/ 2320309 h 2320309"/>
                      <a:gd name="connsiteX12" fmla="*/ 2212606 w 8043404"/>
                      <a:gd name="connsiteY12" fmla="*/ 2320309 h 2320309"/>
                      <a:gd name="connsiteX13" fmla="*/ 2234728 w 8043404"/>
                      <a:gd name="connsiteY13" fmla="*/ 2284271 h 2320309"/>
                      <a:gd name="connsiteX14" fmla="*/ 2847625 w 8043404"/>
                      <a:gd name="connsiteY14" fmla="*/ 1703892 h 2320309"/>
                      <a:gd name="connsiteX15" fmla="*/ 2798863 w 8043404"/>
                      <a:gd name="connsiteY15" fmla="*/ 1075819 h 2320309"/>
                      <a:gd name="connsiteX16" fmla="*/ 1375050 w 8043404"/>
                      <a:gd name="connsiteY16" fmla="*/ 771019 h 2320309"/>
                      <a:gd name="connsiteX17" fmla="*/ 0 w 8043404"/>
                      <a:gd name="connsiteY17" fmla="*/ 152183 h 2320309"/>
                      <a:gd name="connsiteX0" fmla="*/ 0 w 8043404"/>
                      <a:gd name="connsiteY0" fmla="*/ 152183 h 2320309"/>
                      <a:gd name="connsiteX1" fmla="*/ 1769438 w 8043404"/>
                      <a:gd name="connsiteY1" fmla="*/ 329872 h 2320309"/>
                      <a:gd name="connsiteX2" fmla="*/ 3141314 w 8043404"/>
                      <a:gd name="connsiteY2" fmla="*/ 493930 h 2320309"/>
                      <a:gd name="connsiteX3" fmla="*/ 3752556 w 8043404"/>
                      <a:gd name="connsiteY3" fmla="*/ 872618 h 2320309"/>
                      <a:gd name="connsiteX4" fmla="*/ 4496719 w 8043404"/>
                      <a:gd name="connsiteY4" fmla="*/ 484692 h 2320309"/>
                      <a:gd name="connsiteX5" fmla="*/ 6024710 w 8043404"/>
                      <a:gd name="connsiteY5" fmla="*/ 318435 h 2320309"/>
                      <a:gd name="connsiteX6" fmla="*/ 8035760 w 8043404"/>
                      <a:gd name="connsiteY6" fmla="*/ 13637 h 2320309"/>
                      <a:gd name="connsiteX7" fmla="*/ 6641205 w 8043404"/>
                      <a:gd name="connsiteY7" fmla="*/ 807964 h 2320309"/>
                      <a:gd name="connsiteX8" fmla="*/ 4798052 w 8043404"/>
                      <a:gd name="connsiteY8" fmla="*/ 1103528 h 2320309"/>
                      <a:gd name="connsiteX9" fmla="*/ 4790366 w 8043404"/>
                      <a:gd name="connsiteY9" fmla="*/ 1740837 h 2320309"/>
                      <a:gd name="connsiteX10" fmla="*/ 5273130 w 8043404"/>
                      <a:gd name="connsiteY10" fmla="*/ 2278466 h 2320309"/>
                      <a:gd name="connsiteX11" fmla="*/ 5288465 w 8043404"/>
                      <a:gd name="connsiteY11" fmla="*/ 2320309 h 2320309"/>
                      <a:gd name="connsiteX12" fmla="*/ 2212606 w 8043404"/>
                      <a:gd name="connsiteY12" fmla="*/ 2320309 h 2320309"/>
                      <a:gd name="connsiteX13" fmla="*/ 2234728 w 8043404"/>
                      <a:gd name="connsiteY13" fmla="*/ 2284271 h 2320309"/>
                      <a:gd name="connsiteX14" fmla="*/ 2847625 w 8043404"/>
                      <a:gd name="connsiteY14" fmla="*/ 1703892 h 2320309"/>
                      <a:gd name="connsiteX15" fmla="*/ 2798863 w 8043404"/>
                      <a:gd name="connsiteY15" fmla="*/ 1075819 h 2320309"/>
                      <a:gd name="connsiteX16" fmla="*/ 1375050 w 8043404"/>
                      <a:gd name="connsiteY16" fmla="*/ 771019 h 2320309"/>
                      <a:gd name="connsiteX17" fmla="*/ 0 w 8043404"/>
                      <a:gd name="connsiteY17" fmla="*/ 152183 h 2320309"/>
                      <a:gd name="connsiteX0" fmla="*/ 0 w 8043404"/>
                      <a:gd name="connsiteY0" fmla="*/ 152183 h 2320309"/>
                      <a:gd name="connsiteX1" fmla="*/ 1769438 w 8043404"/>
                      <a:gd name="connsiteY1" fmla="*/ 329872 h 2320309"/>
                      <a:gd name="connsiteX2" fmla="*/ 3085895 w 8043404"/>
                      <a:gd name="connsiteY2" fmla="*/ 604766 h 2320309"/>
                      <a:gd name="connsiteX3" fmla="*/ 3752556 w 8043404"/>
                      <a:gd name="connsiteY3" fmla="*/ 872618 h 2320309"/>
                      <a:gd name="connsiteX4" fmla="*/ 4496719 w 8043404"/>
                      <a:gd name="connsiteY4" fmla="*/ 484692 h 2320309"/>
                      <a:gd name="connsiteX5" fmla="*/ 6024710 w 8043404"/>
                      <a:gd name="connsiteY5" fmla="*/ 318435 h 2320309"/>
                      <a:gd name="connsiteX6" fmla="*/ 8035760 w 8043404"/>
                      <a:gd name="connsiteY6" fmla="*/ 13637 h 2320309"/>
                      <a:gd name="connsiteX7" fmla="*/ 6641205 w 8043404"/>
                      <a:gd name="connsiteY7" fmla="*/ 807964 h 2320309"/>
                      <a:gd name="connsiteX8" fmla="*/ 4798052 w 8043404"/>
                      <a:gd name="connsiteY8" fmla="*/ 1103528 h 2320309"/>
                      <a:gd name="connsiteX9" fmla="*/ 4790366 w 8043404"/>
                      <a:gd name="connsiteY9" fmla="*/ 1740837 h 2320309"/>
                      <a:gd name="connsiteX10" fmla="*/ 5273130 w 8043404"/>
                      <a:gd name="connsiteY10" fmla="*/ 2278466 h 2320309"/>
                      <a:gd name="connsiteX11" fmla="*/ 5288465 w 8043404"/>
                      <a:gd name="connsiteY11" fmla="*/ 2320309 h 2320309"/>
                      <a:gd name="connsiteX12" fmla="*/ 2212606 w 8043404"/>
                      <a:gd name="connsiteY12" fmla="*/ 2320309 h 2320309"/>
                      <a:gd name="connsiteX13" fmla="*/ 2234728 w 8043404"/>
                      <a:gd name="connsiteY13" fmla="*/ 2284271 h 2320309"/>
                      <a:gd name="connsiteX14" fmla="*/ 2847625 w 8043404"/>
                      <a:gd name="connsiteY14" fmla="*/ 1703892 h 2320309"/>
                      <a:gd name="connsiteX15" fmla="*/ 2798863 w 8043404"/>
                      <a:gd name="connsiteY15" fmla="*/ 1075819 h 2320309"/>
                      <a:gd name="connsiteX16" fmla="*/ 1375050 w 8043404"/>
                      <a:gd name="connsiteY16" fmla="*/ 771019 h 2320309"/>
                      <a:gd name="connsiteX17" fmla="*/ 0 w 8043404"/>
                      <a:gd name="connsiteY17" fmla="*/ 152183 h 2320309"/>
                      <a:gd name="connsiteX0" fmla="*/ 0 w 8043404"/>
                      <a:gd name="connsiteY0" fmla="*/ 152183 h 2320309"/>
                      <a:gd name="connsiteX1" fmla="*/ 1769438 w 8043404"/>
                      <a:gd name="connsiteY1" fmla="*/ 329872 h 2320309"/>
                      <a:gd name="connsiteX2" fmla="*/ 3085895 w 8043404"/>
                      <a:gd name="connsiteY2" fmla="*/ 604766 h 2320309"/>
                      <a:gd name="connsiteX3" fmla="*/ 3752556 w 8043404"/>
                      <a:gd name="connsiteY3" fmla="*/ 946509 h 2320309"/>
                      <a:gd name="connsiteX4" fmla="*/ 4496719 w 8043404"/>
                      <a:gd name="connsiteY4" fmla="*/ 484692 h 2320309"/>
                      <a:gd name="connsiteX5" fmla="*/ 6024710 w 8043404"/>
                      <a:gd name="connsiteY5" fmla="*/ 318435 h 2320309"/>
                      <a:gd name="connsiteX6" fmla="*/ 8035760 w 8043404"/>
                      <a:gd name="connsiteY6" fmla="*/ 13637 h 2320309"/>
                      <a:gd name="connsiteX7" fmla="*/ 6641205 w 8043404"/>
                      <a:gd name="connsiteY7" fmla="*/ 807964 h 2320309"/>
                      <a:gd name="connsiteX8" fmla="*/ 4798052 w 8043404"/>
                      <a:gd name="connsiteY8" fmla="*/ 1103528 h 2320309"/>
                      <a:gd name="connsiteX9" fmla="*/ 4790366 w 8043404"/>
                      <a:gd name="connsiteY9" fmla="*/ 1740837 h 2320309"/>
                      <a:gd name="connsiteX10" fmla="*/ 5273130 w 8043404"/>
                      <a:gd name="connsiteY10" fmla="*/ 2278466 h 2320309"/>
                      <a:gd name="connsiteX11" fmla="*/ 5288465 w 8043404"/>
                      <a:gd name="connsiteY11" fmla="*/ 2320309 h 2320309"/>
                      <a:gd name="connsiteX12" fmla="*/ 2212606 w 8043404"/>
                      <a:gd name="connsiteY12" fmla="*/ 2320309 h 2320309"/>
                      <a:gd name="connsiteX13" fmla="*/ 2234728 w 8043404"/>
                      <a:gd name="connsiteY13" fmla="*/ 2284271 h 2320309"/>
                      <a:gd name="connsiteX14" fmla="*/ 2847625 w 8043404"/>
                      <a:gd name="connsiteY14" fmla="*/ 1703892 h 2320309"/>
                      <a:gd name="connsiteX15" fmla="*/ 2798863 w 8043404"/>
                      <a:gd name="connsiteY15" fmla="*/ 1075819 h 2320309"/>
                      <a:gd name="connsiteX16" fmla="*/ 1375050 w 8043404"/>
                      <a:gd name="connsiteY16" fmla="*/ 771019 h 2320309"/>
                      <a:gd name="connsiteX17" fmla="*/ 0 w 8043404"/>
                      <a:gd name="connsiteY17" fmla="*/ 152183 h 2320309"/>
                      <a:gd name="connsiteX0" fmla="*/ 0 w 8043404"/>
                      <a:gd name="connsiteY0" fmla="*/ 152747 h 2320873"/>
                      <a:gd name="connsiteX1" fmla="*/ 1769438 w 8043404"/>
                      <a:gd name="connsiteY1" fmla="*/ 330436 h 2320873"/>
                      <a:gd name="connsiteX2" fmla="*/ 3085895 w 8043404"/>
                      <a:gd name="connsiteY2" fmla="*/ 605330 h 2320873"/>
                      <a:gd name="connsiteX3" fmla="*/ 3752556 w 8043404"/>
                      <a:gd name="connsiteY3" fmla="*/ 947073 h 2320873"/>
                      <a:gd name="connsiteX4" fmla="*/ 4459773 w 8043404"/>
                      <a:gd name="connsiteY4" fmla="*/ 577619 h 2320873"/>
                      <a:gd name="connsiteX5" fmla="*/ 6024710 w 8043404"/>
                      <a:gd name="connsiteY5" fmla="*/ 318999 h 2320873"/>
                      <a:gd name="connsiteX6" fmla="*/ 8035760 w 8043404"/>
                      <a:gd name="connsiteY6" fmla="*/ 14201 h 2320873"/>
                      <a:gd name="connsiteX7" fmla="*/ 6641205 w 8043404"/>
                      <a:gd name="connsiteY7" fmla="*/ 808528 h 2320873"/>
                      <a:gd name="connsiteX8" fmla="*/ 4798052 w 8043404"/>
                      <a:gd name="connsiteY8" fmla="*/ 1104092 h 2320873"/>
                      <a:gd name="connsiteX9" fmla="*/ 4790366 w 8043404"/>
                      <a:gd name="connsiteY9" fmla="*/ 1741401 h 2320873"/>
                      <a:gd name="connsiteX10" fmla="*/ 5273130 w 8043404"/>
                      <a:gd name="connsiteY10" fmla="*/ 2279030 h 2320873"/>
                      <a:gd name="connsiteX11" fmla="*/ 5288465 w 8043404"/>
                      <a:gd name="connsiteY11" fmla="*/ 2320873 h 2320873"/>
                      <a:gd name="connsiteX12" fmla="*/ 2212606 w 8043404"/>
                      <a:gd name="connsiteY12" fmla="*/ 2320873 h 2320873"/>
                      <a:gd name="connsiteX13" fmla="*/ 2234728 w 8043404"/>
                      <a:gd name="connsiteY13" fmla="*/ 2284835 h 2320873"/>
                      <a:gd name="connsiteX14" fmla="*/ 2847625 w 8043404"/>
                      <a:gd name="connsiteY14" fmla="*/ 1704456 h 2320873"/>
                      <a:gd name="connsiteX15" fmla="*/ 2798863 w 8043404"/>
                      <a:gd name="connsiteY15" fmla="*/ 1076383 h 2320873"/>
                      <a:gd name="connsiteX16" fmla="*/ 1375050 w 8043404"/>
                      <a:gd name="connsiteY16" fmla="*/ 771583 h 2320873"/>
                      <a:gd name="connsiteX17" fmla="*/ 0 w 8043404"/>
                      <a:gd name="connsiteY17" fmla="*/ 152747 h 2320873"/>
                      <a:gd name="connsiteX0" fmla="*/ 0 w 8043404"/>
                      <a:gd name="connsiteY0" fmla="*/ 151929 h 2320055"/>
                      <a:gd name="connsiteX1" fmla="*/ 1769438 w 8043404"/>
                      <a:gd name="connsiteY1" fmla="*/ 329618 h 2320055"/>
                      <a:gd name="connsiteX2" fmla="*/ 3085895 w 8043404"/>
                      <a:gd name="connsiteY2" fmla="*/ 604512 h 2320055"/>
                      <a:gd name="connsiteX3" fmla="*/ 3752556 w 8043404"/>
                      <a:gd name="connsiteY3" fmla="*/ 946255 h 2320055"/>
                      <a:gd name="connsiteX4" fmla="*/ 4459773 w 8043404"/>
                      <a:gd name="connsiteY4" fmla="*/ 576801 h 2320055"/>
                      <a:gd name="connsiteX5" fmla="*/ 5842675 w 8043404"/>
                      <a:gd name="connsiteY5" fmla="*/ 440455 h 2320055"/>
                      <a:gd name="connsiteX6" fmla="*/ 6024710 w 8043404"/>
                      <a:gd name="connsiteY6" fmla="*/ 318181 h 2320055"/>
                      <a:gd name="connsiteX7" fmla="*/ 8035760 w 8043404"/>
                      <a:gd name="connsiteY7" fmla="*/ 13383 h 2320055"/>
                      <a:gd name="connsiteX8" fmla="*/ 6641205 w 8043404"/>
                      <a:gd name="connsiteY8" fmla="*/ 807710 h 2320055"/>
                      <a:gd name="connsiteX9" fmla="*/ 4798052 w 8043404"/>
                      <a:gd name="connsiteY9" fmla="*/ 1103274 h 2320055"/>
                      <a:gd name="connsiteX10" fmla="*/ 4790366 w 8043404"/>
                      <a:gd name="connsiteY10" fmla="*/ 1740583 h 2320055"/>
                      <a:gd name="connsiteX11" fmla="*/ 5273130 w 8043404"/>
                      <a:gd name="connsiteY11" fmla="*/ 2278212 h 2320055"/>
                      <a:gd name="connsiteX12" fmla="*/ 5288465 w 8043404"/>
                      <a:gd name="connsiteY12" fmla="*/ 2320055 h 2320055"/>
                      <a:gd name="connsiteX13" fmla="*/ 2212606 w 8043404"/>
                      <a:gd name="connsiteY13" fmla="*/ 2320055 h 2320055"/>
                      <a:gd name="connsiteX14" fmla="*/ 2234728 w 8043404"/>
                      <a:gd name="connsiteY14" fmla="*/ 2284017 h 2320055"/>
                      <a:gd name="connsiteX15" fmla="*/ 2847625 w 8043404"/>
                      <a:gd name="connsiteY15" fmla="*/ 1703638 h 2320055"/>
                      <a:gd name="connsiteX16" fmla="*/ 2798863 w 8043404"/>
                      <a:gd name="connsiteY16" fmla="*/ 1075565 h 2320055"/>
                      <a:gd name="connsiteX17" fmla="*/ 1375050 w 8043404"/>
                      <a:gd name="connsiteY17" fmla="*/ 770765 h 2320055"/>
                      <a:gd name="connsiteX18" fmla="*/ 0 w 8043404"/>
                      <a:gd name="connsiteY18" fmla="*/ 151929 h 2320055"/>
                      <a:gd name="connsiteX0" fmla="*/ 0 w 7631552"/>
                      <a:gd name="connsiteY0" fmla="*/ 38997 h 2207123"/>
                      <a:gd name="connsiteX1" fmla="*/ 1769438 w 7631552"/>
                      <a:gd name="connsiteY1" fmla="*/ 216686 h 2207123"/>
                      <a:gd name="connsiteX2" fmla="*/ 3085895 w 7631552"/>
                      <a:gd name="connsiteY2" fmla="*/ 491580 h 2207123"/>
                      <a:gd name="connsiteX3" fmla="*/ 3752556 w 7631552"/>
                      <a:gd name="connsiteY3" fmla="*/ 833323 h 2207123"/>
                      <a:gd name="connsiteX4" fmla="*/ 4459773 w 7631552"/>
                      <a:gd name="connsiteY4" fmla="*/ 463869 h 2207123"/>
                      <a:gd name="connsiteX5" fmla="*/ 5842675 w 7631552"/>
                      <a:gd name="connsiteY5" fmla="*/ 327523 h 2207123"/>
                      <a:gd name="connsiteX6" fmla="*/ 6024710 w 7631552"/>
                      <a:gd name="connsiteY6" fmla="*/ 205249 h 2207123"/>
                      <a:gd name="connsiteX7" fmla="*/ 7620123 w 7631552"/>
                      <a:gd name="connsiteY7" fmla="*/ 168305 h 2207123"/>
                      <a:gd name="connsiteX8" fmla="*/ 6641205 w 7631552"/>
                      <a:gd name="connsiteY8" fmla="*/ 694778 h 2207123"/>
                      <a:gd name="connsiteX9" fmla="*/ 4798052 w 7631552"/>
                      <a:gd name="connsiteY9" fmla="*/ 990342 h 2207123"/>
                      <a:gd name="connsiteX10" fmla="*/ 4790366 w 7631552"/>
                      <a:gd name="connsiteY10" fmla="*/ 1627651 h 2207123"/>
                      <a:gd name="connsiteX11" fmla="*/ 5273130 w 7631552"/>
                      <a:gd name="connsiteY11" fmla="*/ 2165280 h 2207123"/>
                      <a:gd name="connsiteX12" fmla="*/ 5288465 w 7631552"/>
                      <a:gd name="connsiteY12" fmla="*/ 2207123 h 2207123"/>
                      <a:gd name="connsiteX13" fmla="*/ 2212606 w 7631552"/>
                      <a:gd name="connsiteY13" fmla="*/ 2207123 h 2207123"/>
                      <a:gd name="connsiteX14" fmla="*/ 2234728 w 7631552"/>
                      <a:gd name="connsiteY14" fmla="*/ 2171085 h 2207123"/>
                      <a:gd name="connsiteX15" fmla="*/ 2847625 w 7631552"/>
                      <a:gd name="connsiteY15" fmla="*/ 1590706 h 2207123"/>
                      <a:gd name="connsiteX16" fmla="*/ 2798863 w 7631552"/>
                      <a:gd name="connsiteY16" fmla="*/ 962633 h 2207123"/>
                      <a:gd name="connsiteX17" fmla="*/ 1375050 w 7631552"/>
                      <a:gd name="connsiteY17" fmla="*/ 657833 h 2207123"/>
                      <a:gd name="connsiteX18" fmla="*/ 0 w 7631552"/>
                      <a:gd name="connsiteY18" fmla="*/ 38997 h 2207123"/>
                      <a:gd name="connsiteX0" fmla="*/ 0 w 7151261"/>
                      <a:gd name="connsiteY0" fmla="*/ 153098 h 2071842"/>
                      <a:gd name="connsiteX1" fmla="*/ 1289147 w 7151261"/>
                      <a:gd name="connsiteY1" fmla="*/ 81405 h 2071842"/>
                      <a:gd name="connsiteX2" fmla="*/ 2605604 w 7151261"/>
                      <a:gd name="connsiteY2" fmla="*/ 356299 h 2071842"/>
                      <a:gd name="connsiteX3" fmla="*/ 3272265 w 7151261"/>
                      <a:gd name="connsiteY3" fmla="*/ 698042 h 2071842"/>
                      <a:gd name="connsiteX4" fmla="*/ 3979482 w 7151261"/>
                      <a:gd name="connsiteY4" fmla="*/ 328588 h 2071842"/>
                      <a:gd name="connsiteX5" fmla="*/ 5362384 w 7151261"/>
                      <a:gd name="connsiteY5" fmla="*/ 192242 h 2071842"/>
                      <a:gd name="connsiteX6" fmla="*/ 5544419 w 7151261"/>
                      <a:gd name="connsiteY6" fmla="*/ 69968 h 2071842"/>
                      <a:gd name="connsiteX7" fmla="*/ 7139832 w 7151261"/>
                      <a:gd name="connsiteY7" fmla="*/ 33024 h 2071842"/>
                      <a:gd name="connsiteX8" fmla="*/ 6160914 w 7151261"/>
                      <a:gd name="connsiteY8" fmla="*/ 559497 h 2071842"/>
                      <a:gd name="connsiteX9" fmla="*/ 4317761 w 7151261"/>
                      <a:gd name="connsiteY9" fmla="*/ 855061 h 2071842"/>
                      <a:gd name="connsiteX10" fmla="*/ 4310075 w 7151261"/>
                      <a:gd name="connsiteY10" fmla="*/ 1492370 h 2071842"/>
                      <a:gd name="connsiteX11" fmla="*/ 4792839 w 7151261"/>
                      <a:gd name="connsiteY11" fmla="*/ 2029999 h 2071842"/>
                      <a:gd name="connsiteX12" fmla="*/ 4808174 w 7151261"/>
                      <a:gd name="connsiteY12" fmla="*/ 2071842 h 2071842"/>
                      <a:gd name="connsiteX13" fmla="*/ 1732315 w 7151261"/>
                      <a:gd name="connsiteY13" fmla="*/ 2071842 h 2071842"/>
                      <a:gd name="connsiteX14" fmla="*/ 1754437 w 7151261"/>
                      <a:gd name="connsiteY14" fmla="*/ 2035804 h 2071842"/>
                      <a:gd name="connsiteX15" fmla="*/ 2367334 w 7151261"/>
                      <a:gd name="connsiteY15" fmla="*/ 1455425 h 2071842"/>
                      <a:gd name="connsiteX16" fmla="*/ 2318572 w 7151261"/>
                      <a:gd name="connsiteY16" fmla="*/ 827352 h 2071842"/>
                      <a:gd name="connsiteX17" fmla="*/ 894759 w 7151261"/>
                      <a:gd name="connsiteY17" fmla="*/ 522552 h 2071842"/>
                      <a:gd name="connsiteX18" fmla="*/ 0 w 7151261"/>
                      <a:gd name="connsiteY18" fmla="*/ 153098 h 2071842"/>
                      <a:gd name="connsiteX0" fmla="*/ 0 w 7252861"/>
                      <a:gd name="connsiteY0" fmla="*/ 88443 h 2071842"/>
                      <a:gd name="connsiteX1" fmla="*/ 1390747 w 7252861"/>
                      <a:gd name="connsiteY1" fmla="*/ 81405 h 2071842"/>
                      <a:gd name="connsiteX2" fmla="*/ 2707204 w 7252861"/>
                      <a:gd name="connsiteY2" fmla="*/ 356299 h 2071842"/>
                      <a:gd name="connsiteX3" fmla="*/ 3373865 w 7252861"/>
                      <a:gd name="connsiteY3" fmla="*/ 698042 h 2071842"/>
                      <a:gd name="connsiteX4" fmla="*/ 4081082 w 7252861"/>
                      <a:gd name="connsiteY4" fmla="*/ 328588 h 2071842"/>
                      <a:gd name="connsiteX5" fmla="*/ 5463984 w 7252861"/>
                      <a:gd name="connsiteY5" fmla="*/ 192242 h 2071842"/>
                      <a:gd name="connsiteX6" fmla="*/ 5646019 w 7252861"/>
                      <a:gd name="connsiteY6" fmla="*/ 69968 h 2071842"/>
                      <a:gd name="connsiteX7" fmla="*/ 7241432 w 7252861"/>
                      <a:gd name="connsiteY7" fmla="*/ 33024 h 2071842"/>
                      <a:gd name="connsiteX8" fmla="*/ 6262514 w 7252861"/>
                      <a:gd name="connsiteY8" fmla="*/ 559497 h 2071842"/>
                      <a:gd name="connsiteX9" fmla="*/ 4419361 w 7252861"/>
                      <a:gd name="connsiteY9" fmla="*/ 855061 h 2071842"/>
                      <a:gd name="connsiteX10" fmla="*/ 4411675 w 7252861"/>
                      <a:gd name="connsiteY10" fmla="*/ 1492370 h 2071842"/>
                      <a:gd name="connsiteX11" fmla="*/ 4894439 w 7252861"/>
                      <a:gd name="connsiteY11" fmla="*/ 2029999 h 2071842"/>
                      <a:gd name="connsiteX12" fmla="*/ 4909774 w 7252861"/>
                      <a:gd name="connsiteY12" fmla="*/ 2071842 h 2071842"/>
                      <a:gd name="connsiteX13" fmla="*/ 1833915 w 7252861"/>
                      <a:gd name="connsiteY13" fmla="*/ 2071842 h 2071842"/>
                      <a:gd name="connsiteX14" fmla="*/ 1856037 w 7252861"/>
                      <a:gd name="connsiteY14" fmla="*/ 2035804 h 2071842"/>
                      <a:gd name="connsiteX15" fmla="*/ 2468934 w 7252861"/>
                      <a:gd name="connsiteY15" fmla="*/ 1455425 h 2071842"/>
                      <a:gd name="connsiteX16" fmla="*/ 2420172 w 7252861"/>
                      <a:gd name="connsiteY16" fmla="*/ 827352 h 2071842"/>
                      <a:gd name="connsiteX17" fmla="*/ 996359 w 7252861"/>
                      <a:gd name="connsiteY17" fmla="*/ 522552 h 2071842"/>
                      <a:gd name="connsiteX18" fmla="*/ 0 w 7252861"/>
                      <a:gd name="connsiteY18" fmla="*/ 88443 h 2071842"/>
                      <a:gd name="connsiteX0" fmla="*/ 0 w 7259230"/>
                      <a:gd name="connsiteY0" fmla="*/ 68475 h 2051874"/>
                      <a:gd name="connsiteX1" fmla="*/ 1390747 w 7259230"/>
                      <a:gd name="connsiteY1" fmla="*/ 61437 h 2051874"/>
                      <a:gd name="connsiteX2" fmla="*/ 2707204 w 7259230"/>
                      <a:gd name="connsiteY2" fmla="*/ 336331 h 2051874"/>
                      <a:gd name="connsiteX3" fmla="*/ 3373865 w 7259230"/>
                      <a:gd name="connsiteY3" fmla="*/ 678074 h 2051874"/>
                      <a:gd name="connsiteX4" fmla="*/ 4081082 w 7259230"/>
                      <a:gd name="connsiteY4" fmla="*/ 308620 h 2051874"/>
                      <a:gd name="connsiteX5" fmla="*/ 5463984 w 7259230"/>
                      <a:gd name="connsiteY5" fmla="*/ 172274 h 2051874"/>
                      <a:gd name="connsiteX6" fmla="*/ 7241432 w 7259230"/>
                      <a:gd name="connsiteY6" fmla="*/ 13056 h 2051874"/>
                      <a:gd name="connsiteX7" fmla="*/ 6262514 w 7259230"/>
                      <a:gd name="connsiteY7" fmla="*/ 539529 h 2051874"/>
                      <a:gd name="connsiteX8" fmla="*/ 4419361 w 7259230"/>
                      <a:gd name="connsiteY8" fmla="*/ 835093 h 2051874"/>
                      <a:gd name="connsiteX9" fmla="*/ 4411675 w 7259230"/>
                      <a:gd name="connsiteY9" fmla="*/ 1472402 h 2051874"/>
                      <a:gd name="connsiteX10" fmla="*/ 4894439 w 7259230"/>
                      <a:gd name="connsiteY10" fmla="*/ 2010031 h 2051874"/>
                      <a:gd name="connsiteX11" fmla="*/ 4909774 w 7259230"/>
                      <a:gd name="connsiteY11" fmla="*/ 2051874 h 2051874"/>
                      <a:gd name="connsiteX12" fmla="*/ 1833915 w 7259230"/>
                      <a:gd name="connsiteY12" fmla="*/ 2051874 h 2051874"/>
                      <a:gd name="connsiteX13" fmla="*/ 1856037 w 7259230"/>
                      <a:gd name="connsiteY13" fmla="*/ 2015836 h 2051874"/>
                      <a:gd name="connsiteX14" fmla="*/ 2468934 w 7259230"/>
                      <a:gd name="connsiteY14" fmla="*/ 1435457 h 2051874"/>
                      <a:gd name="connsiteX15" fmla="*/ 2420172 w 7259230"/>
                      <a:gd name="connsiteY15" fmla="*/ 807384 h 2051874"/>
                      <a:gd name="connsiteX16" fmla="*/ 996359 w 7259230"/>
                      <a:gd name="connsiteY16" fmla="*/ 502584 h 2051874"/>
                      <a:gd name="connsiteX17" fmla="*/ 0 w 7259230"/>
                      <a:gd name="connsiteY17" fmla="*/ 68475 h 2051874"/>
                      <a:gd name="connsiteX0" fmla="*/ 0 w 7258199"/>
                      <a:gd name="connsiteY0" fmla="*/ 92322 h 2075721"/>
                      <a:gd name="connsiteX1" fmla="*/ 1390747 w 7258199"/>
                      <a:gd name="connsiteY1" fmla="*/ 85284 h 2075721"/>
                      <a:gd name="connsiteX2" fmla="*/ 2707204 w 7258199"/>
                      <a:gd name="connsiteY2" fmla="*/ 360178 h 2075721"/>
                      <a:gd name="connsiteX3" fmla="*/ 3373865 w 7258199"/>
                      <a:gd name="connsiteY3" fmla="*/ 701921 h 2075721"/>
                      <a:gd name="connsiteX4" fmla="*/ 4081082 w 7258199"/>
                      <a:gd name="connsiteY4" fmla="*/ 332467 h 2075721"/>
                      <a:gd name="connsiteX5" fmla="*/ 5491693 w 7258199"/>
                      <a:gd name="connsiteY5" fmla="*/ 76048 h 2075721"/>
                      <a:gd name="connsiteX6" fmla="*/ 7241432 w 7258199"/>
                      <a:gd name="connsiteY6" fmla="*/ 36903 h 2075721"/>
                      <a:gd name="connsiteX7" fmla="*/ 6262514 w 7258199"/>
                      <a:gd name="connsiteY7" fmla="*/ 563376 h 2075721"/>
                      <a:gd name="connsiteX8" fmla="*/ 4419361 w 7258199"/>
                      <a:gd name="connsiteY8" fmla="*/ 858940 h 2075721"/>
                      <a:gd name="connsiteX9" fmla="*/ 4411675 w 7258199"/>
                      <a:gd name="connsiteY9" fmla="*/ 1496249 h 2075721"/>
                      <a:gd name="connsiteX10" fmla="*/ 4894439 w 7258199"/>
                      <a:gd name="connsiteY10" fmla="*/ 2033878 h 2075721"/>
                      <a:gd name="connsiteX11" fmla="*/ 4909774 w 7258199"/>
                      <a:gd name="connsiteY11" fmla="*/ 2075721 h 2075721"/>
                      <a:gd name="connsiteX12" fmla="*/ 1833915 w 7258199"/>
                      <a:gd name="connsiteY12" fmla="*/ 2075721 h 2075721"/>
                      <a:gd name="connsiteX13" fmla="*/ 1856037 w 7258199"/>
                      <a:gd name="connsiteY13" fmla="*/ 2039683 h 2075721"/>
                      <a:gd name="connsiteX14" fmla="*/ 2468934 w 7258199"/>
                      <a:gd name="connsiteY14" fmla="*/ 1459304 h 2075721"/>
                      <a:gd name="connsiteX15" fmla="*/ 2420172 w 7258199"/>
                      <a:gd name="connsiteY15" fmla="*/ 831231 h 2075721"/>
                      <a:gd name="connsiteX16" fmla="*/ 996359 w 7258199"/>
                      <a:gd name="connsiteY16" fmla="*/ 526431 h 2075721"/>
                      <a:gd name="connsiteX17" fmla="*/ 0 w 7258199"/>
                      <a:gd name="connsiteY17" fmla="*/ 92322 h 2075721"/>
                      <a:gd name="connsiteX0" fmla="*/ 0 w 7086747"/>
                      <a:gd name="connsiteY0" fmla="*/ 59259 h 2042658"/>
                      <a:gd name="connsiteX1" fmla="*/ 1390747 w 7086747"/>
                      <a:gd name="connsiteY1" fmla="*/ 52221 h 2042658"/>
                      <a:gd name="connsiteX2" fmla="*/ 2707204 w 7086747"/>
                      <a:gd name="connsiteY2" fmla="*/ 327115 h 2042658"/>
                      <a:gd name="connsiteX3" fmla="*/ 3373865 w 7086747"/>
                      <a:gd name="connsiteY3" fmla="*/ 668858 h 2042658"/>
                      <a:gd name="connsiteX4" fmla="*/ 4081082 w 7086747"/>
                      <a:gd name="connsiteY4" fmla="*/ 299404 h 2042658"/>
                      <a:gd name="connsiteX5" fmla="*/ 5491693 w 7086747"/>
                      <a:gd name="connsiteY5" fmla="*/ 42985 h 2042658"/>
                      <a:gd name="connsiteX6" fmla="*/ 7065941 w 7086747"/>
                      <a:gd name="connsiteY6" fmla="*/ 96204 h 2042658"/>
                      <a:gd name="connsiteX7" fmla="*/ 6262514 w 7086747"/>
                      <a:gd name="connsiteY7" fmla="*/ 530313 h 2042658"/>
                      <a:gd name="connsiteX8" fmla="*/ 4419361 w 7086747"/>
                      <a:gd name="connsiteY8" fmla="*/ 825877 h 2042658"/>
                      <a:gd name="connsiteX9" fmla="*/ 4411675 w 7086747"/>
                      <a:gd name="connsiteY9" fmla="*/ 1463186 h 2042658"/>
                      <a:gd name="connsiteX10" fmla="*/ 4894439 w 7086747"/>
                      <a:gd name="connsiteY10" fmla="*/ 2000815 h 2042658"/>
                      <a:gd name="connsiteX11" fmla="*/ 4909774 w 7086747"/>
                      <a:gd name="connsiteY11" fmla="*/ 2042658 h 2042658"/>
                      <a:gd name="connsiteX12" fmla="*/ 1833915 w 7086747"/>
                      <a:gd name="connsiteY12" fmla="*/ 2042658 h 2042658"/>
                      <a:gd name="connsiteX13" fmla="*/ 1856037 w 7086747"/>
                      <a:gd name="connsiteY13" fmla="*/ 2006620 h 2042658"/>
                      <a:gd name="connsiteX14" fmla="*/ 2468934 w 7086747"/>
                      <a:gd name="connsiteY14" fmla="*/ 1426241 h 2042658"/>
                      <a:gd name="connsiteX15" fmla="*/ 2420172 w 7086747"/>
                      <a:gd name="connsiteY15" fmla="*/ 798168 h 2042658"/>
                      <a:gd name="connsiteX16" fmla="*/ 996359 w 7086747"/>
                      <a:gd name="connsiteY16" fmla="*/ 493368 h 2042658"/>
                      <a:gd name="connsiteX17" fmla="*/ 0 w 7086747"/>
                      <a:gd name="connsiteY17" fmla="*/ 59259 h 2042658"/>
                      <a:gd name="connsiteX0" fmla="*/ 0 w 7077813"/>
                      <a:gd name="connsiteY0" fmla="*/ 104852 h 2088251"/>
                      <a:gd name="connsiteX1" fmla="*/ 1390747 w 7077813"/>
                      <a:gd name="connsiteY1" fmla="*/ 97814 h 2088251"/>
                      <a:gd name="connsiteX2" fmla="*/ 2707204 w 7077813"/>
                      <a:gd name="connsiteY2" fmla="*/ 372708 h 2088251"/>
                      <a:gd name="connsiteX3" fmla="*/ 3373865 w 7077813"/>
                      <a:gd name="connsiteY3" fmla="*/ 714451 h 2088251"/>
                      <a:gd name="connsiteX4" fmla="*/ 4081082 w 7077813"/>
                      <a:gd name="connsiteY4" fmla="*/ 344997 h 2088251"/>
                      <a:gd name="connsiteX5" fmla="*/ 5713366 w 7077813"/>
                      <a:gd name="connsiteY5" fmla="*/ 14687 h 2088251"/>
                      <a:gd name="connsiteX6" fmla="*/ 7065941 w 7077813"/>
                      <a:gd name="connsiteY6" fmla="*/ 141797 h 2088251"/>
                      <a:gd name="connsiteX7" fmla="*/ 6262514 w 7077813"/>
                      <a:gd name="connsiteY7" fmla="*/ 575906 h 2088251"/>
                      <a:gd name="connsiteX8" fmla="*/ 4419361 w 7077813"/>
                      <a:gd name="connsiteY8" fmla="*/ 871470 h 2088251"/>
                      <a:gd name="connsiteX9" fmla="*/ 4411675 w 7077813"/>
                      <a:gd name="connsiteY9" fmla="*/ 1508779 h 2088251"/>
                      <a:gd name="connsiteX10" fmla="*/ 4894439 w 7077813"/>
                      <a:gd name="connsiteY10" fmla="*/ 2046408 h 2088251"/>
                      <a:gd name="connsiteX11" fmla="*/ 4909774 w 7077813"/>
                      <a:gd name="connsiteY11" fmla="*/ 2088251 h 2088251"/>
                      <a:gd name="connsiteX12" fmla="*/ 1833915 w 7077813"/>
                      <a:gd name="connsiteY12" fmla="*/ 2088251 h 2088251"/>
                      <a:gd name="connsiteX13" fmla="*/ 1856037 w 7077813"/>
                      <a:gd name="connsiteY13" fmla="*/ 2052213 h 2088251"/>
                      <a:gd name="connsiteX14" fmla="*/ 2468934 w 7077813"/>
                      <a:gd name="connsiteY14" fmla="*/ 1471834 h 2088251"/>
                      <a:gd name="connsiteX15" fmla="*/ 2420172 w 7077813"/>
                      <a:gd name="connsiteY15" fmla="*/ 843761 h 2088251"/>
                      <a:gd name="connsiteX16" fmla="*/ 996359 w 7077813"/>
                      <a:gd name="connsiteY16" fmla="*/ 538961 h 2088251"/>
                      <a:gd name="connsiteX17" fmla="*/ 0 w 7077813"/>
                      <a:gd name="connsiteY17" fmla="*/ 104852 h 2088251"/>
                      <a:gd name="connsiteX0" fmla="*/ 0 w 7077813"/>
                      <a:gd name="connsiteY0" fmla="*/ 90165 h 2073564"/>
                      <a:gd name="connsiteX1" fmla="*/ 1390747 w 7077813"/>
                      <a:gd name="connsiteY1" fmla="*/ 83127 h 2073564"/>
                      <a:gd name="connsiteX2" fmla="*/ 2707204 w 7077813"/>
                      <a:gd name="connsiteY2" fmla="*/ 358021 h 2073564"/>
                      <a:gd name="connsiteX3" fmla="*/ 3373865 w 7077813"/>
                      <a:gd name="connsiteY3" fmla="*/ 699764 h 2073564"/>
                      <a:gd name="connsiteX4" fmla="*/ 4081082 w 7077813"/>
                      <a:gd name="connsiteY4" fmla="*/ 330310 h 2073564"/>
                      <a:gd name="connsiteX5" fmla="*/ 5713366 w 7077813"/>
                      <a:gd name="connsiteY5" fmla="*/ 0 h 2073564"/>
                      <a:gd name="connsiteX6" fmla="*/ 7065941 w 7077813"/>
                      <a:gd name="connsiteY6" fmla="*/ 127110 h 2073564"/>
                      <a:gd name="connsiteX7" fmla="*/ 6262514 w 7077813"/>
                      <a:gd name="connsiteY7" fmla="*/ 561219 h 2073564"/>
                      <a:gd name="connsiteX8" fmla="*/ 4419361 w 7077813"/>
                      <a:gd name="connsiteY8" fmla="*/ 856783 h 2073564"/>
                      <a:gd name="connsiteX9" fmla="*/ 4411675 w 7077813"/>
                      <a:gd name="connsiteY9" fmla="*/ 1494092 h 2073564"/>
                      <a:gd name="connsiteX10" fmla="*/ 4894439 w 7077813"/>
                      <a:gd name="connsiteY10" fmla="*/ 2031721 h 2073564"/>
                      <a:gd name="connsiteX11" fmla="*/ 4909774 w 7077813"/>
                      <a:gd name="connsiteY11" fmla="*/ 2073564 h 2073564"/>
                      <a:gd name="connsiteX12" fmla="*/ 1833915 w 7077813"/>
                      <a:gd name="connsiteY12" fmla="*/ 2073564 h 2073564"/>
                      <a:gd name="connsiteX13" fmla="*/ 1856037 w 7077813"/>
                      <a:gd name="connsiteY13" fmla="*/ 2037526 h 2073564"/>
                      <a:gd name="connsiteX14" fmla="*/ 2468934 w 7077813"/>
                      <a:gd name="connsiteY14" fmla="*/ 1457147 h 2073564"/>
                      <a:gd name="connsiteX15" fmla="*/ 2420172 w 7077813"/>
                      <a:gd name="connsiteY15" fmla="*/ 829074 h 2073564"/>
                      <a:gd name="connsiteX16" fmla="*/ 996359 w 7077813"/>
                      <a:gd name="connsiteY16" fmla="*/ 524274 h 2073564"/>
                      <a:gd name="connsiteX17" fmla="*/ 0 w 7077813"/>
                      <a:gd name="connsiteY17" fmla="*/ 90165 h 2073564"/>
                      <a:gd name="connsiteX0" fmla="*/ 0 w 7132296"/>
                      <a:gd name="connsiteY0" fmla="*/ 90165 h 2073564"/>
                      <a:gd name="connsiteX1" fmla="*/ 1390747 w 7132296"/>
                      <a:gd name="connsiteY1" fmla="*/ 83127 h 2073564"/>
                      <a:gd name="connsiteX2" fmla="*/ 2707204 w 7132296"/>
                      <a:gd name="connsiteY2" fmla="*/ 358021 h 2073564"/>
                      <a:gd name="connsiteX3" fmla="*/ 3373865 w 7132296"/>
                      <a:gd name="connsiteY3" fmla="*/ 699764 h 2073564"/>
                      <a:gd name="connsiteX4" fmla="*/ 4081082 w 7132296"/>
                      <a:gd name="connsiteY4" fmla="*/ 330310 h 2073564"/>
                      <a:gd name="connsiteX5" fmla="*/ 5713366 w 7132296"/>
                      <a:gd name="connsiteY5" fmla="*/ 0 h 2073564"/>
                      <a:gd name="connsiteX6" fmla="*/ 7121359 w 7132296"/>
                      <a:gd name="connsiteY6" fmla="*/ 127110 h 2073564"/>
                      <a:gd name="connsiteX7" fmla="*/ 6262514 w 7132296"/>
                      <a:gd name="connsiteY7" fmla="*/ 561219 h 2073564"/>
                      <a:gd name="connsiteX8" fmla="*/ 4419361 w 7132296"/>
                      <a:gd name="connsiteY8" fmla="*/ 856783 h 2073564"/>
                      <a:gd name="connsiteX9" fmla="*/ 4411675 w 7132296"/>
                      <a:gd name="connsiteY9" fmla="*/ 1494092 h 2073564"/>
                      <a:gd name="connsiteX10" fmla="*/ 4894439 w 7132296"/>
                      <a:gd name="connsiteY10" fmla="*/ 2031721 h 2073564"/>
                      <a:gd name="connsiteX11" fmla="*/ 4909774 w 7132296"/>
                      <a:gd name="connsiteY11" fmla="*/ 2073564 h 2073564"/>
                      <a:gd name="connsiteX12" fmla="*/ 1833915 w 7132296"/>
                      <a:gd name="connsiteY12" fmla="*/ 2073564 h 2073564"/>
                      <a:gd name="connsiteX13" fmla="*/ 1856037 w 7132296"/>
                      <a:gd name="connsiteY13" fmla="*/ 2037526 h 2073564"/>
                      <a:gd name="connsiteX14" fmla="*/ 2468934 w 7132296"/>
                      <a:gd name="connsiteY14" fmla="*/ 1457147 h 2073564"/>
                      <a:gd name="connsiteX15" fmla="*/ 2420172 w 7132296"/>
                      <a:gd name="connsiteY15" fmla="*/ 829074 h 2073564"/>
                      <a:gd name="connsiteX16" fmla="*/ 996359 w 7132296"/>
                      <a:gd name="connsiteY16" fmla="*/ 524274 h 2073564"/>
                      <a:gd name="connsiteX17" fmla="*/ 0 w 7132296"/>
                      <a:gd name="connsiteY17" fmla="*/ 90165 h 2073564"/>
                      <a:gd name="connsiteX0" fmla="*/ 0 w 7139566"/>
                      <a:gd name="connsiteY0" fmla="*/ 59259 h 2042658"/>
                      <a:gd name="connsiteX1" fmla="*/ 1390747 w 7139566"/>
                      <a:gd name="connsiteY1" fmla="*/ 52221 h 2042658"/>
                      <a:gd name="connsiteX2" fmla="*/ 2707204 w 7139566"/>
                      <a:gd name="connsiteY2" fmla="*/ 327115 h 2042658"/>
                      <a:gd name="connsiteX3" fmla="*/ 3373865 w 7139566"/>
                      <a:gd name="connsiteY3" fmla="*/ 668858 h 2042658"/>
                      <a:gd name="connsiteX4" fmla="*/ 4081082 w 7139566"/>
                      <a:gd name="connsiteY4" fmla="*/ 299404 h 2042658"/>
                      <a:gd name="connsiteX5" fmla="*/ 5519402 w 7139566"/>
                      <a:gd name="connsiteY5" fmla="*/ 15276 h 2042658"/>
                      <a:gd name="connsiteX6" fmla="*/ 7121359 w 7139566"/>
                      <a:gd name="connsiteY6" fmla="*/ 96204 h 2042658"/>
                      <a:gd name="connsiteX7" fmla="*/ 6262514 w 7139566"/>
                      <a:gd name="connsiteY7" fmla="*/ 530313 h 2042658"/>
                      <a:gd name="connsiteX8" fmla="*/ 4419361 w 7139566"/>
                      <a:gd name="connsiteY8" fmla="*/ 825877 h 2042658"/>
                      <a:gd name="connsiteX9" fmla="*/ 4411675 w 7139566"/>
                      <a:gd name="connsiteY9" fmla="*/ 1463186 h 2042658"/>
                      <a:gd name="connsiteX10" fmla="*/ 4894439 w 7139566"/>
                      <a:gd name="connsiteY10" fmla="*/ 2000815 h 2042658"/>
                      <a:gd name="connsiteX11" fmla="*/ 4909774 w 7139566"/>
                      <a:gd name="connsiteY11" fmla="*/ 2042658 h 2042658"/>
                      <a:gd name="connsiteX12" fmla="*/ 1833915 w 7139566"/>
                      <a:gd name="connsiteY12" fmla="*/ 2042658 h 2042658"/>
                      <a:gd name="connsiteX13" fmla="*/ 1856037 w 7139566"/>
                      <a:gd name="connsiteY13" fmla="*/ 2006620 h 2042658"/>
                      <a:gd name="connsiteX14" fmla="*/ 2468934 w 7139566"/>
                      <a:gd name="connsiteY14" fmla="*/ 1426241 h 2042658"/>
                      <a:gd name="connsiteX15" fmla="*/ 2420172 w 7139566"/>
                      <a:gd name="connsiteY15" fmla="*/ 798168 h 2042658"/>
                      <a:gd name="connsiteX16" fmla="*/ 996359 w 7139566"/>
                      <a:gd name="connsiteY16" fmla="*/ 493368 h 2042658"/>
                      <a:gd name="connsiteX17" fmla="*/ 0 w 7139566"/>
                      <a:gd name="connsiteY17" fmla="*/ 59259 h 2042658"/>
                      <a:gd name="connsiteX0" fmla="*/ 0 w 7139566"/>
                      <a:gd name="connsiteY0" fmla="*/ 59259 h 2042658"/>
                      <a:gd name="connsiteX1" fmla="*/ 1390747 w 7139566"/>
                      <a:gd name="connsiteY1" fmla="*/ 52221 h 2042658"/>
                      <a:gd name="connsiteX2" fmla="*/ 2707204 w 7139566"/>
                      <a:gd name="connsiteY2" fmla="*/ 327115 h 2042658"/>
                      <a:gd name="connsiteX3" fmla="*/ 3373865 w 7139566"/>
                      <a:gd name="connsiteY3" fmla="*/ 668858 h 2042658"/>
                      <a:gd name="connsiteX4" fmla="*/ 4219628 w 7139566"/>
                      <a:gd name="connsiteY4" fmla="*/ 290167 h 2042658"/>
                      <a:gd name="connsiteX5" fmla="*/ 5519402 w 7139566"/>
                      <a:gd name="connsiteY5" fmla="*/ 15276 h 2042658"/>
                      <a:gd name="connsiteX6" fmla="*/ 7121359 w 7139566"/>
                      <a:gd name="connsiteY6" fmla="*/ 96204 h 2042658"/>
                      <a:gd name="connsiteX7" fmla="*/ 6262514 w 7139566"/>
                      <a:gd name="connsiteY7" fmla="*/ 530313 h 2042658"/>
                      <a:gd name="connsiteX8" fmla="*/ 4419361 w 7139566"/>
                      <a:gd name="connsiteY8" fmla="*/ 825877 h 2042658"/>
                      <a:gd name="connsiteX9" fmla="*/ 4411675 w 7139566"/>
                      <a:gd name="connsiteY9" fmla="*/ 1463186 h 2042658"/>
                      <a:gd name="connsiteX10" fmla="*/ 4894439 w 7139566"/>
                      <a:gd name="connsiteY10" fmla="*/ 2000815 h 2042658"/>
                      <a:gd name="connsiteX11" fmla="*/ 4909774 w 7139566"/>
                      <a:gd name="connsiteY11" fmla="*/ 2042658 h 2042658"/>
                      <a:gd name="connsiteX12" fmla="*/ 1833915 w 7139566"/>
                      <a:gd name="connsiteY12" fmla="*/ 2042658 h 2042658"/>
                      <a:gd name="connsiteX13" fmla="*/ 1856037 w 7139566"/>
                      <a:gd name="connsiteY13" fmla="*/ 2006620 h 2042658"/>
                      <a:gd name="connsiteX14" fmla="*/ 2468934 w 7139566"/>
                      <a:gd name="connsiteY14" fmla="*/ 1426241 h 2042658"/>
                      <a:gd name="connsiteX15" fmla="*/ 2420172 w 7139566"/>
                      <a:gd name="connsiteY15" fmla="*/ 798168 h 2042658"/>
                      <a:gd name="connsiteX16" fmla="*/ 996359 w 7139566"/>
                      <a:gd name="connsiteY16" fmla="*/ 493368 h 2042658"/>
                      <a:gd name="connsiteX17" fmla="*/ 0 w 7139566"/>
                      <a:gd name="connsiteY17" fmla="*/ 59259 h 2042658"/>
                      <a:gd name="connsiteX0" fmla="*/ 0 w 7145841"/>
                      <a:gd name="connsiteY0" fmla="*/ 59259 h 2042658"/>
                      <a:gd name="connsiteX1" fmla="*/ 1390747 w 7145841"/>
                      <a:gd name="connsiteY1" fmla="*/ 52221 h 2042658"/>
                      <a:gd name="connsiteX2" fmla="*/ 2707204 w 7145841"/>
                      <a:gd name="connsiteY2" fmla="*/ 327115 h 2042658"/>
                      <a:gd name="connsiteX3" fmla="*/ 3373865 w 7145841"/>
                      <a:gd name="connsiteY3" fmla="*/ 668858 h 2042658"/>
                      <a:gd name="connsiteX4" fmla="*/ 4219628 w 7145841"/>
                      <a:gd name="connsiteY4" fmla="*/ 290167 h 2042658"/>
                      <a:gd name="connsiteX5" fmla="*/ 5371620 w 7145841"/>
                      <a:gd name="connsiteY5" fmla="*/ 61458 h 2042658"/>
                      <a:gd name="connsiteX6" fmla="*/ 7121359 w 7145841"/>
                      <a:gd name="connsiteY6" fmla="*/ 96204 h 2042658"/>
                      <a:gd name="connsiteX7" fmla="*/ 6262514 w 7145841"/>
                      <a:gd name="connsiteY7" fmla="*/ 530313 h 2042658"/>
                      <a:gd name="connsiteX8" fmla="*/ 4419361 w 7145841"/>
                      <a:gd name="connsiteY8" fmla="*/ 825877 h 2042658"/>
                      <a:gd name="connsiteX9" fmla="*/ 4411675 w 7145841"/>
                      <a:gd name="connsiteY9" fmla="*/ 1463186 h 2042658"/>
                      <a:gd name="connsiteX10" fmla="*/ 4894439 w 7145841"/>
                      <a:gd name="connsiteY10" fmla="*/ 2000815 h 2042658"/>
                      <a:gd name="connsiteX11" fmla="*/ 4909774 w 7145841"/>
                      <a:gd name="connsiteY11" fmla="*/ 2042658 h 2042658"/>
                      <a:gd name="connsiteX12" fmla="*/ 1833915 w 7145841"/>
                      <a:gd name="connsiteY12" fmla="*/ 2042658 h 2042658"/>
                      <a:gd name="connsiteX13" fmla="*/ 1856037 w 7145841"/>
                      <a:gd name="connsiteY13" fmla="*/ 2006620 h 2042658"/>
                      <a:gd name="connsiteX14" fmla="*/ 2468934 w 7145841"/>
                      <a:gd name="connsiteY14" fmla="*/ 1426241 h 2042658"/>
                      <a:gd name="connsiteX15" fmla="*/ 2420172 w 7145841"/>
                      <a:gd name="connsiteY15" fmla="*/ 798168 h 2042658"/>
                      <a:gd name="connsiteX16" fmla="*/ 996359 w 7145841"/>
                      <a:gd name="connsiteY16" fmla="*/ 493368 h 2042658"/>
                      <a:gd name="connsiteX17" fmla="*/ 0 w 7145841"/>
                      <a:gd name="connsiteY17" fmla="*/ 59259 h 2042658"/>
                      <a:gd name="connsiteX0" fmla="*/ 0 w 7047645"/>
                      <a:gd name="connsiteY0" fmla="*/ 59259 h 2042658"/>
                      <a:gd name="connsiteX1" fmla="*/ 1390747 w 7047645"/>
                      <a:gd name="connsiteY1" fmla="*/ 52221 h 2042658"/>
                      <a:gd name="connsiteX2" fmla="*/ 2707204 w 7047645"/>
                      <a:gd name="connsiteY2" fmla="*/ 327115 h 2042658"/>
                      <a:gd name="connsiteX3" fmla="*/ 3373865 w 7047645"/>
                      <a:gd name="connsiteY3" fmla="*/ 668858 h 2042658"/>
                      <a:gd name="connsiteX4" fmla="*/ 4219628 w 7047645"/>
                      <a:gd name="connsiteY4" fmla="*/ 290167 h 2042658"/>
                      <a:gd name="connsiteX5" fmla="*/ 5371620 w 7047645"/>
                      <a:gd name="connsiteY5" fmla="*/ 61458 h 2042658"/>
                      <a:gd name="connsiteX6" fmla="*/ 7019759 w 7047645"/>
                      <a:gd name="connsiteY6" fmla="*/ 96204 h 2042658"/>
                      <a:gd name="connsiteX7" fmla="*/ 6262514 w 7047645"/>
                      <a:gd name="connsiteY7" fmla="*/ 530313 h 2042658"/>
                      <a:gd name="connsiteX8" fmla="*/ 4419361 w 7047645"/>
                      <a:gd name="connsiteY8" fmla="*/ 825877 h 2042658"/>
                      <a:gd name="connsiteX9" fmla="*/ 4411675 w 7047645"/>
                      <a:gd name="connsiteY9" fmla="*/ 1463186 h 2042658"/>
                      <a:gd name="connsiteX10" fmla="*/ 4894439 w 7047645"/>
                      <a:gd name="connsiteY10" fmla="*/ 2000815 h 2042658"/>
                      <a:gd name="connsiteX11" fmla="*/ 4909774 w 7047645"/>
                      <a:gd name="connsiteY11" fmla="*/ 2042658 h 2042658"/>
                      <a:gd name="connsiteX12" fmla="*/ 1833915 w 7047645"/>
                      <a:gd name="connsiteY12" fmla="*/ 2042658 h 2042658"/>
                      <a:gd name="connsiteX13" fmla="*/ 1856037 w 7047645"/>
                      <a:gd name="connsiteY13" fmla="*/ 2006620 h 2042658"/>
                      <a:gd name="connsiteX14" fmla="*/ 2468934 w 7047645"/>
                      <a:gd name="connsiteY14" fmla="*/ 1426241 h 2042658"/>
                      <a:gd name="connsiteX15" fmla="*/ 2420172 w 7047645"/>
                      <a:gd name="connsiteY15" fmla="*/ 798168 h 2042658"/>
                      <a:gd name="connsiteX16" fmla="*/ 996359 w 7047645"/>
                      <a:gd name="connsiteY16" fmla="*/ 493368 h 2042658"/>
                      <a:gd name="connsiteX17" fmla="*/ 0 w 7047645"/>
                      <a:gd name="connsiteY17" fmla="*/ 59259 h 2042658"/>
                      <a:gd name="connsiteX0" fmla="*/ 0 w 7019950"/>
                      <a:gd name="connsiteY0" fmla="*/ 59259 h 2042658"/>
                      <a:gd name="connsiteX1" fmla="*/ 1390747 w 7019950"/>
                      <a:gd name="connsiteY1" fmla="*/ 52221 h 2042658"/>
                      <a:gd name="connsiteX2" fmla="*/ 2707204 w 7019950"/>
                      <a:gd name="connsiteY2" fmla="*/ 327115 h 2042658"/>
                      <a:gd name="connsiteX3" fmla="*/ 3373865 w 7019950"/>
                      <a:gd name="connsiteY3" fmla="*/ 668858 h 2042658"/>
                      <a:gd name="connsiteX4" fmla="*/ 4219628 w 7019950"/>
                      <a:gd name="connsiteY4" fmla="*/ 290167 h 2042658"/>
                      <a:gd name="connsiteX5" fmla="*/ 5371620 w 7019950"/>
                      <a:gd name="connsiteY5" fmla="*/ 61458 h 2042658"/>
                      <a:gd name="connsiteX6" fmla="*/ 7019759 w 7019950"/>
                      <a:gd name="connsiteY6" fmla="*/ 96204 h 2042658"/>
                      <a:gd name="connsiteX7" fmla="*/ 6262514 w 7019950"/>
                      <a:gd name="connsiteY7" fmla="*/ 530313 h 2042658"/>
                      <a:gd name="connsiteX8" fmla="*/ 4419361 w 7019950"/>
                      <a:gd name="connsiteY8" fmla="*/ 825877 h 2042658"/>
                      <a:gd name="connsiteX9" fmla="*/ 4411675 w 7019950"/>
                      <a:gd name="connsiteY9" fmla="*/ 1463186 h 2042658"/>
                      <a:gd name="connsiteX10" fmla="*/ 4894439 w 7019950"/>
                      <a:gd name="connsiteY10" fmla="*/ 2000815 h 2042658"/>
                      <a:gd name="connsiteX11" fmla="*/ 4909774 w 7019950"/>
                      <a:gd name="connsiteY11" fmla="*/ 2042658 h 2042658"/>
                      <a:gd name="connsiteX12" fmla="*/ 1833915 w 7019950"/>
                      <a:gd name="connsiteY12" fmla="*/ 2042658 h 2042658"/>
                      <a:gd name="connsiteX13" fmla="*/ 1856037 w 7019950"/>
                      <a:gd name="connsiteY13" fmla="*/ 2006620 h 2042658"/>
                      <a:gd name="connsiteX14" fmla="*/ 2468934 w 7019950"/>
                      <a:gd name="connsiteY14" fmla="*/ 1426241 h 2042658"/>
                      <a:gd name="connsiteX15" fmla="*/ 2420172 w 7019950"/>
                      <a:gd name="connsiteY15" fmla="*/ 798168 h 2042658"/>
                      <a:gd name="connsiteX16" fmla="*/ 996359 w 7019950"/>
                      <a:gd name="connsiteY16" fmla="*/ 493368 h 2042658"/>
                      <a:gd name="connsiteX17" fmla="*/ 0 w 7019950"/>
                      <a:gd name="connsiteY17" fmla="*/ 59259 h 2042658"/>
                      <a:gd name="connsiteX0" fmla="*/ 0 w 7019950"/>
                      <a:gd name="connsiteY0" fmla="*/ 59259 h 2042658"/>
                      <a:gd name="connsiteX1" fmla="*/ 1390747 w 7019950"/>
                      <a:gd name="connsiteY1" fmla="*/ 52221 h 2042658"/>
                      <a:gd name="connsiteX2" fmla="*/ 2707204 w 7019950"/>
                      <a:gd name="connsiteY2" fmla="*/ 327115 h 2042658"/>
                      <a:gd name="connsiteX3" fmla="*/ 3373865 w 7019950"/>
                      <a:gd name="connsiteY3" fmla="*/ 668858 h 2042658"/>
                      <a:gd name="connsiteX4" fmla="*/ 4219628 w 7019950"/>
                      <a:gd name="connsiteY4" fmla="*/ 290167 h 2042658"/>
                      <a:gd name="connsiteX5" fmla="*/ 5371620 w 7019950"/>
                      <a:gd name="connsiteY5" fmla="*/ 61458 h 2042658"/>
                      <a:gd name="connsiteX6" fmla="*/ 7019759 w 7019950"/>
                      <a:gd name="connsiteY6" fmla="*/ 160858 h 2042658"/>
                      <a:gd name="connsiteX7" fmla="*/ 6262514 w 7019950"/>
                      <a:gd name="connsiteY7" fmla="*/ 530313 h 2042658"/>
                      <a:gd name="connsiteX8" fmla="*/ 4419361 w 7019950"/>
                      <a:gd name="connsiteY8" fmla="*/ 825877 h 2042658"/>
                      <a:gd name="connsiteX9" fmla="*/ 4411675 w 7019950"/>
                      <a:gd name="connsiteY9" fmla="*/ 1463186 h 2042658"/>
                      <a:gd name="connsiteX10" fmla="*/ 4894439 w 7019950"/>
                      <a:gd name="connsiteY10" fmla="*/ 2000815 h 2042658"/>
                      <a:gd name="connsiteX11" fmla="*/ 4909774 w 7019950"/>
                      <a:gd name="connsiteY11" fmla="*/ 2042658 h 2042658"/>
                      <a:gd name="connsiteX12" fmla="*/ 1833915 w 7019950"/>
                      <a:gd name="connsiteY12" fmla="*/ 2042658 h 2042658"/>
                      <a:gd name="connsiteX13" fmla="*/ 1856037 w 7019950"/>
                      <a:gd name="connsiteY13" fmla="*/ 2006620 h 2042658"/>
                      <a:gd name="connsiteX14" fmla="*/ 2468934 w 7019950"/>
                      <a:gd name="connsiteY14" fmla="*/ 1426241 h 2042658"/>
                      <a:gd name="connsiteX15" fmla="*/ 2420172 w 7019950"/>
                      <a:gd name="connsiteY15" fmla="*/ 798168 h 2042658"/>
                      <a:gd name="connsiteX16" fmla="*/ 996359 w 7019950"/>
                      <a:gd name="connsiteY16" fmla="*/ 493368 h 2042658"/>
                      <a:gd name="connsiteX17" fmla="*/ 0 w 7019950"/>
                      <a:gd name="connsiteY17" fmla="*/ 59259 h 2042658"/>
                      <a:gd name="connsiteX0" fmla="*/ 0 w 7019950"/>
                      <a:gd name="connsiteY0" fmla="*/ 59259 h 2042658"/>
                      <a:gd name="connsiteX1" fmla="*/ 1390747 w 7019950"/>
                      <a:gd name="connsiteY1" fmla="*/ 52221 h 2042658"/>
                      <a:gd name="connsiteX2" fmla="*/ 2707204 w 7019950"/>
                      <a:gd name="connsiteY2" fmla="*/ 327115 h 2042658"/>
                      <a:gd name="connsiteX3" fmla="*/ 3373865 w 7019950"/>
                      <a:gd name="connsiteY3" fmla="*/ 668858 h 2042658"/>
                      <a:gd name="connsiteX4" fmla="*/ 4219628 w 7019950"/>
                      <a:gd name="connsiteY4" fmla="*/ 290167 h 2042658"/>
                      <a:gd name="connsiteX5" fmla="*/ 5371620 w 7019950"/>
                      <a:gd name="connsiteY5" fmla="*/ 61458 h 2042658"/>
                      <a:gd name="connsiteX6" fmla="*/ 7019759 w 7019950"/>
                      <a:gd name="connsiteY6" fmla="*/ 123913 h 2042658"/>
                      <a:gd name="connsiteX7" fmla="*/ 6262514 w 7019950"/>
                      <a:gd name="connsiteY7" fmla="*/ 530313 h 2042658"/>
                      <a:gd name="connsiteX8" fmla="*/ 4419361 w 7019950"/>
                      <a:gd name="connsiteY8" fmla="*/ 825877 h 2042658"/>
                      <a:gd name="connsiteX9" fmla="*/ 4411675 w 7019950"/>
                      <a:gd name="connsiteY9" fmla="*/ 1463186 h 2042658"/>
                      <a:gd name="connsiteX10" fmla="*/ 4894439 w 7019950"/>
                      <a:gd name="connsiteY10" fmla="*/ 2000815 h 2042658"/>
                      <a:gd name="connsiteX11" fmla="*/ 4909774 w 7019950"/>
                      <a:gd name="connsiteY11" fmla="*/ 2042658 h 2042658"/>
                      <a:gd name="connsiteX12" fmla="*/ 1833915 w 7019950"/>
                      <a:gd name="connsiteY12" fmla="*/ 2042658 h 2042658"/>
                      <a:gd name="connsiteX13" fmla="*/ 1856037 w 7019950"/>
                      <a:gd name="connsiteY13" fmla="*/ 2006620 h 2042658"/>
                      <a:gd name="connsiteX14" fmla="*/ 2468934 w 7019950"/>
                      <a:gd name="connsiteY14" fmla="*/ 1426241 h 2042658"/>
                      <a:gd name="connsiteX15" fmla="*/ 2420172 w 7019950"/>
                      <a:gd name="connsiteY15" fmla="*/ 798168 h 2042658"/>
                      <a:gd name="connsiteX16" fmla="*/ 996359 w 7019950"/>
                      <a:gd name="connsiteY16" fmla="*/ 493368 h 2042658"/>
                      <a:gd name="connsiteX17" fmla="*/ 0 w 7019950"/>
                      <a:gd name="connsiteY17" fmla="*/ 59259 h 2042658"/>
                      <a:gd name="connsiteX0" fmla="*/ 0 w 7043673"/>
                      <a:gd name="connsiteY0" fmla="*/ 59259 h 2042658"/>
                      <a:gd name="connsiteX1" fmla="*/ 1390747 w 7043673"/>
                      <a:gd name="connsiteY1" fmla="*/ 52221 h 2042658"/>
                      <a:gd name="connsiteX2" fmla="*/ 2707204 w 7043673"/>
                      <a:gd name="connsiteY2" fmla="*/ 327115 h 2042658"/>
                      <a:gd name="connsiteX3" fmla="*/ 3373865 w 7043673"/>
                      <a:gd name="connsiteY3" fmla="*/ 668858 h 2042658"/>
                      <a:gd name="connsiteX4" fmla="*/ 4219628 w 7043673"/>
                      <a:gd name="connsiteY4" fmla="*/ 290167 h 2042658"/>
                      <a:gd name="connsiteX5" fmla="*/ 5454747 w 7043673"/>
                      <a:gd name="connsiteY5" fmla="*/ 89167 h 2042658"/>
                      <a:gd name="connsiteX6" fmla="*/ 7019759 w 7043673"/>
                      <a:gd name="connsiteY6" fmla="*/ 123913 h 2042658"/>
                      <a:gd name="connsiteX7" fmla="*/ 6262514 w 7043673"/>
                      <a:gd name="connsiteY7" fmla="*/ 530313 h 2042658"/>
                      <a:gd name="connsiteX8" fmla="*/ 4419361 w 7043673"/>
                      <a:gd name="connsiteY8" fmla="*/ 825877 h 2042658"/>
                      <a:gd name="connsiteX9" fmla="*/ 4411675 w 7043673"/>
                      <a:gd name="connsiteY9" fmla="*/ 1463186 h 2042658"/>
                      <a:gd name="connsiteX10" fmla="*/ 4894439 w 7043673"/>
                      <a:gd name="connsiteY10" fmla="*/ 2000815 h 2042658"/>
                      <a:gd name="connsiteX11" fmla="*/ 4909774 w 7043673"/>
                      <a:gd name="connsiteY11" fmla="*/ 2042658 h 2042658"/>
                      <a:gd name="connsiteX12" fmla="*/ 1833915 w 7043673"/>
                      <a:gd name="connsiteY12" fmla="*/ 2042658 h 2042658"/>
                      <a:gd name="connsiteX13" fmla="*/ 1856037 w 7043673"/>
                      <a:gd name="connsiteY13" fmla="*/ 2006620 h 2042658"/>
                      <a:gd name="connsiteX14" fmla="*/ 2468934 w 7043673"/>
                      <a:gd name="connsiteY14" fmla="*/ 1426241 h 2042658"/>
                      <a:gd name="connsiteX15" fmla="*/ 2420172 w 7043673"/>
                      <a:gd name="connsiteY15" fmla="*/ 798168 h 2042658"/>
                      <a:gd name="connsiteX16" fmla="*/ 996359 w 7043673"/>
                      <a:gd name="connsiteY16" fmla="*/ 493368 h 2042658"/>
                      <a:gd name="connsiteX17" fmla="*/ 0 w 7043673"/>
                      <a:gd name="connsiteY17" fmla="*/ 59259 h 2042658"/>
                      <a:gd name="connsiteX0" fmla="*/ 0 w 7043673"/>
                      <a:gd name="connsiteY0" fmla="*/ 59259 h 2042658"/>
                      <a:gd name="connsiteX1" fmla="*/ 1390747 w 7043673"/>
                      <a:gd name="connsiteY1" fmla="*/ 52221 h 2042658"/>
                      <a:gd name="connsiteX2" fmla="*/ 2707204 w 7043673"/>
                      <a:gd name="connsiteY2" fmla="*/ 327115 h 2042658"/>
                      <a:gd name="connsiteX3" fmla="*/ 3373865 w 7043673"/>
                      <a:gd name="connsiteY3" fmla="*/ 668858 h 2042658"/>
                      <a:gd name="connsiteX4" fmla="*/ 4219628 w 7043673"/>
                      <a:gd name="connsiteY4" fmla="*/ 290167 h 2042658"/>
                      <a:gd name="connsiteX5" fmla="*/ 5454747 w 7043673"/>
                      <a:gd name="connsiteY5" fmla="*/ 89167 h 2042658"/>
                      <a:gd name="connsiteX6" fmla="*/ 7019759 w 7043673"/>
                      <a:gd name="connsiteY6" fmla="*/ 123913 h 2042658"/>
                      <a:gd name="connsiteX7" fmla="*/ 6262514 w 7043673"/>
                      <a:gd name="connsiteY7" fmla="*/ 530313 h 2042658"/>
                      <a:gd name="connsiteX8" fmla="*/ 4419361 w 7043673"/>
                      <a:gd name="connsiteY8" fmla="*/ 825877 h 2042658"/>
                      <a:gd name="connsiteX9" fmla="*/ 4411675 w 7043673"/>
                      <a:gd name="connsiteY9" fmla="*/ 1463186 h 2042658"/>
                      <a:gd name="connsiteX10" fmla="*/ 4894439 w 7043673"/>
                      <a:gd name="connsiteY10" fmla="*/ 2000815 h 2042658"/>
                      <a:gd name="connsiteX11" fmla="*/ 4909774 w 7043673"/>
                      <a:gd name="connsiteY11" fmla="*/ 2042658 h 2042658"/>
                      <a:gd name="connsiteX12" fmla="*/ 1833915 w 7043673"/>
                      <a:gd name="connsiteY12" fmla="*/ 2042658 h 2042658"/>
                      <a:gd name="connsiteX13" fmla="*/ 1856037 w 7043673"/>
                      <a:gd name="connsiteY13" fmla="*/ 2006620 h 2042658"/>
                      <a:gd name="connsiteX14" fmla="*/ 2468934 w 7043673"/>
                      <a:gd name="connsiteY14" fmla="*/ 1426241 h 2042658"/>
                      <a:gd name="connsiteX15" fmla="*/ 2420172 w 7043673"/>
                      <a:gd name="connsiteY15" fmla="*/ 798168 h 2042658"/>
                      <a:gd name="connsiteX16" fmla="*/ 996359 w 7043673"/>
                      <a:gd name="connsiteY16" fmla="*/ 493368 h 2042658"/>
                      <a:gd name="connsiteX17" fmla="*/ 0 w 7043673"/>
                      <a:gd name="connsiteY17" fmla="*/ 59259 h 2042658"/>
                      <a:gd name="connsiteX0" fmla="*/ 0 w 7042878"/>
                      <a:gd name="connsiteY0" fmla="*/ 59259 h 2042658"/>
                      <a:gd name="connsiteX1" fmla="*/ 1390747 w 7042878"/>
                      <a:gd name="connsiteY1" fmla="*/ 52221 h 2042658"/>
                      <a:gd name="connsiteX2" fmla="*/ 2707204 w 7042878"/>
                      <a:gd name="connsiteY2" fmla="*/ 327115 h 2042658"/>
                      <a:gd name="connsiteX3" fmla="*/ 3373865 w 7042878"/>
                      <a:gd name="connsiteY3" fmla="*/ 668858 h 2042658"/>
                      <a:gd name="connsiteX4" fmla="*/ 4219628 w 7042878"/>
                      <a:gd name="connsiteY4" fmla="*/ 290167 h 2042658"/>
                      <a:gd name="connsiteX5" fmla="*/ 5454747 w 7042878"/>
                      <a:gd name="connsiteY5" fmla="*/ 89167 h 2042658"/>
                      <a:gd name="connsiteX6" fmla="*/ 7019759 w 7042878"/>
                      <a:gd name="connsiteY6" fmla="*/ 123913 h 2042658"/>
                      <a:gd name="connsiteX7" fmla="*/ 6253277 w 7042878"/>
                      <a:gd name="connsiteY7" fmla="*/ 521076 h 2042658"/>
                      <a:gd name="connsiteX8" fmla="*/ 4419361 w 7042878"/>
                      <a:gd name="connsiteY8" fmla="*/ 825877 h 2042658"/>
                      <a:gd name="connsiteX9" fmla="*/ 4411675 w 7042878"/>
                      <a:gd name="connsiteY9" fmla="*/ 1463186 h 2042658"/>
                      <a:gd name="connsiteX10" fmla="*/ 4894439 w 7042878"/>
                      <a:gd name="connsiteY10" fmla="*/ 2000815 h 2042658"/>
                      <a:gd name="connsiteX11" fmla="*/ 4909774 w 7042878"/>
                      <a:gd name="connsiteY11" fmla="*/ 2042658 h 2042658"/>
                      <a:gd name="connsiteX12" fmla="*/ 1833915 w 7042878"/>
                      <a:gd name="connsiteY12" fmla="*/ 2042658 h 2042658"/>
                      <a:gd name="connsiteX13" fmla="*/ 1856037 w 7042878"/>
                      <a:gd name="connsiteY13" fmla="*/ 2006620 h 2042658"/>
                      <a:gd name="connsiteX14" fmla="*/ 2468934 w 7042878"/>
                      <a:gd name="connsiteY14" fmla="*/ 1426241 h 2042658"/>
                      <a:gd name="connsiteX15" fmla="*/ 2420172 w 7042878"/>
                      <a:gd name="connsiteY15" fmla="*/ 798168 h 2042658"/>
                      <a:gd name="connsiteX16" fmla="*/ 996359 w 7042878"/>
                      <a:gd name="connsiteY16" fmla="*/ 493368 h 2042658"/>
                      <a:gd name="connsiteX17" fmla="*/ 0 w 7042878"/>
                      <a:gd name="connsiteY17" fmla="*/ 59259 h 2042658"/>
                      <a:gd name="connsiteX0" fmla="*/ 0 w 7042878"/>
                      <a:gd name="connsiteY0" fmla="*/ 59259 h 2042658"/>
                      <a:gd name="connsiteX1" fmla="*/ 1390747 w 7042878"/>
                      <a:gd name="connsiteY1" fmla="*/ 52221 h 2042658"/>
                      <a:gd name="connsiteX2" fmla="*/ 2707204 w 7042878"/>
                      <a:gd name="connsiteY2" fmla="*/ 327115 h 2042658"/>
                      <a:gd name="connsiteX3" fmla="*/ 3373865 w 7042878"/>
                      <a:gd name="connsiteY3" fmla="*/ 668858 h 2042658"/>
                      <a:gd name="connsiteX4" fmla="*/ 4219628 w 7042878"/>
                      <a:gd name="connsiteY4" fmla="*/ 290167 h 2042658"/>
                      <a:gd name="connsiteX5" fmla="*/ 5454747 w 7042878"/>
                      <a:gd name="connsiteY5" fmla="*/ 89167 h 2042658"/>
                      <a:gd name="connsiteX6" fmla="*/ 7019759 w 7042878"/>
                      <a:gd name="connsiteY6" fmla="*/ 123913 h 2042658"/>
                      <a:gd name="connsiteX7" fmla="*/ 6253277 w 7042878"/>
                      <a:gd name="connsiteY7" fmla="*/ 548786 h 2042658"/>
                      <a:gd name="connsiteX8" fmla="*/ 4419361 w 7042878"/>
                      <a:gd name="connsiteY8" fmla="*/ 825877 h 2042658"/>
                      <a:gd name="connsiteX9" fmla="*/ 4411675 w 7042878"/>
                      <a:gd name="connsiteY9" fmla="*/ 1463186 h 2042658"/>
                      <a:gd name="connsiteX10" fmla="*/ 4894439 w 7042878"/>
                      <a:gd name="connsiteY10" fmla="*/ 2000815 h 2042658"/>
                      <a:gd name="connsiteX11" fmla="*/ 4909774 w 7042878"/>
                      <a:gd name="connsiteY11" fmla="*/ 2042658 h 2042658"/>
                      <a:gd name="connsiteX12" fmla="*/ 1833915 w 7042878"/>
                      <a:gd name="connsiteY12" fmla="*/ 2042658 h 2042658"/>
                      <a:gd name="connsiteX13" fmla="*/ 1856037 w 7042878"/>
                      <a:gd name="connsiteY13" fmla="*/ 2006620 h 2042658"/>
                      <a:gd name="connsiteX14" fmla="*/ 2468934 w 7042878"/>
                      <a:gd name="connsiteY14" fmla="*/ 1426241 h 2042658"/>
                      <a:gd name="connsiteX15" fmla="*/ 2420172 w 7042878"/>
                      <a:gd name="connsiteY15" fmla="*/ 798168 h 2042658"/>
                      <a:gd name="connsiteX16" fmla="*/ 996359 w 7042878"/>
                      <a:gd name="connsiteY16" fmla="*/ 493368 h 2042658"/>
                      <a:gd name="connsiteX17" fmla="*/ 0 w 7042878"/>
                      <a:gd name="connsiteY17" fmla="*/ 59259 h 2042658"/>
                      <a:gd name="connsiteX0" fmla="*/ 0 w 6971663"/>
                      <a:gd name="connsiteY0" fmla="*/ 59259 h 2042658"/>
                      <a:gd name="connsiteX1" fmla="*/ 1390747 w 6971663"/>
                      <a:gd name="connsiteY1" fmla="*/ 52221 h 2042658"/>
                      <a:gd name="connsiteX2" fmla="*/ 2707204 w 6971663"/>
                      <a:gd name="connsiteY2" fmla="*/ 327115 h 2042658"/>
                      <a:gd name="connsiteX3" fmla="*/ 3373865 w 6971663"/>
                      <a:gd name="connsiteY3" fmla="*/ 668858 h 2042658"/>
                      <a:gd name="connsiteX4" fmla="*/ 4219628 w 6971663"/>
                      <a:gd name="connsiteY4" fmla="*/ 290167 h 2042658"/>
                      <a:gd name="connsiteX5" fmla="*/ 5454747 w 6971663"/>
                      <a:gd name="connsiteY5" fmla="*/ 89167 h 2042658"/>
                      <a:gd name="connsiteX6" fmla="*/ 6945868 w 6971663"/>
                      <a:gd name="connsiteY6" fmla="*/ 114677 h 2042658"/>
                      <a:gd name="connsiteX7" fmla="*/ 6253277 w 6971663"/>
                      <a:gd name="connsiteY7" fmla="*/ 548786 h 2042658"/>
                      <a:gd name="connsiteX8" fmla="*/ 4419361 w 6971663"/>
                      <a:gd name="connsiteY8" fmla="*/ 825877 h 2042658"/>
                      <a:gd name="connsiteX9" fmla="*/ 4411675 w 6971663"/>
                      <a:gd name="connsiteY9" fmla="*/ 1463186 h 2042658"/>
                      <a:gd name="connsiteX10" fmla="*/ 4894439 w 6971663"/>
                      <a:gd name="connsiteY10" fmla="*/ 2000815 h 2042658"/>
                      <a:gd name="connsiteX11" fmla="*/ 4909774 w 6971663"/>
                      <a:gd name="connsiteY11" fmla="*/ 2042658 h 2042658"/>
                      <a:gd name="connsiteX12" fmla="*/ 1833915 w 6971663"/>
                      <a:gd name="connsiteY12" fmla="*/ 2042658 h 2042658"/>
                      <a:gd name="connsiteX13" fmla="*/ 1856037 w 6971663"/>
                      <a:gd name="connsiteY13" fmla="*/ 2006620 h 2042658"/>
                      <a:gd name="connsiteX14" fmla="*/ 2468934 w 6971663"/>
                      <a:gd name="connsiteY14" fmla="*/ 1426241 h 2042658"/>
                      <a:gd name="connsiteX15" fmla="*/ 2420172 w 6971663"/>
                      <a:gd name="connsiteY15" fmla="*/ 798168 h 2042658"/>
                      <a:gd name="connsiteX16" fmla="*/ 996359 w 6971663"/>
                      <a:gd name="connsiteY16" fmla="*/ 493368 h 2042658"/>
                      <a:gd name="connsiteX17" fmla="*/ 0 w 6971663"/>
                      <a:gd name="connsiteY17" fmla="*/ 59259 h 2042658"/>
                      <a:gd name="connsiteX0" fmla="*/ 0 w 6947585"/>
                      <a:gd name="connsiteY0" fmla="*/ 59259 h 2042658"/>
                      <a:gd name="connsiteX1" fmla="*/ 1390747 w 6947585"/>
                      <a:gd name="connsiteY1" fmla="*/ 52221 h 2042658"/>
                      <a:gd name="connsiteX2" fmla="*/ 2707204 w 6947585"/>
                      <a:gd name="connsiteY2" fmla="*/ 327115 h 2042658"/>
                      <a:gd name="connsiteX3" fmla="*/ 3373865 w 6947585"/>
                      <a:gd name="connsiteY3" fmla="*/ 668858 h 2042658"/>
                      <a:gd name="connsiteX4" fmla="*/ 4219628 w 6947585"/>
                      <a:gd name="connsiteY4" fmla="*/ 290167 h 2042658"/>
                      <a:gd name="connsiteX5" fmla="*/ 5454747 w 6947585"/>
                      <a:gd name="connsiteY5" fmla="*/ 89167 h 2042658"/>
                      <a:gd name="connsiteX6" fmla="*/ 6945868 w 6947585"/>
                      <a:gd name="connsiteY6" fmla="*/ 114677 h 2042658"/>
                      <a:gd name="connsiteX7" fmla="*/ 6253277 w 6947585"/>
                      <a:gd name="connsiteY7" fmla="*/ 548786 h 2042658"/>
                      <a:gd name="connsiteX8" fmla="*/ 4419361 w 6947585"/>
                      <a:gd name="connsiteY8" fmla="*/ 825877 h 2042658"/>
                      <a:gd name="connsiteX9" fmla="*/ 4411675 w 6947585"/>
                      <a:gd name="connsiteY9" fmla="*/ 1463186 h 2042658"/>
                      <a:gd name="connsiteX10" fmla="*/ 4894439 w 6947585"/>
                      <a:gd name="connsiteY10" fmla="*/ 2000815 h 2042658"/>
                      <a:gd name="connsiteX11" fmla="*/ 4909774 w 6947585"/>
                      <a:gd name="connsiteY11" fmla="*/ 2042658 h 2042658"/>
                      <a:gd name="connsiteX12" fmla="*/ 1833915 w 6947585"/>
                      <a:gd name="connsiteY12" fmla="*/ 2042658 h 2042658"/>
                      <a:gd name="connsiteX13" fmla="*/ 1856037 w 6947585"/>
                      <a:gd name="connsiteY13" fmla="*/ 2006620 h 2042658"/>
                      <a:gd name="connsiteX14" fmla="*/ 2468934 w 6947585"/>
                      <a:gd name="connsiteY14" fmla="*/ 1426241 h 2042658"/>
                      <a:gd name="connsiteX15" fmla="*/ 2420172 w 6947585"/>
                      <a:gd name="connsiteY15" fmla="*/ 798168 h 2042658"/>
                      <a:gd name="connsiteX16" fmla="*/ 996359 w 6947585"/>
                      <a:gd name="connsiteY16" fmla="*/ 493368 h 2042658"/>
                      <a:gd name="connsiteX17" fmla="*/ 0 w 6947585"/>
                      <a:gd name="connsiteY17" fmla="*/ 59259 h 2042658"/>
                      <a:gd name="connsiteX0" fmla="*/ 0 w 6971663"/>
                      <a:gd name="connsiteY0" fmla="*/ 59259 h 2042658"/>
                      <a:gd name="connsiteX1" fmla="*/ 1390747 w 6971663"/>
                      <a:gd name="connsiteY1" fmla="*/ 52221 h 2042658"/>
                      <a:gd name="connsiteX2" fmla="*/ 2707204 w 6971663"/>
                      <a:gd name="connsiteY2" fmla="*/ 327115 h 2042658"/>
                      <a:gd name="connsiteX3" fmla="*/ 3373865 w 6971663"/>
                      <a:gd name="connsiteY3" fmla="*/ 668858 h 2042658"/>
                      <a:gd name="connsiteX4" fmla="*/ 4219628 w 6971663"/>
                      <a:gd name="connsiteY4" fmla="*/ 290167 h 2042658"/>
                      <a:gd name="connsiteX5" fmla="*/ 5454747 w 6971663"/>
                      <a:gd name="connsiteY5" fmla="*/ 89167 h 2042658"/>
                      <a:gd name="connsiteX6" fmla="*/ 6945868 w 6971663"/>
                      <a:gd name="connsiteY6" fmla="*/ 114677 h 2042658"/>
                      <a:gd name="connsiteX7" fmla="*/ 6253277 w 6971663"/>
                      <a:gd name="connsiteY7" fmla="*/ 548786 h 2042658"/>
                      <a:gd name="connsiteX8" fmla="*/ 4419361 w 6971663"/>
                      <a:gd name="connsiteY8" fmla="*/ 825877 h 2042658"/>
                      <a:gd name="connsiteX9" fmla="*/ 4411675 w 6971663"/>
                      <a:gd name="connsiteY9" fmla="*/ 1463186 h 2042658"/>
                      <a:gd name="connsiteX10" fmla="*/ 4894439 w 6971663"/>
                      <a:gd name="connsiteY10" fmla="*/ 2000815 h 2042658"/>
                      <a:gd name="connsiteX11" fmla="*/ 4909774 w 6971663"/>
                      <a:gd name="connsiteY11" fmla="*/ 2042658 h 2042658"/>
                      <a:gd name="connsiteX12" fmla="*/ 1833915 w 6971663"/>
                      <a:gd name="connsiteY12" fmla="*/ 2042658 h 2042658"/>
                      <a:gd name="connsiteX13" fmla="*/ 1856037 w 6971663"/>
                      <a:gd name="connsiteY13" fmla="*/ 2006620 h 2042658"/>
                      <a:gd name="connsiteX14" fmla="*/ 2468934 w 6971663"/>
                      <a:gd name="connsiteY14" fmla="*/ 1426241 h 2042658"/>
                      <a:gd name="connsiteX15" fmla="*/ 2420172 w 6971663"/>
                      <a:gd name="connsiteY15" fmla="*/ 798168 h 2042658"/>
                      <a:gd name="connsiteX16" fmla="*/ 996359 w 6971663"/>
                      <a:gd name="connsiteY16" fmla="*/ 493368 h 2042658"/>
                      <a:gd name="connsiteX17" fmla="*/ 0 w 6971663"/>
                      <a:gd name="connsiteY17" fmla="*/ 59259 h 2042658"/>
                      <a:gd name="connsiteX0" fmla="*/ 0 w 7016107"/>
                      <a:gd name="connsiteY0" fmla="*/ 59259 h 2042658"/>
                      <a:gd name="connsiteX1" fmla="*/ 1390747 w 7016107"/>
                      <a:gd name="connsiteY1" fmla="*/ 52221 h 2042658"/>
                      <a:gd name="connsiteX2" fmla="*/ 2707204 w 7016107"/>
                      <a:gd name="connsiteY2" fmla="*/ 327115 h 2042658"/>
                      <a:gd name="connsiteX3" fmla="*/ 3373865 w 7016107"/>
                      <a:gd name="connsiteY3" fmla="*/ 668858 h 2042658"/>
                      <a:gd name="connsiteX4" fmla="*/ 4219628 w 7016107"/>
                      <a:gd name="connsiteY4" fmla="*/ 290167 h 2042658"/>
                      <a:gd name="connsiteX5" fmla="*/ 5454747 w 7016107"/>
                      <a:gd name="connsiteY5" fmla="*/ 89167 h 2042658"/>
                      <a:gd name="connsiteX6" fmla="*/ 6992050 w 7016107"/>
                      <a:gd name="connsiteY6" fmla="*/ 77731 h 2042658"/>
                      <a:gd name="connsiteX7" fmla="*/ 6253277 w 7016107"/>
                      <a:gd name="connsiteY7" fmla="*/ 548786 h 2042658"/>
                      <a:gd name="connsiteX8" fmla="*/ 4419361 w 7016107"/>
                      <a:gd name="connsiteY8" fmla="*/ 825877 h 2042658"/>
                      <a:gd name="connsiteX9" fmla="*/ 4411675 w 7016107"/>
                      <a:gd name="connsiteY9" fmla="*/ 1463186 h 2042658"/>
                      <a:gd name="connsiteX10" fmla="*/ 4894439 w 7016107"/>
                      <a:gd name="connsiteY10" fmla="*/ 2000815 h 2042658"/>
                      <a:gd name="connsiteX11" fmla="*/ 4909774 w 7016107"/>
                      <a:gd name="connsiteY11" fmla="*/ 2042658 h 2042658"/>
                      <a:gd name="connsiteX12" fmla="*/ 1833915 w 7016107"/>
                      <a:gd name="connsiteY12" fmla="*/ 2042658 h 2042658"/>
                      <a:gd name="connsiteX13" fmla="*/ 1856037 w 7016107"/>
                      <a:gd name="connsiteY13" fmla="*/ 2006620 h 2042658"/>
                      <a:gd name="connsiteX14" fmla="*/ 2468934 w 7016107"/>
                      <a:gd name="connsiteY14" fmla="*/ 1426241 h 2042658"/>
                      <a:gd name="connsiteX15" fmla="*/ 2420172 w 7016107"/>
                      <a:gd name="connsiteY15" fmla="*/ 798168 h 2042658"/>
                      <a:gd name="connsiteX16" fmla="*/ 996359 w 7016107"/>
                      <a:gd name="connsiteY16" fmla="*/ 493368 h 2042658"/>
                      <a:gd name="connsiteX17" fmla="*/ 0 w 7016107"/>
                      <a:gd name="connsiteY17" fmla="*/ 59259 h 2042658"/>
                      <a:gd name="connsiteX0" fmla="*/ 0 w 7013522"/>
                      <a:gd name="connsiteY0" fmla="*/ 59259 h 2042658"/>
                      <a:gd name="connsiteX1" fmla="*/ 1390747 w 7013522"/>
                      <a:gd name="connsiteY1" fmla="*/ 52221 h 2042658"/>
                      <a:gd name="connsiteX2" fmla="*/ 2707204 w 7013522"/>
                      <a:gd name="connsiteY2" fmla="*/ 327115 h 2042658"/>
                      <a:gd name="connsiteX3" fmla="*/ 3373865 w 7013522"/>
                      <a:gd name="connsiteY3" fmla="*/ 668858 h 2042658"/>
                      <a:gd name="connsiteX4" fmla="*/ 4219628 w 7013522"/>
                      <a:gd name="connsiteY4" fmla="*/ 290167 h 2042658"/>
                      <a:gd name="connsiteX5" fmla="*/ 5510165 w 7013522"/>
                      <a:gd name="connsiteY5" fmla="*/ 98403 h 2042658"/>
                      <a:gd name="connsiteX6" fmla="*/ 6992050 w 7013522"/>
                      <a:gd name="connsiteY6" fmla="*/ 77731 h 2042658"/>
                      <a:gd name="connsiteX7" fmla="*/ 6253277 w 7013522"/>
                      <a:gd name="connsiteY7" fmla="*/ 548786 h 2042658"/>
                      <a:gd name="connsiteX8" fmla="*/ 4419361 w 7013522"/>
                      <a:gd name="connsiteY8" fmla="*/ 825877 h 2042658"/>
                      <a:gd name="connsiteX9" fmla="*/ 4411675 w 7013522"/>
                      <a:gd name="connsiteY9" fmla="*/ 1463186 h 2042658"/>
                      <a:gd name="connsiteX10" fmla="*/ 4894439 w 7013522"/>
                      <a:gd name="connsiteY10" fmla="*/ 2000815 h 2042658"/>
                      <a:gd name="connsiteX11" fmla="*/ 4909774 w 7013522"/>
                      <a:gd name="connsiteY11" fmla="*/ 2042658 h 2042658"/>
                      <a:gd name="connsiteX12" fmla="*/ 1833915 w 7013522"/>
                      <a:gd name="connsiteY12" fmla="*/ 2042658 h 2042658"/>
                      <a:gd name="connsiteX13" fmla="*/ 1856037 w 7013522"/>
                      <a:gd name="connsiteY13" fmla="*/ 2006620 h 2042658"/>
                      <a:gd name="connsiteX14" fmla="*/ 2468934 w 7013522"/>
                      <a:gd name="connsiteY14" fmla="*/ 1426241 h 2042658"/>
                      <a:gd name="connsiteX15" fmla="*/ 2420172 w 7013522"/>
                      <a:gd name="connsiteY15" fmla="*/ 798168 h 2042658"/>
                      <a:gd name="connsiteX16" fmla="*/ 996359 w 7013522"/>
                      <a:gd name="connsiteY16" fmla="*/ 493368 h 2042658"/>
                      <a:gd name="connsiteX17" fmla="*/ 0 w 7013522"/>
                      <a:gd name="connsiteY17" fmla="*/ 59259 h 2042658"/>
                      <a:gd name="connsiteX0" fmla="*/ 0 w 7013522"/>
                      <a:gd name="connsiteY0" fmla="*/ 59259 h 2042658"/>
                      <a:gd name="connsiteX1" fmla="*/ 1390747 w 7013522"/>
                      <a:gd name="connsiteY1" fmla="*/ 52221 h 2042658"/>
                      <a:gd name="connsiteX2" fmla="*/ 2707204 w 7013522"/>
                      <a:gd name="connsiteY2" fmla="*/ 327115 h 2042658"/>
                      <a:gd name="connsiteX3" fmla="*/ 3373865 w 7013522"/>
                      <a:gd name="connsiteY3" fmla="*/ 668858 h 2042658"/>
                      <a:gd name="connsiteX4" fmla="*/ 4219628 w 7013522"/>
                      <a:gd name="connsiteY4" fmla="*/ 290167 h 2042658"/>
                      <a:gd name="connsiteX5" fmla="*/ 5510165 w 7013522"/>
                      <a:gd name="connsiteY5" fmla="*/ 98403 h 2042658"/>
                      <a:gd name="connsiteX6" fmla="*/ 6992050 w 7013522"/>
                      <a:gd name="connsiteY6" fmla="*/ 77731 h 2042658"/>
                      <a:gd name="connsiteX7" fmla="*/ 6253277 w 7013522"/>
                      <a:gd name="connsiteY7" fmla="*/ 548786 h 2042658"/>
                      <a:gd name="connsiteX8" fmla="*/ 4419361 w 7013522"/>
                      <a:gd name="connsiteY8" fmla="*/ 825877 h 2042658"/>
                      <a:gd name="connsiteX9" fmla="*/ 4411675 w 7013522"/>
                      <a:gd name="connsiteY9" fmla="*/ 1463186 h 2042658"/>
                      <a:gd name="connsiteX10" fmla="*/ 4894439 w 7013522"/>
                      <a:gd name="connsiteY10" fmla="*/ 2000815 h 2042658"/>
                      <a:gd name="connsiteX11" fmla="*/ 4909774 w 7013522"/>
                      <a:gd name="connsiteY11" fmla="*/ 2042658 h 2042658"/>
                      <a:gd name="connsiteX12" fmla="*/ 1833915 w 7013522"/>
                      <a:gd name="connsiteY12" fmla="*/ 2042658 h 2042658"/>
                      <a:gd name="connsiteX13" fmla="*/ 1856037 w 7013522"/>
                      <a:gd name="connsiteY13" fmla="*/ 2006620 h 2042658"/>
                      <a:gd name="connsiteX14" fmla="*/ 2468934 w 7013522"/>
                      <a:gd name="connsiteY14" fmla="*/ 1426241 h 2042658"/>
                      <a:gd name="connsiteX15" fmla="*/ 2420172 w 7013522"/>
                      <a:gd name="connsiteY15" fmla="*/ 798168 h 2042658"/>
                      <a:gd name="connsiteX16" fmla="*/ 996359 w 7013522"/>
                      <a:gd name="connsiteY16" fmla="*/ 493368 h 2042658"/>
                      <a:gd name="connsiteX17" fmla="*/ 0 w 7013522"/>
                      <a:gd name="connsiteY17" fmla="*/ 59259 h 2042658"/>
                      <a:gd name="connsiteX0" fmla="*/ 0 w 7013522"/>
                      <a:gd name="connsiteY0" fmla="*/ 59259 h 2042658"/>
                      <a:gd name="connsiteX1" fmla="*/ 1390747 w 7013522"/>
                      <a:gd name="connsiteY1" fmla="*/ 52221 h 2042658"/>
                      <a:gd name="connsiteX2" fmla="*/ 2707204 w 7013522"/>
                      <a:gd name="connsiteY2" fmla="*/ 327115 h 2042658"/>
                      <a:gd name="connsiteX3" fmla="*/ 3373865 w 7013522"/>
                      <a:gd name="connsiteY3" fmla="*/ 668858 h 2042658"/>
                      <a:gd name="connsiteX4" fmla="*/ 4219628 w 7013522"/>
                      <a:gd name="connsiteY4" fmla="*/ 290167 h 2042658"/>
                      <a:gd name="connsiteX5" fmla="*/ 5510165 w 7013522"/>
                      <a:gd name="connsiteY5" fmla="*/ 98403 h 2042658"/>
                      <a:gd name="connsiteX6" fmla="*/ 6992050 w 7013522"/>
                      <a:gd name="connsiteY6" fmla="*/ 77731 h 2042658"/>
                      <a:gd name="connsiteX7" fmla="*/ 6253277 w 7013522"/>
                      <a:gd name="connsiteY7" fmla="*/ 548786 h 2042658"/>
                      <a:gd name="connsiteX8" fmla="*/ 4419361 w 7013522"/>
                      <a:gd name="connsiteY8" fmla="*/ 825877 h 2042658"/>
                      <a:gd name="connsiteX9" fmla="*/ 4411675 w 7013522"/>
                      <a:gd name="connsiteY9" fmla="*/ 1463186 h 2042658"/>
                      <a:gd name="connsiteX10" fmla="*/ 4894439 w 7013522"/>
                      <a:gd name="connsiteY10" fmla="*/ 2000815 h 2042658"/>
                      <a:gd name="connsiteX11" fmla="*/ 4909774 w 7013522"/>
                      <a:gd name="connsiteY11" fmla="*/ 2042658 h 2042658"/>
                      <a:gd name="connsiteX12" fmla="*/ 1833915 w 7013522"/>
                      <a:gd name="connsiteY12" fmla="*/ 2042658 h 2042658"/>
                      <a:gd name="connsiteX13" fmla="*/ 1856037 w 7013522"/>
                      <a:gd name="connsiteY13" fmla="*/ 2006620 h 2042658"/>
                      <a:gd name="connsiteX14" fmla="*/ 2468934 w 7013522"/>
                      <a:gd name="connsiteY14" fmla="*/ 1426241 h 2042658"/>
                      <a:gd name="connsiteX15" fmla="*/ 2420172 w 7013522"/>
                      <a:gd name="connsiteY15" fmla="*/ 798168 h 2042658"/>
                      <a:gd name="connsiteX16" fmla="*/ 996359 w 7013522"/>
                      <a:gd name="connsiteY16" fmla="*/ 493368 h 2042658"/>
                      <a:gd name="connsiteX17" fmla="*/ 0 w 7013522"/>
                      <a:gd name="connsiteY17" fmla="*/ 59259 h 2042658"/>
                      <a:gd name="connsiteX0" fmla="*/ 0 w 7028392"/>
                      <a:gd name="connsiteY0" fmla="*/ 59259 h 2042658"/>
                      <a:gd name="connsiteX1" fmla="*/ 1390747 w 7028392"/>
                      <a:gd name="connsiteY1" fmla="*/ 52221 h 2042658"/>
                      <a:gd name="connsiteX2" fmla="*/ 2707204 w 7028392"/>
                      <a:gd name="connsiteY2" fmla="*/ 327115 h 2042658"/>
                      <a:gd name="connsiteX3" fmla="*/ 3373865 w 7028392"/>
                      <a:gd name="connsiteY3" fmla="*/ 668858 h 2042658"/>
                      <a:gd name="connsiteX4" fmla="*/ 4219628 w 7028392"/>
                      <a:gd name="connsiteY4" fmla="*/ 290167 h 2042658"/>
                      <a:gd name="connsiteX5" fmla="*/ 5510165 w 7028392"/>
                      <a:gd name="connsiteY5" fmla="*/ 98403 h 2042658"/>
                      <a:gd name="connsiteX6" fmla="*/ 6992050 w 7028392"/>
                      <a:gd name="connsiteY6" fmla="*/ 77731 h 2042658"/>
                      <a:gd name="connsiteX7" fmla="*/ 6391823 w 7028392"/>
                      <a:gd name="connsiteY7" fmla="*/ 484131 h 2042658"/>
                      <a:gd name="connsiteX8" fmla="*/ 4419361 w 7028392"/>
                      <a:gd name="connsiteY8" fmla="*/ 825877 h 2042658"/>
                      <a:gd name="connsiteX9" fmla="*/ 4411675 w 7028392"/>
                      <a:gd name="connsiteY9" fmla="*/ 1463186 h 2042658"/>
                      <a:gd name="connsiteX10" fmla="*/ 4894439 w 7028392"/>
                      <a:gd name="connsiteY10" fmla="*/ 2000815 h 2042658"/>
                      <a:gd name="connsiteX11" fmla="*/ 4909774 w 7028392"/>
                      <a:gd name="connsiteY11" fmla="*/ 2042658 h 2042658"/>
                      <a:gd name="connsiteX12" fmla="*/ 1833915 w 7028392"/>
                      <a:gd name="connsiteY12" fmla="*/ 2042658 h 2042658"/>
                      <a:gd name="connsiteX13" fmla="*/ 1856037 w 7028392"/>
                      <a:gd name="connsiteY13" fmla="*/ 2006620 h 2042658"/>
                      <a:gd name="connsiteX14" fmla="*/ 2468934 w 7028392"/>
                      <a:gd name="connsiteY14" fmla="*/ 1426241 h 2042658"/>
                      <a:gd name="connsiteX15" fmla="*/ 2420172 w 7028392"/>
                      <a:gd name="connsiteY15" fmla="*/ 798168 h 2042658"/>
                      <a:gd name="connsiteX16" fmla="*/ 996359 w 7028392"/>
                      <a:gd name="connsiteY16" fmla="*/ 493368 h 2042658"/>
                      <a:gd name="connsiteX17" fmla="*/ 0 w 7028392"/>
                      <a:gd name="connsiteY17" fmla="*/ 59259 h 2042658"/>
                      <a:gd name="connsiteX0" fmla="*/ 0 w 7003197"/>
                      <a:gd name="connsiteY0" fmla="*/ 59259 h 2042658"/>
                      <a:gd name="connsiteX1" fmla="*/ 1390747 w 7003197"/>
                      <a:gd name="connsiteY1" fmla="*/ 52221 h 2042658"/>
                      <a:gd name="connsiteX2" fmla="*/ 2707204 w 7003197"/>
                      <a:gd name="connsiteY2" fmla="*/ 327115 h 2042658"/>
                      <a:gd name="connsiteX3" fmla="*/ 3373865 w 7003197"/>
                      <a:gd name="connsiteY3" fmla="*/ 668858 h 2042658"/>
                      <a:gd name="connsiteX4" fmla="*/ 4219628 w 7003197"/>
                      <a:gd name="connsiteY4" fmla="*/ 290167 h 2042658"/>
                      <a:gd name="connsiteX5" fmla="*/ 5510165 w 7003197"/>
                      <a:gd name="connsiteY5" fmla="*/ 98403 h 2042658"/>
                      <a:gd name="connsiteX6" fmla="*/ 6992050 w 7003197"/>
                      <a:gd name="connsiteY6" fmla="*/ 77731 h 2042658"/>
                      <a:gd name="connsiteX7" fmla="*/ 6096260 w 7003197"/>
                      <a:gd name="connsiteY7" fmla="*/ 548785 h 2042658"/>
                      <a:gd name="connsiteX8" fmla="*/ 4419361 w 7003197"/>
                      <a:gd name="connsiteY8" fmla="*/ 825877 h 2042658"/>
                      <a:gd name="connsiteX9" fmla="*/ 4411675 w 7003197"/>
                      <a:gd name="connsiteY9" fmla="*/ 1463186 h 2042658"/>
                      <a:gd name="connsiteX10" fmla="*/ 4894439 w 7003197"/>
                      <a:gd name="connsiteY10" fmla="*/ 2000815 h 2042658"/>
                      <a:gd name="connsiteX11" fmla="*/ 4909774 w 7003197"/>
                      <a:gd name="connsiteY11" fmla="*/ 2042658 h 2042658"/>
                      <a:gd name="connsiteX12" fmla="*/ 1833915 w 7003197"/>
                      <a:gd name="connsiteY12" fmla="*/ 2042658 h 2042658"/>
                      <a:gd name="connsiteX13" fmla="*/ 1856037 w 7003197"/>
                      <a:gd name="connsiteY13" fmla="*/ 2006620 h 2042658"/>
                      <a:gd name="connsiteX14" fmla="*/ 2468934 w 7003197"/>
                      <a:gd name="connsiteY14" fmla="*/ 1426241 h 2042658"/>
                      <a:gd name="connsiteX15" fmla="*/ 2420172 w 7003197"/>
                      <a:gd name="connsiteY15" fmla="*/ 798168 h 2042658"/>
                      <a:gd name="connsiteX16" fmla="*/ 996359 w 7003197"/>
                      <a:gd name="connsiteY16" fmla="*/ 493368 h 2042658"/>
                      <a:gd name="connsiteX17" fmla="*/ 0 w 7003197"/>
                      <a:gd name="connsiteY17" fmla="*/ 59259 h 2042658"/>
                      <a:gd name="connsiteX0" fmla="*/ 0 w 7003197"/>
                      <a:gd name="connsiteY0" fmla="*/ 59259 h 2042658"/>
                      <a:gd name="connsiteX1" fmla="*/ 1390747 w 7003197"/>
                      <a:gd name="connsiteY1" fmla="*/ 52221 h 2042658"/>
                      <a:gd name="connsiteX2" fmla="*/ 2707204 w 7003197"/>
                      <a:gd name="connsiteY2" fmla="*/ 327115 h 2042658"/>
                      <a:gd name="connsiteX3" fmla="*/ 3373865 w 7003197"/>
                      <a:gd name="connsiteY3" fmla="*/ 668858 h 2042658"/>
                      <a:gd name="connsiteX4" fmla="*/ 4210392 w 7003197"/>
                      <a:gd name="connsiteY4" fmla="*/ 243985 h 2042658"/>
                      <a:gd name="connsiteX5" fmla="*/ 5510165 w 7003197"/>
                      <a:gd name="connsiteY5" fmla="*/ 98403 h 2042658"/>
                      <a:gd name="connsiteX6" fmla="*/ 6992050 w 7003197"/>
                      <a:gd name="connsiteY6" fmla="*/ 77731 h 2042658"/>
                      <a:gd name="connsiteX7" fmla="*/ 6096260 w 7003197"/>
                      <a:gd name="connsiteY7" fmla="*/ 548785 h 2042658"/>
                      <a:gd name="connsiteX8" fmla="*/ 4419361 w 7003197"/>
                      <a:gd name="connsiteY8" fmla="*/ 825877 h 2042658"/>
                      <a:gd name="connsiteX9" fmla="*/ 4411675 w 7003197"/>
                      <a:gd name="connsiteY9" fmla="*/ 1463186 h 2042658"/>
                      <a:gd name="connsiteX10" fmla="*/ 4894439 w 7003197"/>
                      <a:gd name="connsiteY10" fmla="*/ 2000815 h 2042658"/>
                      <a:gd name="connsiteX11" fmla="*/ 4909774 w 7003197"/>
                      <a:gd name="connsiteY11" fmla="*/ 2042658 h 2042658"/>
                      <a:gd name="connsiteX12" fmla="*/ 1833915 w 7003197"/>
                      <a:gd name="connsiteY12" fmla="*/ 2042658 h 2042658"/>
                      <a:gd name="connsiteX13" fmla="*/ 1856037 w 7003197"/>
                      <a:gd name="connsiteY13" fmla="*/ 2006620 h 2042658"/>
                      <a:gd name="connsiteX14" fmla="*/ 2468934 w 7003197"/>
                      <a:gd name="connsiteY14" fmla="*/ 1426241 h 2042658"/>
                      <a:gd name="connsiteX15" fmla="*/ 2420172 w 7003197"/>
                      <a:gd name="connsiteY15" fmla="*/ 798168 h 2042658"/>
                      <a:gd name="connsiteX16" fmla="*/ 996359 w 7003197"/>
                      <a:gd name="connsiteY16" fmla="*/ 493368 h 2042658"/>
                      <a:gd name="connsiteX17" fmla="*/ 0 w 7003197"/>
                      <a:gd name="connsiteY17" fmla="*/ 59259 h 2042658"/>
                      <a:gd name="connsiteX0" fmla="*/ 0 w 7004437"/>
                      <a:gd name="connsiteY0" fmla="*/ 59259 h 2042658"/>
                      <a:gd name="connsiteX1" fmla="*/ 1390747 w 7004437"/>
                      <a:gd name="connsiteY1" fmla="*/ 52221 h 2042658"/>
                      <a:gd name="connsiteX2" fmla="*/ 2707204 w 7004437"/>
                      <a:gd name="connsiteY2" fmla="*/ 327115 h 2042658"/>
                      <a:gd name="connsiteX3" fmla="*/ 3373865 w 7004437"/>
                      <a:gd name="connsiteY3" fmla="*/ 668858 h 2042658"/>
                      <a:gd name="connsiteX4" fmla="*/ 4210392 w 7004437"/>
                      <a:gd name="connsiteY4" fmla="*/ 243985 h 2042658"/>
                      <a:gd name="connsiteX5" fmla="*/ 5473220 w 7004437"/>
                      <a:gd name="connsiteY5" fmla="*/ 98403 h 2042658"/>
                      <a:gd name="connsiteX6" fmla="*/ 6992050 w 7004437"/>
                      <a:gd name="connsiteY6" fmla="*/ 77731 h 2042658"/>
                      <a:gd name="connsiteX7" fmla="*/ 6096260 w 7004437"/>
                      <a:gd name="connsiteY7" fmla="*/ 548785 h 2042658"/>
                      <a:gd name="connsiteX8" fmla="*/ 4419361 w 7004437"/>
                      <a:gd name="connsiteY8" fmla="*/ 825877 h 2042658"/>
                      <a:gd name="connsiteX9" fmla="*/ 4411675 w 7004437"/>
                      <a:gd name="connsiteY9" fmla="*/ 1463186 h 2042658"/>
                      <a:gd name="connsiteX10" fmla="*/ 4894439 w 7004437"/>
                      <a:gd name="connsiteY10" fmla="*/ 2000815 h 2042658"/>
                      <a:gd name="connsiteX11" fmla="*/ 4909774 w 7004437"/>
                      <a:gd name="connsiteY11" fmla="*/ 2042658 h 2042658"/>
                      <a:gd name="connsiteX12" fmla="*/ 1833915 w 7004437"/>
                      <a:gd name="connsiteY12" fmla="*/ 2042658 h 2042658"/>
                      <a:gd name="connsiteX13" fmla="*/ 1856037 w 7004437"/>
                      <a:gd name="connsiteY13" fmla="*/ 2006620 h 2042658"/>
                      <a:gd name="connsiteX14" fmla="*/ 2468934 w 7004437"/>
                      <a:gd name="connsiteY14" fmla="*/ 1426241 h 2042658"/>
                      <a:gd name="connsiteX15" fmla="*/ 2420172 w 7004437"/>
                      <a:gd name="connsiteY15" fmla="*/ 798168 h 2042658"/>
                      <a:gd name="connsiteX16" fmla="*/ 996359 w 7004437"/>
                      <a:gd name="connsiteY16" fmla="*/ 493368 h 2042658"/>
                      <a:gd name="connsiteX17" fmla="*/ 0 w 7004437"/>
                      <a:gd name="connsiteY17" fmla="*/ 59259 h 2042658"/>
                      <a:gd name="connsiteX0" fmla="*/ 0 w 7004437"/>
                      <a:gd name="connsiteY0" fmla="*/ 59259 h 2042658"/>
                      <a:gd name="connsiteX1" fmla="*/ 1390747 w 7004437"/>
                      <a:gd name="connsiteY1" fmla="*/ 52221 h 2042658"/>
                      <a:gd name="connsiteX2" fmla="*/ 2707204 w 7004437"/>
                      <a:gd name="connsiteY2" fmla="*/ 327115 h 2042658"/>
                      <a:gd name="connsiteX3" fmla="*/ 3456992 w 7004437"/>
                      <a:gd name="connsiteY3" fmla="*/ 687330 h 2042658"/>
                      <a:gd name="connsiteX4" fmla="*/ 4210392 w 7004437"/>
                      <a:gd name="connsiteY4" fmla="*/ 243985 h 2042658"/>
                      <a:gd name="connsiteX5" fmla="*/ 5473220 w 7004437"/>
                      <a:gd name="connsiteY5" fmla="*/ 98403 h 2042658"/>
                      <a:gd name="connsiteX6" fmla="*/ 6992050 w 7004437"/>
                      <a:gd name="connsiteY6" fmla="*/ 77731 h 2042658"/>
                      <a:gd name="connsiteX7" fmla="*/ 6096260 w 7004437"/>
                      <a:gd name="connsiteY7" fmla="*/ 548785 h 2042658"/>
                      <a:gd name="connsiteX8" fmla="*/ 4419361 w 7004437"/>
                      <a:gd name="connsiteY8" fmla="*/ 825877 h 2042658"/>
                      <a:gd name="connsiteX9" fmla="*/ 4411675 w 7004437"/>
                      <a:gd name="connsiteY9" fmla="*/ 1463186 h 2042658"/>
                      <a:gd name="connsiteX10" fmla="*/ 4894439 w 7004437"/>
                      <a:gd name="connsiteY10" fmla="*/ 2000815 h 2042658"/>
                      <a:gd name="connsiteX11" fmla="*/ 4909774 w 7004437"/>
                      <a:gd name="connsiteY11" fmla="*/ 2042658 h 2042658"/>
                      <a:gd name="connsiteX12" fmla="*/ 1833915 w 7004437"/>
                      <a:gd name="connsiteY12" fmla="*/ 2042658 h 2042658"/>
                      <a:gd name="connsiteX13" fmla="*/ 1856037 w 7004437"/>
                      <a:gd name="connsiteY13" fmla="*/ 2006620 h 2042658"/>
                      <a:gd name="connsiteX14" fmla="*/ 2468934 w 7004437"/>
                      <a:gd name="connsiteY14" fmla="*/ 1426241 h 2042658"/>
                      <a:gd name="connsiteX15" fmla="*/ 2420172 w 7004437"/>
                      <a:gd name="connsiteY15" fmla="*/ 798168 h 2042658"/>
                      <a:gd name="connsiteX16" fmla="*/ 996359 w 7004437"/>
                      <a:gd name="connsiteY16" fmla="*/ 493368 h 2042658"/>
                      <a:gd name="connsiteX17" fmla="*/ 0 w 7004437"/>
                      <a:gd name="connsiteY17" fmla="*/ 59259 h 2042658"/>
                      <a:gd name="connsiteX0" fmla="*/ 0 w 7004437"/>
                      <a:gd name="connsiteY0" fmla="*/ 59259 h 2042658"/>
                      <a:gd name="connsiteX1" fmla="*/ 1390747 w 7004437"/>
                      <a:gd name="connsiteY1" fmla="*/ 52221 h 2042658"/>
                      <a:gd name="connsiteX2" fmla="*/ 2707204 w 7004437"/>
                      <a:gd name="connsiteY2" fmla="*/ 327115 h 2042658"/>
                      <a:gd name="connsiteX3" fmla="*/ 3456992 w 7004437"/>
                      <a:gd name="connsiteY3" fmla="*/ 687330 h 2042658"/>
                      <a:gd name="connsiteX4" fmla="*/ 4210392 w 7004437"/>
                      <a:gd name="connsiteY4" fmla="*/ 271694 h 2042658"/>
                      <a:gd name="connsiteX5" fmla="*/ 5473220 w 7004437"/>
                      <a:gd name="connsiteY5" fmla="*/ 98403 h 2042658"/>
                      <a:gd name="connsiteX6" fmla="*/ 6992050 w 7004437"/>
                      <a:gd name="connsiteY6" fmla="*/ 77731 h 2042658"/>
                      <a:gd name="connsiteX7" fmla="*/ 6096260 w 7004437"/>
                      <a:gd name="connsiteY7" fmla="*/ 548785 h 2042658"/>
                      <a:gd name="connsiteX8" fmla="*/ 4419361 w 7004437"/>
                      <a:gd name="connsiteY8" fmla="*/ 825877 h 2042658"/>
                      <a:gd name="connsiteX9" fmla="*/ 4411675 w 7004437"/>
                      <a:gd name="connsiteY9" fmla="*/ 1463186 h 2042658"/>
                      <a:gd name="connsiteX10" fmla="*/ 4894439 w 7004437"/>
                      <a:gd name="connsiteY10" fmla="*/ 2000815 h 2042658"/>
                      <a:gd name="connsiteX11" fmla="*/ 4909774 w 7004437"/>
                      <a:gd name="connsiteY11" fmla="*/ 2042658 h 2042658"/>
                      <a:gd name="connsiteX12" fmla="*/ 1833915 w 7004437"/>
                      <a:gd name="connsiteY12" fmla="*/ 2042658 h 2042658"/>
                      <a:gd name="connsiteX13" fmla="*/ 1856037 w 7004437"/>
                      <a:gd name="connsiteY13" fmla="*/ 2006620 h 2042658"/>
                      <a:gd name="connsiteX14" fmla="*/ 2468934 w 7004437"/>
                      <a:gd name="connsiteY14" fmla="*/ 1426241 h 2042658"/>
                      <a:gd name="connsiteX15" fmla="*/ 2420172 w 7004437"/>
                      <a:gd name="connsiteY15" fmla="*/ 798168 h 2042658"/>
                      <a:gd name="connsiteX16" fmla="*/ 996359 w 7004437"/>
                      <a:gd name="connsiteY16" fmla="*/ 493368 h 2042658"/>
                      <a:gd name="connsiteX17" fmla="*/ 0 w 7004437"/>
                      <a:gd name="connsiteY17" fmla="*/ 59259 h 2042658"/>
                      <a:gd name="connsiteX0" fmla="*/ 0 w 7007388"/>
                      <a:gd name="connsiteY0" fmla="*/ 59259 h 2042658"/>
                      <a:gd name="connsiteX1" fmla="*/ 1390747 w 7007388"/>
                      <a:gd name="connsiteY1" fmla="*/ 52221 h 2042658"/>
                      <a:gd name="connsiteX2" fmla="*/ 2707204 w 7007388"/>
                      <a:gd name="connsiteY2" fmla="*/ 327115 h 2042658"/>
                      <a:gd name="connsiteX3" fmla="*/ 3456992 w 7007388"/>
                      <a:gd name="connsiteY3" fmla="*/ 687330 h 2042658"/>
                      <a:gd name="connsiteX4" fmla="*/ 4210392 w 7007388"/>
                      <a:gd name="connsiteY4" fmla="*/ 271694 h 2042658"/>
                      <a:gd name="connsiteX5" fmla="*/ 5390092 w 7007388"/>
                      <a:gd name="connsiteY5" fmla="*/ 79930 h 2042658"/>
                      <a:gd name="connsiteX6" fmla="*/ 6992050 w 7007388"/>
                      <a:gd name="connsiteY6" fmla="*/ 77731 h 2042658"/>
                      <a:gd name="connsiteX7" fmla="*/ 6096260 w 7007388"/>
                      <a:gd name="connsiteY7" fmla="*/ 548785 h 2042658"/>
                      <a:gd name="connsiteX8" fmla="*/ 4419361 w 7007388"/>
                      <a:gd name="connsiteY8" fmla="*/ 825877 h 2042658"/>
                      <a:gd name="connsiteX9" fmla="*/ 4411675 w 7007388"/>
                      <a:gd name="connsiteY9" fmla="*/ 1463186 h 2042658"/>
                      <a:gd name="connsiteX10" fmla="*/ 4894439 w 7007388"/>
                      <a:gd name="connsiteY10" fmla="*/ 2000815 h 2042658"/>
                      <a:gd name="connsiteX11" fmla="*/ 4909774 w 7007388"/>
                      <a:gd name="connsiteY11" fmla="*/ 2042658 h 2042658"/>
                      <a:gd name="connsiteX12" fmla="*/ 1833915 w 7007388"/>
                      <a:gd name="connsiteY12" fmla="*/ 2042658 h 2042658"/>
                      <a:gd name="connsiteX13" fmla="*/ 1856037 w 7007388"/>
                      <a:gd name="connsiteY13" fmla="*/ 2006620 h 2042658"/>
                      <a:gd name="connsiteX14" fmla="*/ 2468934 w 7007388"/>
                      <a:gd name="connsiteY14" fmla="*/ 1426241 h 2042658"/>
                      <a:gd name="connsiteX15" fmla="*/ 2420172 w 7007388"/>
                      <a:gd name="connsiteY15" fmla="*/ 798168 h 2042658"/>
                      <a:gd name="connsiteX16" fmla="*/ 996359 w 7007388"/>
                      <a:gd name="connsiteY16" fmla="*/ 493368 h 2042658"/>
                      <a:gd name="connsiteX17" fmla="*/ 0 w 7007388"/>
                      <a:gd name="connsiteY17" fmla="*/ 59259 h 2042658"/>
                      <a:gd name="connsiteX0" fmla="*/ 0 w 7007388"/>
                      <a:gd name="connsiteY0" fmla="*/ 59259 h 2042658"/>
                      <a:gd name="connsiteX1" fmla="*/ 1390747 w 7007388"/>
                      <a:gd name="connsiteY1" fmla="*/ 52221 h 2042658"/>
                      <a:gd name="connsiteX2" fmla="*/ 2707204 w 7007388"/>
                      <a:gd name="connsiteY2" fmla="*/ 327115 h 2042658"/>
                      <a:gd name="connsiteX3" fmla="*/ 3456992 w 7007388"/>
                      <a:gd name="connsiteY3" fmla="*/ 687330 h 2042658"/>
                      <a:gd name="connsiteX4" fmla="*/ 4210392 w 7007388"/>
                      <a:gd name="connsiteY4" fmla="*/ 271694 h 2042658"/>
                      <a:gd name="connsiteX5" fmla="*/ 5390092 w 7007388"/>
                      <a:gd name="connsiteY5" fmla="*/ 79930 h 2042658"/>
                      <a:gd name="connsiteX6" fmla="*/ 6992050 w 7007388"/>
                      <a:gd name="connsiteY6" fmla="*/ 77731 h 2042658"/>
                      <a:gd name="connsiteX7" fmla="*/ 6096260 w 7007388"/>
                      <a:gd name="connsiteY7" fmla="*/ 548785 h 2042658"/>
                      <a:gd name="connsiteX8" fmla="*/ 4419361 w 7007388"/>
                      <a:gd name="connsiteY8" fmla="*/ 825877 h 2042658"/>
                      <a:gd name="connsiteX9" fmla="*/ 4411675 w 7007388"/>
                      <a:gd name="connsiteY9" fmla="*/ 1463186 h 2042658"/>
                      <a:gd name="connsiteX10" fmla="*/ 4894439 w 7007388"/>
                      <a:gd name="connsiteY10" fmla="*/ 2000815 h 2042658"/>
                      <a:gd name="connsiteX11" fmla="*/ 4909774 w 7007388"/>
                      <a:gd name="connsiteY11" fmla="*/ 2042658 h 2042658"/>
                      <a:gd name="connsiteX12" fmla="*/ 1833915 w 7007388"/>
                      <a:gd name="connsiteY12" fmla="*/ 2042658 h 2042658"/>
                      <a:gd name="connsiteX13" fmla="*/ 1856037 w 7007388"/>
                      <a:gd name="connsiteY13" fmla="*/ 2006620 h 2042658"/>
                      <a:gd name="connsiteX14" fmla="*/ 2468934 w 7007388"/>
                      <a:gd name="connsiteY14" fmla="*/ 1426241 h 2042658"/>
                      <a:gd name="connsiteX15" fmla="*/ 2420172 w 7007388"/>
                      <a:gd name="connsiteY15" fmla="*/ 798168 h 2042658"/>
                      <a:gd name="connsiteX16" fmla="*/ 996359 w 7007388"/>
                      <a:gd name="connsiteY16" fmla="*/ 493368 h 2042658"/>
                      <a:gd name="connsiteX17" fmla="*/ 0 w 7007388"/>
                      <a:gd name="connsiteY17" fmla="*/ 59259 h 20426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7007388" h="2042658">
                        <a:moveTo>
                          <a:pt x="0" y="59259"/>
                        </a:moveTo>
                        <a:cubicBezTo>
                          <a:pt x="73428" y="-109708"/>
                          <a:pt x="821013" y="146124"/>
                          <a:pt x="1390747" y="52221"/>
                        </a:cubicBezTo>
                        <a:cubicBezTo>
                          <a:pt x="1960481" y="-41682"/>
                          <a:pt x="2362830" y="221264"/>
                          <a:pt x="2707204" y="327115"/>
                        </a:cubicBezTo>
                        <a:cubicBezTo>
                          <a:pt x="3051578" y="432967"/>
                          <a:pt x="3206461" y="696567"/>
                          <a:pt x="3456992" y="687330"/>
                        </a:cubicBezTo>
                        <a:cubicBezTo>
                          <a:pt x="3707523" y="678093"/>
                          <a:pt x="3888209" y="372927"/>
                          <a:pt x="4210392" y="271694"/>
                        </a:cubicBezTo>
                        <a:cubicBezTo>
                          <a:pt x="4532575" y="170461"/>
                          <a:pt x="4844894" y="55299"/>
                          <a:pt x="5390092" y="79930"/>
                        </a:cubicBezTo>
                        <a:cubicBezTo>
                          <a:pt x="5852162" y="159978"/>
                          <a:pt x="6874355" y="-412"/>
                          <a:pt x="6992050" y="77731"/>
                        </a:cubicBezTo>
                        <a:cubicBezTo>
                          <a:pt x="7109745" y="155874"/>
                          <a:pt x="6525041" y="424094"/>
                          <a:pt x="6096260" y="548785"/>
                        </a:cubicBezTo>
                        <a:cubicBezTo>
                          <a:pt x="5667479" y="673476"/>
                          <a:pt x="4700125" y="673477"/>
                          <a:pt x="4419361" y="825877"/>
                        </a:cubicBezTo>
                        <a:cubicBezTo>
                          <a:pt x="4138597" y="978277"/>
                          <a:pt x="4350857" y="1238435"/>
                          <a:pt x="4411675" y="1463186"/>
                        </a:cubicBezTo>
                        <a:cubicBezTo>
                          <a:pt x="4453487" y="1617703"/>
                          <a:pt x="4810543" y="1838431"/>
                          <a:pt x="4894439" y="2000815"/>
                        </a:cubicBezTo>
                        <a:lnTo>
                          <a:pt x="4909774" y="2042658"/>
                        </a:lnTo>
                        <a:lnTo>
                          <a:pt x="1833915" y="2042658"/>
                        </a:lnTo>
                        <a:lnTo>
                          <a:pt x="1856037" y="2006620"/>
                        </a:lnTo>
                        <a:cubicBezTo>
                          <a:pt x="1988891" y="1829532"/>
                          <a:pt x="2411123" y="1586049"/>
                          <a:pt x="2468934" y="1426241"/>
                        </a:cubicBezTo>
                        <a:cubicBezTo>
                          <a:pt x="2553023" y="1193793"/>
                          <a:pt x="2665601" y="953647"/>
                          <a:pt x="2420172" y="798168"/>
                        </a:cubicBezTo>
                        <a:cubicBezTo>
                          <a:pt x="2174742" y="642689"/>
                          <a:pt x="1399721" y="616519"/>
                          <a:pt x="996359" y="493368"/>
                        </a:cubicBezTo>
                        <a:cubicBezTo>
                          <a:pt x="592997" y="370217"/>
                          <a:pt x="160910" y="311720"/>
                          <a:pt x="0" y="59259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ru-RU" dirty="0"/>
                  </a:p>
                </p:txBody>
              </p:sp>
            </p:grpSp>
            <p:sp>
              <p:nvSpPr>
                <p:cNvPr id="12" name="Полилиния: фигура 11">
                  <a:extLst>
                    <a:ext uri="{FF2B5EF4-FFF2-40B4-BE49-F238E27FC236}">
                      <a16:creationId xmlns:a16="http://schemas.microsoft.com/office/drawing/2014/main" id="{846C7884-7755-FE9C-56D6-06928B48E30B}"/>
                    </a:ext>
                  </a:extLst>
                </p:cNvPr>
                <p:cNvSpPr/>
                <p:nvPr/>
              </p:nvSpPr>
              <p:spPr>
                <a:xfrm>
                  <a:off x="5846618" y="3149601"/>
                  <a:ext cx="4747491" cy="2373745"/>
                </a:xfrm>
                <a:custGeom>
                  <a:avLst/>
                  <a:gdLst>
                    <a:gd name="connsiteX0" fmla="*/ 0 w 4544291"/>
                    <a:gd name="connsiteY0" fmla="*/ 2364509 h 2364509"/>
                    <a:gd name="connsiteX1" fmla="*/ 267855 w 4544291"/>
                    <a:gd name="connsiteY1" fmla="*/ 1717964 h 2364509"/>
                    <a:gd name="connsiteX2" fmla="*/ 1126836 w 4544291"/>
                    <a:gd name="connsiteY2" fmla="*/ 1256146 h 2364509"/>
                    <a:gd name="connsiteX3" fmla="*/ 2447636 w 4544291"/>
                    <a:gd name="connsiteY3" fmla="*/ 1265382 h 2364509"/>
                    <a:gd name="connsiteX4" fmla="*/ 3676073 w 4544291"/>
                    <a:gd name="connsiteY4" fmla="*/ 905164 h 2364509"/>
                    <a:gd name="connsiteX5" fmla="*/ 4544291 w 4544291"/>
                    <a:gd name="connsiteY5" fmla="*/ 0 h 2364509"/>
                    <a:gd name="connsiteX6" fmla="*/ 4544291 w 4544291"/>
                    <a:gd name="connsiteY6" fmla="*/ 0 h 2364509"/>
                    <a:gd name="connsiteX0" fmla="*/ 0 w 4747491"/>
                    <a:gd name="connsiteY0" fmla="*/ 2364509 h 2364509"/>
                    <a:gd name="connsiteX1" fmla="*/ 267855 w 4747491"/>
                    <a:gd name="connsiteY1" fmla="*/ 1717964 h 2364509"/>
                    <a:gd name="connsiteX2" fmla="*/ 1126836 w 4747491"/>
                    <a:gd name="connsiteY2" fmla="*/ 1256146 h 2364509"/>
                    <a:gd name="connsiteX3" fmla="*/ 2447636 w 4747491"/>
                    <a:gd name="connsiteY3" fmla="*/ 1265382 h 2364509"/>
                    <a:gd name="connsiteX4" fmla="*/ 3676073 w 4747491"/>
                    <a:gd name="connsiteY4" fmla="*/ 905164 h 2364509"/>
                    <a:gd name="connsiteX5" fmla="*/ 4544291 w 4747491"/>
                    <a:gd name="connsiteY5" fmla="*/ 0 h 2364509"/>
                    <a:gd name="connsiteX6" fmla="*/ 4747491 w 4747491"/>
                    <a:gd name="connsiteY6" fmla="*/ 96332 h 2364509"/>
                    <a:gd name="connsiteX0" fmla="*/ 0 w 4544291"/>
                    <a:gd name="connsiteY0" fmla="*/ 2364509 h 2364509"/>
                    <a:gd name="connsiteX1" fmla="*/ 267855 w 4544291"/>
                    <a:gd name="connsiteY1" fmla="*/ 1717964 h 2364509"/>
                    <a:gd name="connsiteX2" fmla="*/ 1126836 w 4544291"/>
                    <a:gd name="connsiteY2" fmla="*/ 1256146 h 2364509"/>
                    <a:gd name="connsiteX3" fmla="*/ 2447636 w 4544291"/>
                    <a:gd name="connsiteY3" fmla="*/ 1265382 h 2364509"/>
                    <a:gd name="connsiteX4" fmla="*/ 3676073 w 4544291"/>
                    <a:gd name="connsiteY4" fmla="*/ 905164 h 2364509"/>
                    <a:gd name="connsiteX5" fmla="*/ 4544291 w 4544291"/>
                    <a:gd name="connsiteY5" fmla="*/ 0 h 2364509"/>
                    <a:gd name="connsiteX0" fmla="*/ 0 w 4747491"/>
                    <a:gd name="connsiteY0" fmla="*/ 2250662 h 2250662"/>
                    <a:gd name="connsiteX1" fmla="*/ 267855 w 4747491"/>
                    <a:gd name="connsiteY1" fmla="*/ 1604117 h 2250662"/>
                    <a:gd name="connsiteX2" fmla="*/ 1126836 w 4747491"/>
                    <a:gd name="connsiteY2" fmla="*/ 1142299 h 2250662"/>
                    <a:gd name="connsiteX3" fmla="*/ 2447636 w 4747491"/>
                    <a:gd name="connsiteY3" fmla="*/ 1151535 h 2250662"/>
                    <a:gd name="connsiteX4" fmla="*/ 3676073 w 4747491"/>
                    <a:gd name="connsiteY4" fmla="*/ 791317 h 2250662"/>
                    <a:gd name="connsiteX5" fmla="*/ 4747491 w 4747491"/>
                    <a:gd name="connsiteY5" fmla="*/ 0 h 2250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47491" h="2250662">
                      <a:moveTo>
                        <a:pt x="0" y="2250662"/>
                      </a:moveTo>
                      <a:cubicBezTo>
                        <a:pt x="40024" y="2019753"/>
                        <a:pt x="80049" y="1788844"/>
                        <a:pt x="267855" y="1604117"/>
                      </a:cubicBezTo>
                      <a:cubicBezTo>
                        <a:pt x="455661" y="1419390"/>
                        <a:pt x="763539" y="1217729"/>
                        <a:pt x="1126836" y="1142299"/>
                      </a:cubicBezTo>
                      <a:cubicBezTo>
                        <a:pt x="1490133" y="1066869"/>
                        <a:pt x="2022763" y="1210032"/>
                        <a:pt x="2447636" y="1151535"/>
                      </a:cubicBezTo>
                      <a:cubicBezTo>
                        <a:pt x="2872509" y="1093038"/>
                        <a:pt x="3292764" y="983240"/>
                        <a:pt x="3676073" y="791317"/>
                      </a:cubicBezTo>
                      <a:cubicBezTo>
                        <a:pt x="4059382" y="599395"/>
                        <a:pt x="4747491" y="0"/>
                        <a:pt x="4747491" y="0"/>
                      </a:cubicBezTo>
                    </a:path>
                  </a:pathLst>
                </a:custGeom>
                <a:noFill/>
                <a:ln w="190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3" name="Полилиния: фигура 12">
                  <a:extLst>
                    <a:ext uri="{FF2B5EF4-FFF2-40B4-BE49-F238E27FC236}">
                      <a16:creationId xmlns:a16="http://schemas.microsoft.com/office/drawing/2014/main" id="{B4412F0A-BE21-4664-47AD-B168FF2CCAC7}"/>
                    </a:ext>
                  </a:extLst>
                </p:cNvPr>
                <p:cNvSpPr/>
                <p:nvPr/>
              </p:nvSpPr>
              <p:spPr>
                <a:xfrm>
                  <a:off x="5805053" y="4064001"/>
                  <a:ext cx="4465783" cy="1990437"/>
                </a:xfrm>
                <a:custGeom>
                  <a:avLst/>
                  <a:gdLst>
                    <a:gd name="connsiteX0" fmla="*/ 0 w 4544291"/>
                    <a:gd name="connsiteY0" fmla="*/ 2364509 h 2364509"/>
                    <a:gd name="connsiteX1" fmla="*/ 267855 w 4544291"/>
                    <a:gd name="connsiteY1" fmla="*/ 1717964 h 2364509"/>
                    <a:gd name="connsiteX2" fmla="*/ 1126836 w 4544291"/>
                    <a:gd name="connsiteY2" fmla="*/ 1256146 h 2364509"/>
                    <a:gd name="connsiteX3" fmla="*/ 2447636 w 4544291"/>
                    <a:gd name="connsiteY3" fmla="*/ 1265382 h 2364509"/>
                    <a:gd name="connsiteX4" fmla="*/ 3676073 w 4544291"/>
                    <a:gd name="connsiteY4" fmla="*/ 905164 h 2364509"/>
                    <a:gd name="connsiteX5" fmla="*/ 4544291 w 4544291"/>
                    <a:gd name="connsiteY5" fmla="*/ 0 h 2364509"/>
                    <a:gd name="connsiteX6" fmla="*/ 4544291 w 4544291"/>
                    <a:gd name="connsiteY6" fmla="*/ 0 h 2364509"/>
                    <a:gd name="connsiteX0" fmla="*/ 0 w 4606603"/>
                    <a:gd name="connsiteY0" fmla="*/ 2373155 h 2373155"/>
                    <a:gd name="connsiteX1" fmla="*/ 267855 w 4606603"/>
                    <a:gd name="connsiteY1" fmla="*/ 1726610 h 2373155"/>
                    <a:gd name="connsiteX2" fmla="*/ 1126836 w 4606603"/>
                    <a:gd name="connsiteY2" fmla="*/ 1264792 h 2373155"/>
                    <a:gd name="connsiteX3" fmla="*/ 2447636 w 4606603"/>
                    <a:gd name="connsiteY3" fmla="*/ 1274028 h 2373155"/>
                    <a:gd name="connsiteX4" fmla="*/ 3676073 w 4606603"/>
                    <a:gd name="connsiteY4" fmla="*/ 913810 h 2373155"/>
                    <a:gd name="connsiteX5" fmla="*/ 4544291 w 4606603"/>
                    <a:gd name="connsiteY5" fmla="*/ 8646 h 2373155"/>
                    <a:gd name="connsiteX6" fmla="*/ 4606603 w 4606603"/>
                    <a:gd name="connsiteY6" fmla="*/ 0 h 2373155"/>
                    <a:gd name="connsiteX0" fmla="*/ 0 w 4544291"/>
                    <a:gd name="connsiteY0" fmla="*/ 2364509 h 2364509"/>
                    <a:gd name="connsiteX1" fmla="*/ 267855 w 4544291"/>
                    <a:gd name="connsiteY1" fmla="*/ 1717964 h 2364509"/>
                    <a:gd name="connsiteX2" fmla="*/ 1126836 w 4544291"/>
                    <a:gd name="connsiteY2" fmla="*/ 1256146 h 2364509"/>
                    <a:gd name="connsiteX3" fmla="*/ 2447636 w 4544291"/>
                    <a:gd name="connsiteY3" fmla="*/ 1265382 h 2364509"/>
                    <a:gd name="connsiteX4" fmla="*/ 3676073 w 4544291"/>
                    <a:gd name="connsiteY4" fmla="*/ 905164 h 2364509"/>
                    <a:gd name="connsiteX5" fmla="*/ 4544291 w 4544291"/>
                    <a:gd name="connsiteY5" fmla="*/ 0 h 2364509"/>
                    <a:gd name="connsiteX0" fmla="*/ 0 w 4357357"/>
                    <a:gd name="connsiteY0" fmla="*/ 1880369 h 1880369"/>
                    <a:gd name="connsiteX1" fmla="*/ 267855 w 4357357"/>
                    <a:gd name="connsiteY1" fmla="*/ 1233824 h 1880369"/>
                    <a:gd name="connsiteX2" fmla="*/ 1126836 w 4357357"/>
                    <a:gd name="connsiteY2" fmla="*/ 772006 h 1880369"/>
                    <a:gd name="connsiteX3" fmla="*/ 2447636 w 4357357"/>
                    <a:gd name="connsiteY3" fmla="*/ 781242 h 1880369"/>
                    <a:gd name="connsiteX4" fmla="*/ 3676073 w 4357357"/>
                    <a:gd name="connsiteY4" fmla="*/ 421024 h 1880369"/>
                    <a:gd name="connsiteX5" fmla="*/ 4357357 w 4357357"/>
                    <a:gd name="connsiteY5" fmla="*/ 0 h 1880369"/>
                    <a:gd name="connsiteX0" fmla="*/ 0 w 4303947"/>
                    <a:gd name="connsiteY0" fmla="*/ 1863078 h 1863078"/>
                    <a:gd name="connsiteX1" fmla="*/ 267855 w 4303947"/>
                    <a:gd name="connsiteY1" fmla="*/ 1216533 h 1863078"/>
                    <a:gd name="connsiteX2" fmla="*/ 1126836 w 4303947"/>
                    <a:gd name="connsiteY2" fmla="*/ 754715 h 1863078"/>
                    <a:gd name="connsiteX3" fmla="*/ 2447636 w 4303947"/>
                    <a:gd name="connsiteY3" fmla="*/ 763951 h 1863078"/>
                    <a:gd name="connsiteX4" fmla="*/ 3676073 w 4303947"/>
                    <a:gd name="connsiteY4" fmla="*/ 403733 h 1863078"/>
                    <a:gd name="connsiteX5" fmla="*/ 4303947 w 4303947"/>
                    <a:gd name="connsiteY5" fmla="*/ 0 h 1863078"/>
                    <a:gd name="connsiteX0" fmla="*/ 0 w 4303947"/>
                    <a:gd name="connsiteY0" fmla="*/ 1863078 h 1863078"/>
                    <a:gd name="connsiteX1" fmla="*/ 267855 w 4303947"/>
                    <a:gd name="connsiteY1" fmla="*/ 1147370 h 1863078"/>
                    <a:gd name="connsiteX2" fmla="*/ 1126836 w 4303947"/>
                    <a:gd name="connsiteY2" fmla="*/ 754715 h 1863078"/>
                    <a:gd name="connsiteX3" fmla="*/ 2447636 w 4303947"/>
                    <a:gd name="connsiteY3" fmla="*/ 763951 h 1863078"/>
                    <a:gd name="connsiteX4" fmla="*/ 3676073 w 4303947"/>
                    <a:gd name="connsiteY4" fmla="*/ 403733 h 1863078"/>
                    <a:gd name="connsiteX5" fmla="*/ 4303947 w 4303947"/>
                    <a:gd name="connsiteY5" fmla="*/ 0 h 1863078"/>
                    <a:gd name="connsiteX0" fmla="*/ 0 w 4303947"/>
                    <a:gd name="connsiteY0" fmla="*/ 1863078 h 1863078"/>
                    <a:gd name="connsiteX1" fmla="*/ 267855 w 4303947"/>
                    <a:gd name="connsiteY1" fmla="*/ 1147370 h 1863078"/>
                    <a:gd name="connsiteX2" fmla="*/ 1126836 w 4303947"/>
                    <a:gd name="connsiteY2" fmla="*/ 815232 h 1863078"/>
                    <a:gd name="connsiteX3" fmla="*/ 2447636 w 4303947"/>
                    <a:gd name="connsiteY3" fmla="*/ 763951 h 1863078"/>
                    <a:gd name="connsiteX4" fmla="*/ 3676073 w 4303947"/>
                    <a:gd name="connsiteY4" fmla="*/ 403733 h 1863078"/>
                    <a:gd name="connsiteX5" fmla="*/ 4303947 w 4303947"/>
                    <a:gd name="connsiteY5" fmla="*/ 0 h 1863078"/>
                    <a:gd name="connsiteX0" fmla="*/ 0 w 4303947"/>
                    <a:gd name="connsiteY0" fmla="*/ 1863078 h 1863078"/>
                    <a:gd name="connsiteX1" fmla="*/ 267855 w 4303947"/>
                    <a:gd name="connsiteY1" fmla="*/ 1078207 h 1863078"/>
                    <a:gd name="connsiteX2" fmla="*/ 1126836 w 4303947"/>
                    <a:gd name="connsiteY2" fmla="*/ 815232 h 1863078"/>
                    <a:gd name="connsiteX3" fmla="*/ 2447636 w 4303947"/>
                    <a:gd name="connsiteY3" fmla="*/ 763951 h 1863078"/>
                    <a:gd name="connsiteX4" fmla="*/ 3676073 w 4303947"/>
                    <a:gd name="connsiteY4" fmla="*/ 403733 h 1863078"/>
                    <a:gd name="connsiteX5" fmla="*/ 4303947 w 4303947"/>
                    <a:gd name="connsiteY5" fmla="*/ 0 h 1863078"/>
                    <a:gd name="connsiteX0" fmla="*/ 0 w 4303947"/>
                    <a:gd name="connsiteY0" fmla="*/ 1863078 h 1863078"/>
                    <a:gd name="connsiteX1" fmla="*/ 267855 w 4303947"/>
                    <a:gd name="connsiteY1" fmla="*/ 1078207 h 1863078"/>
                    <a:gd name="connsiteX2" fmla="*/ 1126836 w 4303947"/>
                    <a:gd name="connsiteY2" fmla="*/ 806587 h 1863078"/>
                    <a:gd name="connsiteX3" fmla="*/ 2447636 w 4303947"/>
                    <a:gd name="connsiteY3" fmla="*/ 763951 h 1863078"/>
                    <a:gd name="connsiteX4" fmla="*/ 3676073 w 4303947"/>
                    <a:gd name="connsiteY4" fmla="*/ 403733 h 1863078"/>
                    <a:gd name="connsiteX5" fmla="*/ 4303947 w 4303947"/>
                    <a:gd name="connsiteY5" fmla="*/ 0 h 1863078"/>
                    <a:gd name="connsiteX0" fmla="*/ 0 w 4303947"/>
                    <a:gd name="connsiteY0" fmla="*/ 1863078 h 1863078"/>
                    <a:gd name="connsiteX1" fmla="*/ 267855 w 4303947"/>
                    <a:gd name="connsiteY1" fmla="*/ 1078207 h 1863078"/>
                    <a:gd name="connsiteX2" fmla="*/ 1304869 w 4303947"/>
                    <a:gd name="connsiteY2" fmla="*/ 858459 h 1863078"/>
                    <a:gd name="connsiteX3" fmla="*/ 2447636 w 4303947"/>
                    <a:gd name="connsiteY3" fmla="*/ 763951 h 1863078"/>
                    <a:gd name="connsiteX4" fmla="*/ 3676073 w 4303947"/>
                    <a:gd name="connsiteY4" fmla="*/ 403733 h 1863078"/>
                    <a:gd name="connsiteX5" fmla="*/ 4303947 w 4303947"/>
                    <a:gd name="connsiteY5" fmla="*/ 0 h 1863078"/>
                    <a:gd name="connsiteX0" fmla="*/ 0 w 4303947"/>
                    <a:gd name="connsiteY0" fmla="*/ 1863078 h 1863078"/>
                    <a:gd name="connsiteX1" fmla="*/ 267855 w 4303947"/>
                    <a:gd name="connsiteY1" fmla="*/ 1078207 h 1863078"/>
                    <a:gd name="connsiteX2" fmla="*/ 1304869 w 4303947"/>
                    <a:gd name="connsiteY2" fmla="*/ 806587 h 1863078"/>
                    <a:gd name="connsiteX3" fmla="*/ 2447636 w 4303947"/>
                    <a:gd name="connsiteY3" fmla="*/ 763951 h 1863078"/>
                    <a:gd name="connsiteX4" fmla="*/ 3676073 w 4303947"/>
                    <a:gd name="connsiteY4" fmla="*/ 403733 h 1863078"/>
                    <a:gd name="connsiteX5" fmla="*/ 4303947 w 4303947"/>
                    <a:gd name="connsiteY5" fmla="*/ 0 h 1863078"/>
                    <a:gd name="connsiteX0" fmla="*/ 0 w 4303947"/>
                    <a:gd name="connsiteY0" fmla="*/ 1863078 h 1863078"/>
                    <a:gd name="connsiteX1" fmla="*/ 267855 w 4303947"/>
                    <a:gd name="connsiteY1" fmla="*/ 1078207 h 1863078"/>
                    <a:gd name="connsiteX2" fmla="*/ 1304869 w 4303947"/>
                    <a:gd name="connsiteY2" fmla="*/ 806587 h 1863078"/>
                    <a:gd name="connsiteX3" fmla="*/ 2340817 w 4303947"/>
                    <a:gd name="connsiteY3" fmla="*/ 807178 h 1863078"/>
                    <a:gd name="connsiteX4" fmla="*/ 3676073 w 4303947"/>
                    <a:gd name="connsiteY4" fmla="*/ 403733 h 1863078"/>
                    <a:gd name="connsiteX5" fmla="*/ 4303947 w 4303947"/>
                    <a:gd name="connsiteY5" fmla="*/ 0 h 1863078"/>
                    <a:gd name="connsiteX0" fmla="*/ 0 w 4303947"/>
                    <a:gd name="connsiteY0" fmla="*/ 1863078 h 1863078"/>
                    <a:gd name="connsiteX1" fmla="*/ 267855 w 4303947"/>
                    <a:gd name="connsiteY1" fmla="*/ 1078207 h 1863078"/>
                    <a:gd name="connsiteX2" fmla="*/ 1304869 w 4303947"/>
                    <a:gd name="connsiteY2" fmla="*/ 780650 h 1863078"/>
                    <a:gd name="connsiteX3" fmla="*/ 2340817 w 4303947"/>
                    <a:gd name="connsiteY3" fmla="*/ 807178 h 1863078"/>
                    <a:gd name="connsiteX4" fmla="*/ 3676073 w 4303947"/>
                    <a:gd name="connsiteY4" fmla="*/ 403733 h 1863078"/>
                    <a:gd name="connsiteX5" fmla="*/ 4303947 w 4303947"/>
                    <a:gd name="connsiteY5" fmla="*/ 0 h 1863078"/>
                    <a:gd name="connsiteX0" fmla="*/ 0 w 4303947"/>
                    <a:gd name="connsiteY0" fmla="*/ 1863078 h 1863078"/>
                    <a:gd name="connsiteX1" fmla="*/ 312364 w 4303947"/>
                    <a:gd name="connsiteY1" fmla="*/ 1078207 h 1863078"/>
                    <a:gd name="connsiteX2" fmla="*/ 1304869 w 4303947"/>
                    <a:gd name="connsiteY2" fmla="*/ 780650 h 1863078"/>
                    <a:gd name="connsiteX3" fmla="*/ 2340817 w 4303947"/>
                    <a:gd name="connsiteY3" fmla="*/ 807178 h 1863078"/>
                    <a:gd name="connsiteX4" fmla="*/ 3676073 w 4303947"/>
                    <a:gd name="connsiteY4" fmla="*/ 403733 h 1863078"/>
                    <a:gd name="connsiteX5" fmla="*/ 4303947 w 4303947"/>
                    <a:gd name="connsiteY5" fmla="*/ 0 h 186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03947" h="1863078">
                      <a:moveTo>
                        <a:pt x="0" y="1863078"/>
                      </a:moveTo>
                      <a:cubicBezTo>
                        <a:pt x="40024" y="1632169"/>
                        <a:pt x="94886" y="1258612"/>
                        <a:pt x="312364" y="1078207"/>
                      </a:cubicBezTo>
                      <a:cubicBezTo>
                        <a:pt x="529842" y="897802"/>
                        <a:pt x="966794" y="825822"/>
                        <a:pt x="1304869" y="780650"/>
                      </a:cubicBezTo>
                      <a:cubicBezTo>
                        <a:pt x="1642945" y="735479"/>
                        <a:pt x="1945616" y="869998"/>
                        <a:pt x="2340817" y="807178"/>
                      </a:cubicBezTo>
                      <a:cubicBezTo>
                        <a:pt x="2736018" y="744358"/>
                        <a:pt x="3348885" y="538263"/>
                        <a:pt x="3676073" y="403733"/>
                      </a:cubicBezTo>
                      <a:cubicBezTo>
                        <a:pt x="4003261" y="269203"/>
                        <a:pt x="4303947" y="0"/>
                        <a:pt x="4303947" y="0"/>
                      </a:cubicBezTo>
                    </a:path>
                  </a:pathLst>
                </a:custGeom>
                <a:noFill/>
                <a:ln w="190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4" name="Полилиния: фигура 13">
                  <a:extLst>
                    <a:ext uri="{FF2B5EF4-FFF2-40B4-BE49-F238E27FC236}">
                      <a16:creationId xmlns:a16="http://schemas.microsoft.com/office/drawing/2014/main" id="{D1255BD1-796F-B12E-400E-99A7A7C49F52}"/>
                    </a:ext>
                  </a:extLst>
                </p:cNvPr>
                <p:cNvSpPr/>
                <p:nvPr/>
              </p:nvSpPr>
              <p:spPr>
                <a:xfrm flipH="1">
                  <a:off x="1487054" y="3011055"/>
                  <a:ext cx="4184073" cy="2493817"/>
                </a:xfrm>
                <a:custGeom>
                  <a:avLst/>
                  <a:gdLst>
                    <a:gd name="connsiteX0" fmla="*/ 0 w 4544291"/>
                    <a:gd name="connsiteY0" fmla="*/ 2364509 h 2364509"/>
                    <a:gd name="connsiteX1" fmla="*/ 267855 w 4544291"/>
                    <a:gd name="connsiteY1" fmla="*/ 1717964 h 2364509"/>
                    <a:gd name="connsiteX2" fmla="*/ 1126836 w 4544291"/>
                    <a:gd name="connsiteY2" fmla="*/ 1256146 h 2364509"/>
                    <a:gd name="connsiteX3" fmla="*/ 2447636 w 4544291"/>
                    <a:gd name="connsiteY3" fmla="*/ 1265382 h 2364509"/>
                    <a:gd name="connsiteX4" fmla="*/ 3676073 w 4544291"/>
                    <a:gd name="connsiteY4" fmla="*/ 905164 h 2364509"/>
                    <a:gd name="connsiteX5" fmla="*/ 4544291 w 4544291"/>
                    <a:gd name="connsiteY5" fmla="*/ 0 h 2364509"/>
                    <a:gd name="connsiteX6" fmla="*/ 4544291 w 4544291"/>
                    <a:gd name="connsiteY6" fmla="*/ 0 h 2364509"/>
                    <a:gd name="connsiteX0" fmla="*/ 0 w 4573799"/>
                    <a:gd name="connsiteY0" fmla="*/ 2400199 h 2400199"/>
                    <a:gd name="connsiteX1" fmla="*/ 267855 w 4573799"/>
                    <a:gd name="connsiteY1" fmla="*/ 1753654 h 2400199"/>
                    <a:gd name="connsiteX2" fmla="*/ 1126836 w 4573799"/>
                    <a:gd name="connsiteY2" fmla="*/ 1291836 h 2400199"/>
                    <a:gd name="connsiteX3" fmla="*/ 2447636 w 4573799"/>
                    <a:gd name="connsiteY3" fmla="*/ 1301072 h 2400199"/>
                    <a:gd name="connsiteX4" fmla="*/ 3676073 w 4573799"/>
                    <a:gd name="connsiteY4" fmla="*/ 940854 h 2400199"/>
                    <a:gd name="connsiteX5" fmla="*/ 4544291 w 4573799"/>
                    <a:gd name="connsiteY5" fmla="*/ 35690 h 2400199"/>
                    <a:gd name="connsiteX6" fmla="*/ 4573799 w 4573799"/>
                    <a:gd name="connsiteY6" fmla="*/ 0 h 2400199"/>
                    <a:gd name="connsiteX0" fmla="*/ 0 w 4573799"/>
                    <a:gd name="connsiteY0" fmla="*/ 2400199 h 2400199"/>
                    <a:gd name="connsiteX1" fmla="*/ 267855 w 4573799"/>
                    <a:gd name="connsiteY1" fmla="*/ 1753654 h 2400199"/>
                    <a:gd name="connsiteX2" fmla="*/ 1126836 w 4573799"/>
                    <a:gd name="connsiteY2" fmla="*/ 1291836 h 2400199"/>
                    <a:gd name="connsiteX3" fmla="*/ 2447636 w 4573799"/>
                    <a:gd name="connsiteY3" fmla="*/ 1301072 h 2400199"/>
                    <a:gd name="connsiteX4" fmla="*/ 3676073 w 4573799"/>
                    <a:gd name="connsiteY4" fmla="*/ 940854 h 2400199"/>
                    <a:gd name="connsiteX5" fmla="*/ 4544291 w 4573799"/>
                    <a:gd name="connsiteY5" fmla="*/ 35690 h 2400199"/>
                    <a:gd name="connsiteX6" fmla="*/ 4573799 w 4573799"/>
                    <a:gd name="connsiteY6" fmla="*/ 0 h 2400199"/>
                    <a:gd name="connsiteX0" fmla="*/ 0 w 4544291"/>
                    <a:gd name="connsiteY0" fmla="*/ 2364509 h 2364509"/>
                    <a:gd name="connsiteX1" fmla="*/ 267855 w 4544291"/>
                    <a:gd name="connsiteY1" fmla="*/ 1717964 h 2364509"/>
                    <a:gd name="connsiteX2" fmla="*/ 1126836 w 4544291"/>
                    <a:gd name="connsiteY2" fmla="*/ 1256146 h 2364509"/>
                    <a:gd name="connsiteX3" fmla="*/ 2447636 w 4544291"/>
                    <a:gd name="connsiteY3" fmla="*/ 1265382 h 2364509"/>
                    <a:gd name="connsiteX4" fmla="*/ 3676073 w 4544291"/>
                    <a:gd name="connsiteY4" fmla="*/ 905164 h 2364509"/>
                    <a:gd name="connsiteX5" fmla="*/ 4544291 w 4544291"/>
                    <a:gd name="connsiteY5" fmla="*/ 0 h 2364509"/>
                    <a:gd name="connsiteX0" fmla="*/ 0 w 4327896"/>
                    <a:gd name="connsiteY0" fmla="*/ 2444813 h 2444813"/>
                    <a:gd name="connsiteX1" fmla="*/ 267855 w 4327896"/>
                    <a:gd name="connsiteY1" fmla="*/ 1798268 h 2444813"/>
                    <a:gd name="connsiteX2" fmla="*/ 1126836 w 4327896"/>
                    <a:gd name="connsiteY2" fmla="*/ 1336450 h 2444813"/>
                    <a:gd name="connsiteX3" fmla="*/ 2447636 w 4327896"/>
                    <a:gd name="connsiteY3" fmla="*/ 1345686 h 2444813"/>
                    <a:gd name="connsiteX4" fmla="*/ 3676073 w 4327896"/>
                    <a:gd name="connsiteY4" fmla="*/ 985468 h 2444813"/>
                    <a:gd name="connsiteX5" fmla="*/ 4327896 w 4327896"/>
                    <a:gd name="connsiteY5" fmla="*/ 0 h 2444813"/>
                    <a:gd name="connsiteX0" fmla="*/ 0 w 4485274"/>
                    <a:gd name="connsiteY0" fmla="*/ 2400199 h 2400199"/>
                    <a:gd name="connsiteX1" fmla="*/ 267855 w 4485274"/>
                    <a:gd name="connsiteY1" fmla="*/ 1753654 h 2400199"/>
                    <a:gd name="connsiteX2" fmla="*/ 1126836 w 4485274"/>
                    <a:gd name="connsiteY2" fmla="*/ 1291836 h 2400199"/>
                    <a:gd name="connsiteX3" fmla="*/ 2447636 w 4485274"/>
                    <a:gd name="connsiteY3" fmla="*/ 1301072 h 2400199"/>
                    <a:gd name="connsiteX4" fmla="*/ 3676073 w 4485274"/>
                    <a:gd name="connsiteY4" fmla="*/ 940854 h 2400199"/>
                    <a:gd name="connsiteX5" fmla="*/ 4485274 w 4485274"/>
                    <a:gd name="connsiteY5" fmla="*/ 0 h 2400199"/>
                    <a:gd name="connsiteX0" fmla="*/ 0 w 4534455"/>
                    <a:gd name="connsiteY0" fmla="*/ 2444813 h 2444813"/>
                    <a:gd name="connsiteX1" fmla="*/ 267855 w 4534455"/>
                    <a:gd name="connsiteY1" fmla="*/ 1798268 h 2444813"/>
                    <a:gd name="connsiteX2" fmla="*/ 1126836 w 4534455"/>
                    <a:gd name="connsiteY2" fmla="*/ 1336450 h 2444813"/>
                    <a:gd name="connsiteX3" fmla="*/ 2447636 w 4534455"/>
                    <a:gd name="connsiteY3" fmla="*/ 1345686 h 2444813"/>
                    <a:gd name="connsiteX4" fmla="*/ 3676073 w 4534455"/>
                    <a:gd name="connsiteY4" fmla="*/ 985468 h 2444813"/>
                    <a:gd name="connsiteX5" fmla="*/ 4534455 w 4534455"/>
                    <a:gd name="connsiteY5" fmla="*/ 0 h 2444813"/>
                    <a:gd name="connsiteX0" fmla="*/ 0 w 4455766"/>
                    <a:gd name="connsiteY0" fmla="*/ 2409122 h 2409122"/>
                    <a:gd name="connsiteX1" fmla="*/ 189166 w 4455766"/>
                    <a:gd name="connsiteY1" fmla="*/ 1798268 h 2409122"/>
                    <a:gd name="connsiteX2" fmla="*/ 1048147 w 4455766"/>
                    <a:gd name="connsiteY2" fmla="*/ 1336450 h 2409122"/>
                    <a:gd name="connsiteX3" fmla="*/ 2368947 w 4455766"/>
                    <a:gd name="connsiteY3" fmla="*/ 1345686 h 2409122"/>
                    <a:gd name="connsiteX4" fmla="*/ 3597384 w 4455766"/>
                    <a:gd name="connsiteY4" fmla="*/ 985468 h 2409122"/>
                    <a:gd name="connsiteX5" fmla="*/ 4455766 w 4455766"/>
                    <a:gd name="connsiteY5" fmla="*/ 0 h 2409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55766" h="2409122">
                      <a:moveTo>
                        <a:pt x="0" y="2409122"/>
                      </a:moveTo>
                      <a:cubicBezTo>
                        <a:pt x="40024" y="2178213"/>
                        <a:pt x="14475" y="1977047"/>
                        <a:pt x="189166" y="1798268"/>
                      </a:cubicBezTo>
                      <a:cubicBezTo>
                        <a:pt x="363857" y="1619489"/>
                        <a:pt x="684850" y="1411880"/>
                        <a:pt x="1048147" y="1336450"/>
                      </a:cubicBezTo>
                      <a:cubicBezTo>
                        <a:pt x="1411444" y="1261020"/>
                        <a:pt x="1944074" y="1404183"/>
                        <a:pt x="2368947" y="1345686"/>
                      </a:cubicBezTo>
                      <a:cubicBezTo>
                        <a:pt x="2793820" y="1287189"/>
                        <a:pt x="3249581" y="1209749"/>
                        <a:pt x="3597384" y="985468"/>
                      </a:cubicBezTo>
                      <a:cubicBezTo>
                        <a:pt x="3945187" y="761187"/>
                        <a:pt x="4455766" y="0"/>
                        <a:pt x="4455766" y="0"/>
                      </a:cubicBezTo>
                    </a:path>
                  </a:pathLst>
                </a:custGeom>
                <a:noFill/>
                <a:ln w="190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: фигура 19">
                  <a:extLst>
                    <a:ext uri="{FF2B5EF4-FFF2-40B4-BE49-F238E27FC236}">
                      <a16:creationId xmlns:a16="http://schemas.microsoft.com/office/drawing/2014/main" id="{FD451CFC-C614-A0A5-265D-58B38A8BAC15}"/>
                    </a:ext>
                  </a:extLst>
                </p:cNvPr>
                <p:cNvSpPr/>
                <p:nvPr/>
              </p:nvSpPr>
              <p:spPr>
                <a:xfrm flipH="1">
                  <a:off x="1371602" y="3736111"/>
                  <a:ext cx="4267200" cy="2082800"/>
                </a:xfrm>
                <a:custGeom>
                  <a:avLst/>
                  <a:gdLst>
                    <a:gd name="connsiteX0" fmla="*/ 0 w 4544291"/>
                    <a:gd name="connsiteY0" fmla="*/ 2364509 h 2364509"/>
                    <a:gd name="connsiteX1" fmla="*/ 267855 w 4544291"/>
                    <a:gd name="connsiteY1" fmla="*/ 1717964 h 2364509"/>
                    <a:gd name="connsiteX2" fmla="*/ 1126836 w 4544291"/>
                    <a:gd name="connsiteY2" fmla="*/ 1256146 h 2364509"/>
                    <a:gd name="connsiteX3" fmla="*/ 2447636 w 4544291"/>
                    <a:gd name="connsiteY3" fmla="*/ 1265382 h 2364509"/>
                    <a:gd name="connsiteX4" fmla="*/ 3676073 w 4544291"/>
                    <a:gd name="connsiteY4" fmla="*/ 905164 h 2364509"/>
                    <a:gd name="connsiteX5" fmla="*/ 4544291 w 4544291"/>
                    <a:gd name="connsiteY5" fmla="*/ 0 h 2364509"/>
                    <a:gd name="connsiteX6" fmla="*/ 4544291 w 4544291"/>
                    <a:gd name="connsiteY6" fmla="*/ 0 h 2364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44291" h="2364509">
                      <a:moveTo>
                        <a:pt x="0" y="2364509"/>
                      </a:moveTo>
                      <a:cubicBezTo>
                        <a:pt x="40024" y="2133600"/>
                        <a:pt x="80049" y="1902691"/>
                        <a:pt x="267855" y="1717964"/>
                      </a:cubicBezTo>
                      <a:cubicBezTo>
                        <a:pt x="455661" y="1533237"/>
                        <a:pt x="763539" y="1331576"/>
                        <a:pt x="1126836" y="1256146"/>
                      </a:cubicBezTo>
                      <a:cubicBezTo>
                        <a:pt x="1490133" y="1180716"/>
                        <a:pt x="2022763" y="1323879"/>
                        <a:pt x="2447636" y="1265382"/>
                      </a:cubicBezTo>
                      <a:cubicBezTo>
                        <a:pt x="2872509" y="1206885"/>
                        <a:pt x="3326631" y="1116061"/>
                        <a:pt x="3676073" y="905164"/>
                      </a:cubicBezTo>
                      <a:cubicBezTo>
                        <a:pt x="4025515" y="694267"/>
                        <a:pt x="4544291" y="0"/>
                        <a:pt x="4544291" y="0"/>
                      </a:cubicBezTo>
                      <a:lnTo>
                        <a:pt x="4544291" y="0"/>
                      </a:lnTo>
                    </a:path>
                  </a:pathLst>
                </a:custGeom>
                <a:noFill/>
                <a:ln w="190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4" name="Группа 23">
                <a:extLst>
                  <a:ext uri="{FF2B5EF4-FFF2-40B4-BE49-F238E27FC236}">
                    <a16:creationId xmlns:a16="http://schemas.microsoft.com/office/drawing/2014/main" id="{F52866A3-85C3-F634-9E6A-5E1749DAD332}"/>
                  </a:ext>
                </a:extLst>
              </p:cNvPr>
              <p:cNvGrpSpPr/>
              <p:nvPr/>
            </p:nvGrpSpPr>
            <p:grpSpPr>
              <a:xfrm>
                <a:off x="2756169" y="5376112"/>
                <a:ext cx="5999905" cy="1519355"/>
                <a:chOff x="2756169" y="5376112"/>
                <a:chExt cx="5999905" cy="1519355"/>
              </a:xfrm>
            </p:grpSpPr>
            <p:sp>
              <p:nvSpPr>
                <p:cNvPr id="6" name="Овал 5">
                  <a:extLst>
                    <a:ext uri="{FF2B5EF4-FFF2-40B4-BE49-F238E27FC236}">
                      <a16:creationId xmlns:a16="http://schemas.microsoft.com/office/drawing/2014/main" id="{6B18B4BE-B536-BF7C-BD76-6031ACF222D0}"/>
                    </a:ext>
                  </a:extLst>
                </p:cNvPr>
                <p:cNvSpPr/>
                <p:nvPr/>
              </p:nvSpPr>
              <p:spPr>
                <a:xfrm>
                  <a:off x="6593878" y="5413579"/>
                  <a:ext cx="2162196" cy="1481888"/>
                </a:xfrm>
                <a:custGeom>
                  <a:avLst/>
                  <a:gdLst>
                    <a:gd name="connsiteX0" fmla="*/ 0 w 1459345"/>
                    <a:gd name="connsiteY0" fmla="*/ 517237 h 1034473"/>
                    <a:gd name="connsiteX1" fmla="*/ 729673 w 1459345"/>
                    <a:gd name="connsiteY1" fmla="*/ 0 h 1034473"/>
                    <a:gd name="connsiteX2" fmla="*/ 1459346 w 1459345"/>
                    <a:gd name="connsiteY2" fmla="*/ 517237 h 1034473"/>
                    <a:gd name="connsiteX3" fmla="*/ 729673 w 1459345"/>
                    <a:gd name="connsiteY3" fmla="*/ 1034474 h 1034473"/>
                    <a:gd name="connsiteX4" fmla="*/ 0 w 1459345"/>
                    <a:gd name="connsiteY4" fmla="*/ 517237 h 1034473"/>
                    <a:gd name="connsiteX0" fmla="*/ 0 w 1884219"/>
                    <a:gd name="connsiteY0" fmla="*/ 276565 h 1056905"/>
                    <a:gd name="connsiteX1" fmla="*/ 1154546 w 1884219"/>
                    <a:gd name="connsiteY1" fmla="*/ 17946 h 1056905"/>
                    <a:gd name="connsiteX2" fmla="*/ 1884219 w 1884219"/>
                    <a:gd name="connsiteY2" fmla="*/ 535183 h 1056905"/>
                    <a:gd name="connsiteX3" fmla="*/ 1154546 w 1884219"/>
                    <a:gd name="connsiteY3" fmla="*/ 1052420 h 1056905"/>
                    <a:gd name="connsiteX4" fmla="*/ 0 w 1884219"/>
                    <a:gd name="connsiteY4" fmla="*/ 276565 h 1056905"/>
                    <a:gd name="connsiteX0" fmla="*/ 3097 w 1887316"/>
                    <a:gd name="connsiteY0" fmla="*/ 269503 h 1315635"/>
                    <a:gd name="connsiteX1" fmla="*/ 1157643 w 1887316"/>
                    <a:gd name="connsiteY1" fmla="*/ 10884 h 1315635"/>
                    <a:gd name="connsiteX2" fmla="*/ 1887316 w 1887316"/>
                    <a:gd name="connsiteY2" fmla="*/ 528121 h 1315635"/>
                    <a:gd name="connsiteX3" fmla="*/ 852843 w 1887316"/>
                    <a:gd name="connsiteY3" fmla="*/ 1313212 h 1315635"/>
                    <a:gd name="connsiteX4" fmla="*/ 3097 w 1887316"/>
                    <a:gd name="connsiteY4" fmla="*/ 269503 h 1315635"/>
                    <a:gd name="connsiteX0" fmla="*/ 2594 w 1886813"/>
                    <a:gd name="connsiteY0" fmla="*/ 322204 h 1368336"/>
                    <a:gd name="connsiteX1" fmla="*/ 1129431 w 1886813"/>
                    <a:gd name="connsiteY1" fmla="*/ 8166 h 1368336"/>
                    <a:gd name="connsiteX2" fmla="*/ 1886813 w 1886813"/>
                    <a:gd name="connsiteY2" fmla="*/ 580822 h 1368336"/>
                    <a:gd name="connsiteX3" fmla="*/ 852340 w 1886813"/>
                    <a:gd name="connsiteY3" fmla="*/ 1365913 h 1368336"/>
                    <a:gd name="connsiteX4" fmla="*/ 2594 w 1886813"/>
                    <a:gd name="connsiteY4" fmla="*/ 322204 h 1368336"/>
                    <a:gd name="connsiteX0" fmla="*/ 2747 w 2099403"/>
                    <a:gd name="connsiteY0" fmla="*/ 426812 h 1472305"/>
                    <a:gd name="connsiteX1" fmla="*/ 1129584 w 2099403"/>
                    <a:gd name="connsiteY1" fmla="*/ 112774 h 1472305"/>
                    <a:gd name="connsiteX2" fmla="*/ 2099403 w 2099403"/>
                    <a:gd name="connsiteY2" fmla="*/ 149721 h 1472305"/>
                    <a:gd name="connsiteX3" fmla="*/ 852493 w 2099403"/>
                    <a:gd name="connsiteY3" fmla="*/ 1470521 h 1472305"/>
                    <a:gd name="connsiteX4" fmla="*/ 2747 w 2099403"/>
                    <a:gd name="connsiteY4" fmla="*/ 426812 h 1472305"/>
                    <a:gd name="connsiteX0" fmla="*/ 2546 w 2154620"/>
                    <a:gd name="connsiteY0" fmla="*/ 475203 h 1475251"/>
                    <a:gd name="connsiteX1" fmla="*/ 1184801 w 2154620"/>
                    <a:gd name="connsiteY1" fmla="*/ 114983 h 1475251"/>
                    <a:gd name="connsiteX2" fmla="*/ 2154620 w 2154620"/>
                    <a:gd name="connsiteY2" fmla="*/ 151930 h 1475251"/>
                    <a:gd name="connsiteX3" fmla="*/ 907710 w 2154620"/>
                    <a:gd name="connsiteY3" fmla="*/ 1472730 h 1475251"/>
                    <a:gd name="connsiteX4" fmla="*/ 2546 w 2154620"/>
                    <a:gd name="connsiteY4" fmla="*/ 475203 h 1475251"/>
                    <a:gd name="connsiteX0" fmla="*/ 5314 w 2157388"/>
                    <a:gd name="connsiteY0" fmla="*/ 463078 h 1463108"/>
                    <a:gd name="connsiteX1" fmla="*/ 614914 w 2157388"/>
                    <a:gd name="connsiteY1" fmla="*/ 139804 h 1463108"/>
                    <a:gd name="connsiteX2" fmla="*/ 2157388 w 2157388"/>
                    <a:gd name="connsiteY2" fmla="*/ 139805 h 1463108"/>
                    <a:gd name="connsiteX3" fmla="*/ 910478 w 2157388"/>
                    <a:gd name="connsiteY3" fmla="*/ 1460605 h 1463108"/>
                    <a:gd name="connsiteX4" fmla="*/ 5314 w 2157388"/>
                    <a:gd name="connsiteY4" fmla="*/ 463078 h 1463108"/>
                    <a:gd name="connsiteX0" fmla="*/ 12012 w 2164086"/>
                    <a:gd name="connsiteY0" fmla="*/ 463078 h 1488877"/>
                    <a:gd name="connsiteX1" fmla="*/ 621612 w 2164086"/>
                    <a:gd name="connsiteY1" fmla="*/ 139804 h 1488877"/>
                    <a:gd name="connsiteX2" fmla="*/ 2164086 w 2164086"/>
                    <a:gd name="connsiteY2" fmla="*/ 139805 h 1488877"/>
                    <a:gd name="connsiteX3" fmla="*/ 917176 w 2164086"/>
                    <a:gd name="connsiteY3" fmla="*/ 1460605 h 1488877"/>
                    <a:gd name="connsiteX4" fmla="*/ 270630 w 2164086"/>
                    <a:gd name="connsiteY4" fmla="*/ 998786 h 1488877"/>
                    <a:gd name="connsiteX5" fmla="*/ 12012 w 2164086"/>
                    <a:gd name="connsiteY5" fmla="*/ 463078 h 1488877"/>
                    <a:gd name="connsiteX0" fmla="*/ 13025 w 2165099"/>
                    <a:gd name="connsiteY0" fmla="*/ 463078 h 1492880"/>
                    <a:gd name="connsiteX1" fmla="*/ 622625 w 2165099"/>
                    <a:gd name="connsiteY1" fmla="*/ 139804 h 1492880"/>
                    <a:gd name="connsiteX2" fmla="*/ 2165099 w 2165099"/>
                    <a:gd name="connsiteY2" fmla="*/ 139805 h 1492880"/>
                    <a:gd name="connsiteX3" fmla="*/ 918189 w 2165099"/>
                    <a:gd name="connsiteY3" fmla="*/ 1460605 h 1492880"/>
                    <a:gd name="connsiteX4" fmla="*/ 262407 w 2165099"/>
                    <a:gd name="connsiteY4" fmla="*/ 1035732 h 1492880"/>
                    <a:gd name="connsiteX5" fmla="*/ 13025 w 2165099"/>
                    <a:gd name="connsiteY5" fmla="*/ 463078 h 1492880"/>
                    <a:gd name="connsiteX0" fmla="*/ 13025 w 2165099"/>
                    <a:gd name="connsiteY0" fmla="*/ 463078 h 1484216"/>
                    <a:gd name="connsiteX1" fmla="*/ 622625 w 2165099"/>
                    <a:gd name="connsiteY1" fmla="*/ 139804 h 1484216"/>
                    <a:gd name="connsiteX2" fmla="*/ 2165099 w 2165099"/>
                    <a:gd name="connsiteY2" fmla="*/ 139805 h 1484216"/>
                    <a:gd name="connsiteX3" fmla="*/ 1029025 w 2165099"/>
                    <a:gd name="connsiteY3" fmla="*/ 1451369 h 1484216"/>
                    <a:gd name="connsiteX4" fmla="*/ 262407 w 2165099"/>
                    <a:gd name="connsiteY4" fmla="*/ 1035732 h 1484216"/>
                    <a:gd name="connsiteX5" fmla="*/ 13025 w 2165099"/>
                    <a:gd name="connsiteY5" fmla="*/ 463078 h 1484216"/>
                    <a:gd name="connsiteX0" fmla="*/ 13025 w 2165099"/>
                    <a:gd name="connsiteY0" fmla="*/ 405332 h 1481888"/>
                    <a:gd name="connsiteX1" fmla="*/ 622625 w 2165099"/>
                    <a:gd name="connsiteY1" fmla="*/ 137476 h 1481888"/>
                    <a:gd name="connsiteX2" fmla="*/ 2165099 w 2165099"/>
                    <a:gd name="connsiteY2" fmla="*/ 137477 h 1481888"/>
                    <a:gd name="connsiteX3" fmla="*/ 1029025 w 2165099"/>
                    <a:gd name="connsiteY3" fmla="*/ 1449041 h 1481888"/>
                    <a:gd name="connsiteX4" fmla="*/ 262407 w 2165099"/>
                    <a:gd name="connsiteY4" fmla="*/ 1033404 h 1481888"/>
                    <a:gd name="connsiteX5" fmla="*/ 13025 w 2165099"/>
                    <a:gd name="connsiteY5" fmla="*/ 405332 h 1481888"/>
                    <a:gd name="connsiteX0" fmla="*/ 10122 w 2162196"/>
                    <a:gd name="connsiteY0" fmla="*/ 405332 h 1481888"/>
                    <a:gd name="connsiteX1" fmla="*/ 564304 w 2162196"/>
                    <a:gd name="connsiteY1" fmla="*/ 137476 h 1481888"/>
                    <a:gd name="connsiteX2" fmla="*/ 2162196 w 2162196"/>
                    <a:gd name="connsiteY2" fmla="*/ 137477 h 1481888"/>
                    <a:gd name="connsiteX3" fmla="*/ 1026122 w 2162196"/>
                    <a:gd name="connsiteY3" fmla="*/ 1449041 h 1481888"/>
                    <a:gd name="connsiteX4" fmla="*/ 259504 w 2162196"/>
                    <a:gd name="connsiteY4" fmla="*/ 1033404 h 1481888"/>
                    <a:gd name="connsiteX5" fmla="*/ 10122 w 2162196"/>
                    <a:gd name="connsiteY5" fmla="*/ 405332 h 1481888"/>
                    <a:gd name="connsiteX0" fmla="*/ 10122 w 2162196"/>
                    <a:gd name="connsiteY0" fmla="*/ 405332 h 1481888"/>
                    <a:gd name="connsiteX1" fmla="*/ 564304 w 2162196"/>
                    <a:gd name="connsiteY1" fmla="*/ 137476 h 1481888"/>
                    <a:gd name="connsiteX2" fmla="*/ 2162196 w 2162196"/>
                    <a:gd name="connsiteY2" fmla="*/ 137477 h 1481888"/>
                    <a:gd name="connsiteX3" fmla="*/ 1026122 w 2162196"/>
                    <a:gd name="connsiteY3" fmla="*/ 1449041 h 1481888"/>
                    <a:gd name="connsiteX4" fmla="*/ 259504 w 2162196"/>
                    <a:gd name="connsiteY4" fmla="*/ 1033404 h 1481888"/>
                    <a:gd name="connsiteX5" fmla="*/ 10122 w 2162196"/>
                    <a:gd name="connsiteY5" fmla="*/ 405332 h 1481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62196" h="1481888">
                      <a:moveTo>
                        <a:pt x="10122" y="405332"/>
                      </a:moveTo>
                      <a:cubicBezTo>
                        <a:pt x="60922" y="256011"/>
                        <a:pt x="205625" y="182118"/>
                        <a:pt x="564304" y="137476"/>
                      </a:cubicBezTo>
                      <a:cubicBezTo>
                        <a:pt x="922983" y="92834"/>
                        <a:pt x="2162196" y="-148185"/>
                        <a:pt x="2162196" y="137477"/>
                      </a:cubicBezTo>
                      <a:cubicBezTo>
                        <a:pt x="2162196" y="423139"/>
                        <a:pt x="1343237" y="1299720"/>
                        <a:pt x="1026122" y="1449041"/>
                      </a:cubicBezTo>
                      <a:cubicBezTo>
                        <a:pt x="709007" y="1598362"/>
                        <a:pt x="410365" y="1199658"/>
                        <a:pt x="259504" y="1033404"/>
                      </a:cubicBezTo>
                      <a:cubicBezTo>
                        <a:pt x="108643" y="867150"/>
                        <a:pt x="-40678" y="554653"/>
                        <a:pt x="10122" y="405332"/>
                      </a:cubicBezTo>
                      <a:close/>
                    </a:path>
                  </a:pathLst>
                </a:custGeom>
                <a:solidFill>
                  <a:srgbClr val="FEB0A3"/>
                </a:solidFill>
                <a:ln>
                  <a:solidFill>
                    <a:srgbClr val="FEB0A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" name="Овал 5">
                  <a:extLst>
                    <a:ext uri="{FF2B5EF4-FFF2-40B4-BE49-F238E27FC236}">
                      <a16:creationId xmlns:a16="http://schemas.microsoft.com/office/drawing/2014/main" id="{0756FDB3-DE6F-2A62-03FD-873094ED6A11}"/>
                    </a:ext>
                  </a:extLst>
                </p:cNvPr>
                <p:cNvSpPr/>
                <p:nvPr/>
              </p:nvSpPr>
              <p:spPr>
                <a:xfrm flipH="1">
                  <a:off x="2756169" y="5376112"/>
                  <a:ext cx="2162196" cy="1481888"/>
                </a:xfrm>
                <a:custGeom>
                  <a:avLst/>
                  <a:gdLst>
                    <a:gd name="connsiteX0" fmla="*/ 0 w 1459345"/>
                    <a:gd name="connsiteY0" fmla="*/ 517237 h 1034473"/>
                    <a:gd name="connsiteX1" fmla="*/ 729673 w 1459345"/>
                    <a:gd name="connsiteY1" fmla="*/ 0 h 1034473"/>
                    <a:gd name="connsiteX2" fmla="*/ 1459346 w 1459345"/>
                    <a:gd name="connsiteY2" fmla="*/ 517237 h 1034473"/>
                    <a:gd name="connsiteX3" fmla="*/ 729673 w 1459345"/>
                    <a:gd name="connsiteY3" fmla="*/ 1034474 h 1034473"/>
                    <a:gd name="connsiteX4" fmla="*/ 0 w 1459345"/>
                    <a:gd name="connsiteY4" fmla="*/ 517237 h 1034473"/>
                    <a:gd name="connsiteX0" fmla="*/ 0 w 1884219"/>
                    <a:gd name="connsiteY0" fmla="*/ 276565 h 1056905"/>
                    <a:gd name="connsiteX1" fmla="*/ 1154546 w 1884219"/>
                    <a:gd name="connsiteY1" fmla="*/ 17946 h 1056905"/>
                    <a:gd name="connsiteX2" fmla="*/ 1884219 w 1884219"/>
                    <a:gd name="connsiteY2" fmla="*/ 535183 h 1056905"/>
                    <a:gd name="connsiteX3" fmla="*/ 1154546 w 1884219"/>
                    <a:gd name="connsiteY3" fmla="*/ 1052420 h 1056905"/>
                    <a:gd name="connsiteX4" fmla="*/ 0 w 1884219"/>
                    <a:gd name="connsiteY4" fmla="*/ 276565 h 1056905"/>
                    <a:gd name="connsiteX0" fmla="*/ 3097 w 1887316"/>
                    <a:gd name="connsiteY0" fmla="*/ 269503 h 1315635"/>
                    <a:gd name="connsiteX1" fmla="*/ 1157643 w 1887316"/>
                    <a:gd name="connsiteY1" fmla="*/ 10884 h 1315635"/>
                    <a:gd name="connsiteX2" fmla="*/ 1887316 w 1887316"/>
                    <a:gd name="connsiteY2" fmla="*/ 528121 h 1315635"/>
                    <a:gd name="connsiteX3" fmla="*/ 852843 w 1887316"/>
                    <a:gd name="connsiteY3" fmla="*/ 1313212 h 1315635"/>
                    <a:gd name="connsiteX4" fmla="*/ 3097 w 1887316"/>
                    <a:gd name="connsiteY4" fmla="*/ 269503 h 1315635"/>
                    <a:gd name="connsiteX0" fmla="*/ 2594 w 1886813"/>
                    <a:gd name="connsiteY0" fmla="*/ 322204 h 1368336"/>
                    <a:gd name="connsiteX1" fmla="*/ 1129431 w 1886813"/>
                    <a:gd name="connsiteY1" fmla="*/ 8166 h 1368336"/>
                    <a:gd name="connsiteX2" fmla="*/ 1886813 w 1886813"/>
                    <a:gd name="connsiteY2" fmla="*/ 580822 h 1368336"/>
                    <a:gd name="connsiteX3" fmla="*/ 852340 w 1886813"/>
                    <a:gd name="connsiteY3" fmla="*/ 1365913 h 1368336"/>
                    <a:gd name="connsiteX4" fmla="*/ 2594 w 1886813"/>
                    <a:gd name="connsiteY4" fmla="*/ 322204 h 1368336"/>
                    <a:gd name="connsiteX0" fmla="*/ 2747 w 2099403"/>
                    <a:gd name="connsiteY0" fmla="*/ 426812 h 1472305"/>
                    <a:gd name="connsiteX1" fmla="*/ 1129584 w 2099403"/>
                    <a:gd name="connsiteY1" fmla="*/ 112774 h 1472305"/>
                    <a:gd name="connsiteX2" fmla="*/ 2099403 w 2099403"/>
                    <a:gd name="connsiteY2" fmla="*/ 149721 h 1472305"/>
                    <a:gd name="connsiteX3" fmla="*/ 852493 w 2099403"/>
                    <a:gd name="connsiteY3" fmla="*/ 1470521 h 1472305"/>
                    <a:gd name="connsiteX4" fmla="*/ 2747 w 2099403"/>
                    <a:gd name="connsiteY4" fmla="*/ 426812 h 1472305"/>
                    <a:gd name="connsiteX0" fmla="*/ 2546 w 2154620"/>
                    <a:gd name="connsiteY0" fmla="*/ 475203 h 1475251"/>
                    <a:gd name="connsiteX1" fmla="*/ 1184801 w 2154620"/>
                    <a:gd name="connsiteY1" fmla="*/ 114983 h 1475251"/>
                    <a:gd name="connsiteX2" fmla="*/ 2154620 w 2154620"/>
                    <a:gd name="connsiteY2" fmla="*/ 151930 h 1475251"/>
                    <a:gd name="connsiteX3" fmla="*/ 907710 w 2154620"/>
                    <a:gd name="connsiteY3" fmla="*/ 1472730 h 1475251"/>
                    <a:gd name="connsiteX4" fmla="*/ 2546 w 2154620"/>
                    <a:gd name="connsiteY4" fmla="*/ 475203 h 1475251"/>
                    <a:gd name="connsiteX0" fmla="*/ 5314 w 2157388"/>
                    <a:gd name="connsiteY0" fmla="*/ 463078 h 1463108"/>
                    <a:gd name="connsiteX1" fmla="*/ 614914 w 2157388"/>
                    <a:gd name="connsiteY1" fmla="*/ 139804 h 1463108"/>
                    <a:gd name="connsiteX2" fmla="*/ 2157388 w 2157388"/>
                    <a:gd name="connsiteY2" fmla="*/ 139805 h 1463108"/>
                    <a:gd name="connsiteX3" fmla="*/ 910478 w 2157388"/>
                    <a:gd name="connsiteY3" fmla="*/ 1460605 h 1463108"/>
                    <a:gd name="connsiteX4" fmla="*/ 5314 w 2157388"/>
                    <a:gd name="connsiteY4" fmla="*/ 463078 h 1463108"/>
                    <a:gd name="connsiteX0" fmla="*/ 12012 w 2164086"/>
                    <a:gd name="connsiteY0" fmla="*/ 463078 h 1488877"/>
                    <a:gd name="connsiteX1" fmla="*/ 621612 w 2164086"/>
                    <a:gd name="connsiteY1" fmla="*/ 139804 h 1488877"/>
                    <a:gd name="connsiteX2" fmla="*/ 2164086 w 2164086"/>
                    <a:gd name="connsiteY2" fmla="*/ 139805 h 1488877"/>
                    <a:gd name="connsiteX3" fmla="*/ 917176 w 2164086"/>
                    <a:gd name="connsiteY3" fmla="*/ 1460605 h 1488877"/>
                    <a:gd name="connsiteX4" fmla="*/ 270630 w 2164086"/>
                    <a:gd name="connsiteY4" fmla="*/ 998786 h 1488877"/>
                    <a:gd name="connsiteX5" fmla="*/ 12012 w 2164086"/>
                    <a:gd name="connsiteY5" fmla="*/ 463078 h 1488877"/>
                    <a:gd name="connsiteX0" fmla="*/ 13025 w 2165099"/>
                    <a:gd name="connsiteY0" fmla="*/ 463078 h 1492880"/>
                    <a:gd name="connsiteX1" fmla="*/ 622625 w 2165099"/>
                    <a:gd name="connsiteY1" fmla="*/ 139804 h 1492880"/>
                    <a:gd name="connsiteX2" fmla="*/ 2165099 w 2165099"/>
                    <a:gd name="connsiteY2" fmla="*/ 139805 h 1492880"/>
                    <a:gd name="connsiteX3" fmla="*/ 918189 w 2165099"/>
                    <a:gd name="connsiteY3" fmla="*/ 1460605 h 1492880"/>
                    <a:gd name="connsiteX4" fmla="*/ 262407 w 2165099"/>
                    <a:gd name="connsiteY4" fmla="*/ 1035732 h 1492880"/>
                    <a:gd name="connsiteX5" fmla="*/ 13025 w 2165099"/>
                    <a:gd name="connsiteY5" fmla="*/ 463078 h 1492880"/>
                    <a:gd name="connsiteX0" fmla="*/ 13025 w 2165099"/>
                    <a:gd name="connsiteY0" fmla="*/ 463078 h 1484216"/>
                    <a:gd name="connsiteX1" fmla="*/ 622625 w 2165099"/>
                    <a:gd name="connsiteY1" fmla="*/ 139804 h 1484216"/>
                    <a:gd name="connsiteX2" fmla="*/ 2165099 w 2165099"/>
                    <a:gd name="connsiteY2" fmla="*/ 139805 h 1484216"/>
                    <a:gd name="connsiteX3" fmla="*/ 1029025 w 2165099"/>
                    <a:gd name="connsiteY3" fmla="*/ 1451369 h 1484216"/>
                    <a:gd name="connsiteX4" fmla="*/ 262407 w 2165099"/>
                    <a:gd name="connsiteY4" fmla="*/ 1035732 h 1484216"/>
                    <a:gd name="connsiteX5" fmla="*/ 13025 w 2165099"/>
                    <a:gd name="connsiteY5" fmla="*/ 463078 h 1484216"/>
                    <a:gd name="connsiteX0" fmla="*/ 13025 w 2165099"/>
                    <a:gd name="connsiteY0" fmla="*/ 405332 h 1481888"/>
                    <a:gd name="connsiteX1" fmla="*/ 622625 w 2165099"/>
                    <a:gd name="connsiteY1" fmla="*/ 137476 h 1481888"/>
                    <a:gd name="connsiteX2" fmla="*/ 2165099 w 2165099"/>
                    <a:gd name="connsiteY2" fmla="*/ 137477 h 1481888"/>
                    <a:gd name="connsiteX3" fmla="*/ 1029025 w 2165099"/>
                    <a:gd name="connsiteY3" fmla="*/ 1449041 h 1481888"/>
                    <a:gd name="connsiteX4" fmla="*/ 262407 w 2165099"/>
                    <a:gd name="connsiteY4" fmla="*/ 1033404 h 1481888"/>
                    <a:gd name="connsiteX5" fmla="*/ 13025 w 2165099"/>
                    <a:gd name="connsiteY5" fmla="*/ 405332 h 1481888"/>
                    <a:gd name="connsiteX0" fmla="*/ 10122 w 2162196"/>
                    <a:gd name="connsiteY0" fmla="*/ 405332 h 1481888"/>
                    <a:gd name="connsiteX1" fmla="*/ 564304 w 2162196"/>
                    <a:gd name="connsiteY1" fmla="*/ 137476 h 1481888"/>
                    <a:gd name="connsiteX2" fmla="*/ 2162196 w 2162196"/>
                    <a:gd name="connsiteY2" fmla="*/ 137477 h 1481888"/>
                    <a:gd name="connsiteX3" fmla="*/ 1026122 w 2162196"/>
                    <a:gd name="connsiteY3" fmla="*/ 1449041 h 1481888"/>
                    <a:gd name="connsiteX4" fmla="*/ 259504 w 2162196"/>
                    <a:gd name="connsiteY4" fmla="*/ 1033404 h 1481888"/>
                    <a:gd name="connsiteX5" fmla="*/ 10122 w 2162196"/>
                    <a:gd name="connsiteY5" fmla="*/ 405332 h 1481888"/>
                    <a:gd name="connsiteX0" fmla="*/ 10122 w 2162196"/>
                    <a:gd name="connsiteY0" fmla="*/ 405332 h 1481888"/>
                    <a:gd name="connsiteX1" fmla="*/ 564304 w 2162196"/>
                    <a:gd name="connsiteY1" fmla="*/ 137476 h 1481888"/>
                    <a:gd name="connsiteX2" fmla="*/ 2162196 w 2162196"/>
                    <a:gd name="connsiteY2" fmla="*/ 137477 h 1481888"/>
                    <a:gd name="connsiteX3" fmla="*/ 1026122 w 2162196"/>
                    <a:gd name="connsiteY3" fmla="*/ 1449041 h 1481888"/>
                    <a:gd name="connsiteX4" fmla="*/ 259504 w 2162196"/>
                    <a:gd name="connsiteY4" fmla="*/ 1033404 h 1481888"/>
                    <a:gd name="connsiteX5" fmla="*/ 10122 w 2162196"/>
                    <a:gd name="connsiteY5" fmla="*/ 405332 h 1481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62196" h="1481888">
                      <a:moveTo>
                        <a:pt x="10122" y="405332"/>
                      </a:moveTo>
                      <a:cubicBezTo>
                        <a:pt x="60922" y="256011"/>
                        <a:pt x="205625" y="182118"/>
                        <a:pt x="564304" y="137476"/>
                      </a:cubicBezTo>
                      <a:cubicBezTo>
                        <a:pt x="922983" y="92834"/>
                        <a:pt x="2162196" y="-148185"/>
                        <a:pt x="2162196" y="137477"/>
                      </a:cubicBezTo>
                      <a:cubicBezTo>
                        <a:pt x="2162196" y="423139"/>
                        <a:pt x="1343237" y="1299720"/>
                        <a:pt x="1026122" y="1449041"/>
                      </a:cubicBezTo>
                      <a:cubicBezTo>
                        <a:pt x="709007" y="1598362"/>
                        <a:pt x="410365" y="1199658"/>
                        <a:pt x="259504" y="1033404"/>
                      </a:cubicBezTo>
                      <a:cubicBezTo>
                        <a:pt x="108643" y="867150"/>
                        <a:pt x="-40678" y="554653"/>
                        <a:pt x="10122" y="405332"/>
                      </a:cubicBezTo>
                      <a:close/>
                    </a:path>
                  </a:pathLst>
                </a:custGeom>
                <a:solidFill>
                  <a:srgbClr val="FEB0A3"/>
                </a:solidFill>
                <a:ln>
                  <a:solidFill>
                    <a:srgbClr val="FEB0A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2" name="Овал 5">
              <a:extLst>
                <a:ext uri="{FF2B5EF4-FFF2-40B4-BE49-F238E27FC236}">
                  <a16:creationId xmlns:a16="http://schemas.microsoft.com/office/drawing/2014/main" id="{92A84891-55D9-5E90-960E-0C99653027A7}"/>
                </a:ext>
              </a:extLst>
            </p:cNvPr>
            <p:cNvSpPr/>
            <p:nvPr/>
          </p:nvSpPr>
          <p:spPr>
            <a:xfrm rot="4925805">
              <a:off x="-23978" y="3330779"/>
              <a:ext cx="2162196" cy="1481888"/>
            </a:xfrm>
            <a:custGeom>
              <a:avLst/>
              <a:gdLst>
                <a:gd name="connsiteX0" fmla="*/ 0 w 1459345"/>
                <a:gd name="connsiteY0" fmla="*/ 517237 h 1034473"/>
                <a:gd name="connsiteX1" fmla="*/ 729673 w 1459345"/>
                <a:gd name="connsiteY1" fmla="*/ 0 h 1034473"/>
                <a:gd name="connsiteX2" fmla="*/ 1459346 w 1459345"/>
                <a:gd name="connsiteY2" fmla="*/ 517237 h 1034473"/>
                <a:gd name="connsiteX3" fmla="*/ 729673 w 1459345"/>
                <a:gd name="connsiteY3" fmla="*/ 1034474 h 1034473"/>
                <a:gd name="connsiteX4" fmla="*/ 0 w 1459345"/>
                <a:gd name="connsiteY4" fmla="*/ 517237 h 1034473"/>
                <a:gd name="connsiteX0" fmla="*/ 0 w 1884219"/>
                <a:gd name="connsiteY0" fmla="*/ 276565 h 1056905"/>
                <a:gd name="connsiteX1" fmla="*/ 1154546 w 1884219"/>
                <a:gd name="connsiteY1" fmla="*/ 17946 h 1056905"/>
                <a:gd name="connsiteX2" fmla="*/ 1884219 w 1884219"/>
                <a:gd name="connsiteY2" fmla="*/ 535183 h 1056905"/>
                <a:gd name="connsiteX3" fmla="*/ 1154546 w 1884219"/>
                <a:gd name="connsiteY3" fmla="*/ 1052420 h 1056905"/>
                <a:gd name="connsiteX4" fmla="*/ 0 w 1884219"/>
                <a:gd name="connsiteY4" fmla="*/ 276565 h 1056905"/>
                <a:gd name="connsiteX0" fmla="*/ 3097 w 1887316"/>
                <a:gd name="connsiteY0" fmla="*/ 269503 h 1315635"/>
                <a:gd name="connsiteX1" fmla="*/ 1157643 w 1887316"/>
                <a:gd name="connsiteY1" fmla="*/ 10884 h 1315635"/>
                <a:gd name="connsiteX2" fmla="*/ 1887316 w 1887316"/>
                <a:gd name="connsiteY2" fmla="*/ 528121 h 1315635"/>
                <a:gd name="connsiteX3" fmla="*/ 852843 w 1887316"/>
                <a:gd name="connsiteY3" fmla="*/ 1313212 h 1315635"/>
                <a:gd name="connsiteX4" fmla="*/ 3097 w 1887316"/>
                <a:gd name="connsiteY4" fmla="*/ 269503 h 1315635"/>
                <a:gd name="connsiteX0" fmla="*/ 2594 w 1886813"/>
                <a:gd name="connsiteY0" fmla="*/ 322204 h 1368336"/>
                <a:gd name="connsiteX1" fmla="*/ 1129431 w 1886813"/>
                <a:gd name="connsiteY1" fmla="*/ 8166 h 1368336"/>
                <a:gd name="connsiteX2" fmla="*/ 1886813 w 1886813"/>
                <a:gd name="connsiteY2" fmla="*/ 580822 h 1368336"/>
                <a:gd name="connsiteX3" fmla="*/ 852340 w 1886813"/>
                <a:gd name="connsiteY3" fmla="*/ 1365913 h 1368336"/>
                <a:gd name="connsiteX4" fmla="*/ 2594 w 1886813"/>
                <a:gd name="connsiteY4" fmla="*/ 322204 h 1368336"/>
                <a:gd name="connsiteX0" fmla="*/ 2747 w 2099403"/>
                <a:gd name="connsiteY0" fmla="*/ 426812 h 1472305"/>
                <a:gd name="connsiteX1" fmla="*/ 1129584 w 2099403"/>
                <a:gd name="connsiteY1" fmla="*/ 112774 h 1472305"/>
                <a:gd name="connsiteX2" fmla="*/ 2099403 w 2099403"/>
                <a:gd name="connsiteY2" fmla="*/ 149721 h 1472305"/>
                <a:gd name="connsiteX3" fmla="*/ 852493 w 2099403"/>
                <a:gd name="connsiteY3" fmla="*/ 1470521 h 1472305"/>
                <a:gd name="connsiteX4" fmla="*/ 2747 w 2099403"/>
                <a:gd name="connsiteY4" fmla="*/ 426812 h 1472305"/>
                <a:gd name="connsiteX0" fmla="*/ 2546 w 2154620"/>
                <a:gd name="connsiteY0" fmla="*/ 475203 h 1475251"/>
                <a:gd name="connsiteX1" fmla="*/ 1184801 w 2154620"/>
                <a:gd name="connsiteY1" fmla="*/ 114983 h 1475251"/>
                <a:gd name="connsiteX2" fmla="*/ 2154620 w 2154620"/>
                <a:gd name="connsiteY2" fmla="*/ 151930 h 1475251"/>
                <a:gd name="connsiteX3" fmla="*/ 907710 w 2154620"/>
                <a:gd name="connsiteY3" fmla="*/ 1472730 h 1475251"/>
                <a:gd name="connsiteX4" fmla="*/ 2546 w 2154620"/>
                <a:gd name="connsiteY4" fmla="*/ 475203 h 1475251"/>
                <a:gd name="connsiteX0" fmla="*/ 5314 w 2157388"/>
                <a:gd name="connsiteY0" fmla="*/ 463078 h 1463108"/>
                <a:gd name="connsiteX1" fmla="*/ 614914 w 2157388"/>
                <a:gd name="connsiteY1" fmla="*/ 139804 h 1463108"/>
                <a:gd name="connsiteX2" fmla="*/ 2157388 w 2157388"/>
                <a:gd name="connsiteY2" fmla="*/ 139805 h 1463108"/>
                <a:gd name="connsiteX3" fmla="*/ 910478 w 2157388"/>
                <a:gd name="connsiteY3" fmla="*/ 1460605 h 1463108"/>
                <a:gd name="connsiteX4" fmla="*/ 5314 w 2157388"/>
                <a:gd name="connsiteY4" fmla="*/ 463078 h 1463108"/>
                <a:gd name="connsiteX0" fmla="*/ 12012 w 2164086"/>
                <a:gd name="connsiteY0" fmla="*/ 463078 h 1488877"/>
                <a:gd name="connsiteX1" fmla="*/ 621612 w 2164086"/>
                <a:gd name="connsiteY1" fmla="*/ 139804 h 1488877"/>
                <a:gd name="connsiteX2" fmla="*/ 2164086 w 2164086"/>
                <a:gd name="connsiteY2" fmla="*/ 139805 h 1488877"/>
                <a:gd name="connsiteX3" fmla="*/ 917176 w 2164086"/>
                <a:gd name="connsiteY3" fmla="*/ 1460605 h 1488877"/>
                <a:gd name="connsiteX4" fmla="*/ 270630 w 2164086"/>
                <a:gd name="connsiteY4" fmla="*/ 998786 h 1488877"/>
                <a:gd name="connsiteX5" fmla="*/ 12012 w 2164086"/>
                <a:gd name="connsiteY5" fmla="*/ 463078 h 1488877"/>
                <a:gd name="connsiteX0" fmla="*/ 13025 w 2165099"/>
                <a:gd name="connsiteY0" fmla="*/ 463078 h 1492880"/>
                <a:gd name="connsiteX1" fmla="*/ 622625 w 2165099"/>
                <a:gd name="connsiteY1" fmla="*/ 139804 h 1492880"/>
                <a:gd name="connsiteX2" fmla="*/ 2165099 w 2165099"/>
                <a:gd name="connsiteY2" fmla="*/ 139805 h 1492880"/>
                <a:gd name="connsiteX3" fmla="*/ 918189 w 2165099"/>
                <a:gd name="connsiteY3" fmla="*/ 1460605 h 1492880"/>
                <a:gd name="connsiteX4" fmla="*/ 262407 w 2165099"/>
                <a:gd name="connsiteY4" fmla="*/ 1035732 h 1492880"/>
                <a:gd name="connsiteX5" fmla="*/ 13025 w 2165099"/>
                <a:gd name="connsiteY5" fmla="*/ 463078 h 1492880"/>
                <a:gd name="connsiteX0" fmla="*/ 13025 w 2165099"/>
                <a:gd name="connsiteY0" fmla="*/ 463078 h 1484216"/>
                <a:gd name="connsiteX1" fmla="*/ 622625 w 2165099"/>
                <a:gd name="connsiteY1" fmla="*/ 139804 h 1484216"/>
                <a:gd name="connsiteX2" fmla="*/ 2165099 w 2165099"/>
                <a:gd name="connsiteY2" fmla="*/ 139805 h 1484216"/>
                <a:gd name="connsiteX3" fmla="*/ 1029025 w 2165099"/>
                <a:gd name="connsiteY3" fmla="*/ 1451369 h 1484216"/>
                <a:gd name="connsiteX4" fmla="*/ 262407 w 2165099"/>
                <a:gd name="connsiteY4" fmla="*/ 1035732 h 1484216"/>
                <a:gd name="connsiteX5" fmla="*/ 13025 w 2165099"/>
                <a:gd name="connsiteY5" fmla="*/ 463078 h 1484216"/>
                <a:gd name="connsiteX0" fmla="*/ 13025 w 2165099"/>
                <a:gd name="connsiteY0" fmla="*/ 405332 h 1481888"/>
                <a:gd name="connsiteX1" fmla="*/ 622625 w 2165099"/>
                <a:gd name="connsiteY1" fmla="*/ 137476 h 1481888"/>
                <a:gd name="connsiteX2" fmla="*/ 2165099 w 2165099"/>
                <a:gd name="connsiteY2" fmla="*/ 137477 h 1481888"/>
                <a:gd name="connsiteX3" fmla="*/ 1029025 w 2165099"/>
                <a:gd name="connsiteY3" fmla="*/ 1449041 h 1481888"/>
                <a:gd name="connsiteX4" fmla="*/ 262407 w 2165099"/>
                <a:gd name="connsiteY4" fmla="*/ 1033404 h 1481888"/>
                <a:gd name="connsiteX5" fmla="*/ 13025 w 2165099"/>
                <a:gd name="connsiteY5" fmla="*/ 405332 h 1481888"/>
                <a:gd name="connsiteX0" fmla="*/ 10122 w 2162196"/>
                <a:gd name="connsiteY0" fmla="*/ 405332 h 1481888"/>
                <a:gd name="connsiteX1" fmla="*/ 564304 w 2162196"/>
                <a:gd name="connsiteY1" fmla="*/ 137476 h 1481888"/>
                <a:gd name="connsiteX2" fmla="*/ 2162196 w 2162196"/>
                <a:gd name="connsiteY2" fmla="*/ 137477 h 1481888"/>
                <a:gd name="connsiteX3" fmla="*/ 1026122 w 2162196"/>
                <a:gd name="connsiteY3" fmla="*/ 1449041 h 1481888"/>
                <a:gd name="connsiteX4" fmla="*/ 259504 w 2162196"/>
                <a:gd name="connsiteY4" fmla="*/ 1033404 h 1481888"/>
                <a:gd name="connsiteX5" fmla="*/ 10122 w 2162196"/>
                <a:gd name="connsiteY5" fmla="*/ 405332 h 1481888"/>
                <a:gd name="connsiteX0" fmla="*/ 10122 w 2162196"/>
                <a:gd name="connsiteY0" fmla="*/ 405332 h 1481888"/>
                <a:gd name="connsiteX1" fmla="*/ 564304 w 2162196"/>
                <a:gd name="connsiteY1" fmla="*/ 137476 h 1481888"/>
                <a:gd name="connsiteX2" fmla="*/ 2162196 w 2162196"/>
                <a:gd name="connsiteY2" fmla="*/ 137477 h 1481888"/>
                <a:gd name="connsiteX3" fmla="*/ 1026122 w 2162196"/>
                <a:gd name="connsiteY3" fmla="*/ 1449041 h 1481888"/>
                <a:gd name="connsiteX4" fmla="*/ 259504 w 2162196"/>
                <a:gd name="connsiteY4" fmla="*/ 1033404 h 1481888"/>
                <a:gd name="connsiteX5" fmla="*/ 10122 w 2162196"/>
                <a:gd name="connsiteY5" fmla="*/ 405332 h 1481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2196" h="1481888">
                  <a:moveTo>
                    <a:pt x="10122" y="405332"/>
                  </a:moveTo>
                  <a:cubicBezTo>
                    <a:pt x="60922" y="256011"/>
                    <a:pt x="205625" y="182118"/>
                    <a:pt x="564304" y="137476"/>
                  </a:cubicBezTo>
                  <a:cubicBezTo>
                    <a:pt x="922983" y="92834"/>
                    <a:pt x="2162196" y="-148185"/>
                    <a:pt x="2162196" y="137477"/>
                  </a:cubicBezTo>
                  <a:cubicBezTo>
                    <a:pt x="2162196" y="423139"/>
                    <a:pt x="1343237" y="1299720"/>
                    <a:pt x="1026122" y="1449041"/>
                  </a:cubicBezTo>
                  <a:cubicBezTo>
                    <a:pt x="709007" y="1598362"/>
                    <a:pt x="410365" y="1199658"/>
                    <a:pt x="259504" y="1033404"/>
                  </a:cubicBezTo>
                  <a:cubicBezTo>
                    <a:pt x="108643" y="867150"/>
                    <a:pt x="-40678" y="554653"/>
                    <a:pt x="10122" y="405332"/>
                  </a:cubicBezTo>
                  <a:close/>
                </a:path>
              </a:pathLst>
            </a:custGeom>
            <a:solidFill>
              <a:srgbClr val="FEB0A3"/>
            </a:solidFill>
            <a:ln>
              <a:solidFill>
                <a:srgbClr val="FEB0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5">
              <a:extLst>
                <a:ext uri="{FF2B5EF4-FFF2-40B4-BE49-F238E27FC236}">
                  <a16:creationId xmlns:a16="http://schemas.microsoft.com/office/drawing/2014/main" id="{31B3A421-E8A9-DCFF-5B84-3A4FC66A817F}"/>
                </a:ext>
              </a:extLst>
            </p:cNvPr>
            <p:cNvSpPr/>
            <p:nvPr/>
          </p:nvSpPr>
          <p:spPr>
            <a:xfrm rot="986452">
              <a:off x="8815224" y="2093106"/>
              <a:ext cx="2162196" cy="1481888"/>
            </a:xfrm>
            <a:custGeom>
              <a:avLst/>
              <a:gdLst>
                <a:gd name="connsiteX0" fmla="*/ 0 w 1459345"/>
                <a:gd name="connsiteY0" fmla="*/ 517237 h 1034473"/>
                <a:gd name="connsiteX1" fmla="*/ 729673 w 1459345"/>
                <a:gd name="connsiteY1" fmla="*/ 0 h 1034473"/>
                <a:gd name="connsiteX2" fmla="*/ 1459346 w 1459345"/>
                <a:gd name="connsiteY2" fmla="*/ 517237 h 1034473"/>
                <a:gd name="connsiteX3" fmla="*/ 729673 w 1459345"/>
                <a:gd name="connsiteY3" fmla="*/ 1034474 h 1034473"/>
                <a:gd name="connsiteX4" fmla="*/ 0 w 1459345"/>
                <a:gd name="connsiteY4" fmla="*/ 517237 h 1034473"/>
                <a:gd name="connsiteX0" fmla="*/ 0 w 1884219"/>
                <a:gd name="connsiteY0" fmla="*/ 276565 h 1056905"/>
                <a:gd name="connsiteX1" fmla="*/ 1154546 w 1884219"/>
                <a:gd name="connsiteY1" fmla="*/ 17946 h 1056905"/>
                <a:gd name="connsiteX2" fmla="*/ 1884219 w 1884219"/>
                <a:gd name="connsiteY2" fmla="*/ 535183 h 1056905"/>
                <a:gd name="connsiteX3" fmla="*/ 1154546 w 1884219"/>
                <a:gd name="connsiteY3" fmla="*/ 1052420 h 1056905"/>
                <a:gd name="connsiteX4" fmla="*/ 0 w 1884219"/>
                <a:gd name="connsiteY4" fmla="*/ 276565 h 1056905"/>
                <a:gd name="connsiteX0" fmla="*/ 3097 w 1887316"/>
                <a:gd name="connsiteY0" fmla="*/ 269503 h 1315635"/>
                <a:gd name="connsiteX1" fmla="*/ 1157643 w 1887316"/>
                <a:gd name="connsiteY1" fmla="*/ 10884 h 1315635"/>
                <a:gd name="connsiteX2" fmla="*/ 1887316 w 1887316"/>
                <a:gd name="connsiteY2" fmla="*/ 528121 h 1315635"/>
                <a:gd name="connsiteX3" fmla="*/ 852843 w 1887316"/>
                <a:gd name="connsiteY3" fmla="*/ 1313212 h 1315635"/>
                <a:gd name="connsiteX4" fmla="*/ 3097 w 1887316"/>
                <a:gd name="connsiteY4" fmla="*/ 269503 h 1315635"/>
                <a:gd name="connsiteX0" fmla="*/ 2594 w 1886813"/>
                <a:gd name="connsiteY0" fmla="*/ 322204 h 1368336"/>
                <a:gd name="connsiteX1" fmla="*/ 1129431 w 1886813"/>
                <a:gd name="connsiteY1" fmla="*/ 8166 h 1368336"/>
                <a:gd name="connsiteX2" fmla="*/ 1886813 w 1886813"/>
                <a:gd name="connsiteY2" fmla="*/ 580822 h 1368336"/>
                <a:gd name="connsiteX3" fmla="*/ 852340 w 1886813"/>
                <a:gd name="connsiteY3" fmla="*/ 1365913 h 1368336"/>
                <a:gd name="connsiteX4" fmla="*/ 2594 w 1886813"/>
                <a:gd name="connsiteY4" fmla="*/ 322204 h 1368336"/>
                <a:gd name="connsiteX0" fmla="*/ 2747 w 2099403"/>
                <a:gd name="connsiteY0" fmla="*/ 426812 h 1472305"/>
                <a:gd name="connsiteX1" fmla="*/ 1129584 w 2099403"/>
                <a:gd name="connsiteY1" fmla="*/ 112774 h 1472305"/>
                <a:gd name="connsiteX2" fmla="*/ 2099403 w 2099403"/>
                <a:gd name="connsiteY2" fmla="*/ 149721 h 1472305"/>
                <a:gd name="connsiteX3" fmla="*/ 852493 w 2099403"/>
                <a:gd name="connsiteY3" fmla="*/ 1470521 h 1472305"/>
                <a:gd name="connsiteX4" fmla="*/ 2747 w 2099403"/>
                <a:gd name="connsiteY4" fmla="*/ 426812 h 1472305"/>
                <a:gd name="connsiteX0" fmla="*/ 2546 w 2154620"/>
                <a:gd name="connsiteY0" fmla="*/ 475203 h 1475251"/>
                <a:gd name="connsiteX1" fmla="*/ 1184801 w 2154620"/>
                <a:gd name="connsiteY1" fmla="*/ 114983 h 1475251"/>
                <a:gd name="connsiteX2" fmla="*/ 2154620 w 2154620"/>
                <a:gd name="connsiteY2" fmla="*/ 151930 h 1475251"/>
                <a:gd name="connsiteX3" fmla="*/ 907710 w 2154620"/>
                <a:gd name="connsiteY3" fmla="*/ 1472730 h 1475251"/>
                <a:gd name="connsiteX4" fmla="*/ 2546 w 2154620"/>
                <a:gd name="connsiteY4" fmla="*/ 475203 h 1475251"/>
                <a:gd name="connsiteX0" fmla="*/ 5314 w 2157388"/>
                <a:gd name="connsiteY0" fmla="*/ 463078 h 1463108"/>
                <a:gd name="connsiteX1" fmla="*/ 614914 w 2157388"/>
                <a:gd name="connsiteY1" fmla="*/ 139804 h 1463108"/>
                <a:gd name="connsiteX2" fmla="*/ 2157388 w 2157388"/>
                <a:gd name="connsiteY2" fmla="*/ 139805 h 1463108"/>
                <a:gd name="connsiteX3" fmla="*/ 910478 w 2157388"/>
                <a:gd name="connsiteY3" fmla="*/ 1460605 h 1463108"/>
                <a:gd name="connsiteX4" fmla="*/ 5314 w 2157388"/>
                <a:gd name="connsiteY4" fmla="*/ 463078 h 1463108"/>
                <a:gd name="connsiteX0" fmla="*/ 12012 w 2164086"/>
                <a:gd name="connsiteY0" fmla="*/ 463078 h 1488877"/>
                <a:gd name="connsiteX1" fmla="*/ 621612 w 2164086"/>
                <a:gd name="connsiteY1" fmla="*/ 139804 h 1488877"/>
                <a:gd name="connsiteX2" fmla="*/ 2164086 w 2164086"/>
                <a:gd name="connsiteY2" fmla="*/ 139805 h 1488877"/>
                <a:gd name="connsiteX3" fmla="*/ 917176 w 2164086"/>
                <a:gd name="connsiteY3" fmla="*/ 1460605 h 1488877"/>
                <a:gd name="connsiteX4" fmla="*/ 270630 w 2164086"/>
                <a:gd name="connsiteY4" fmla="*/ 998786 h 1488877"/>
                <a:gd name="connsiteX5" fmla="*/ 12012 w 2164086"/>
                <a:gd name="connsiteY5" fmla="*/ 463078 h 1488877"/>
                <a:gd name="connsiteX0" fmla="*/ 13025 w 2165099"/>
                <a:gd name="connsiteY0" fmla="*/ 463078 h 1492880"/>
                <a:gd name="connsiteX1" fmla="*/ 622625 w 2165099"/>
                <a:gd name="connsiteY1" fmla="*/ 139804 h 1492880"/>
                <a:gd name="connsiteX2" fmla="*/ 2165099 w 2165099"/>
                <a:gd name="connsiteY2" fmla="*/ 139805 h 1492880"/>
                <a:gd name="connsiteX3" fmla="*/ 918189 w 2165099"/>
                <a:gd name="connsiteY3" fmla="*/ 1460605 h 1492880"/>
                <a:gd name="connsiteX4" fmla="*/ 262407 w 2165099"/>
                <a:gd name="connsiteY4" fmla="*/ 1035732 h 1492880"/>
                <a:gd name="connsiteX5" fmla="*/ 13025 w 2165099"/>
                <a:gd name="connsiteY5" fmla="*/ 463078 h 1492880"/>
                <a:gd name="connsiteX0" fmla="*/ 13025 w 2165099"/>
                <a:gd name="connsiteY0" fmla="*/ 463078 h 1484216"/>
                <a:gd name="connsiteX1" fmla="*/ 622625 w 2165099"/>
                <a:gd name="connsiteY1" fmla="*/ 139804 h 1484216"/>
                <a:gd name="connsiteX2" fmla="*/ 2165099 w 2165099"/>
                <a:gd name="connsiteY2" fmla="*/ 139805 h 1484216"/>
                <a:gd name="connsiteX3" fmla="*/ 1029025 w 2165099"/>
                <a:gd name="connsiteY3" fmla="*/ 1451369 h 1484216"/>
                <a:gd name="connsiteX4" fmla="*/ 262407 w 2165099"/>
                <a:gd name="connsiteY4" fmla="*/ 1035732 h 1484216"/>
                <a:gd name="connsiteX5" fmla="*/ 13025 w 2165099"/>
                <a:gd name="connsiteY5" fmla="*/ 463078 h 1484216"/>
                <a:gd name="connsiteX0" fmla="*/ 13025 w 2165099"/>
                <a:gd name="connsiteY0" fmla="*/ 405332 h 1481888"/>
                <a:gd name="connsiteX1" fmla="*/ 622625 w 2165099"/>
                <a:gd name="connsiteY1" fmla="*/ 137476 h 1481888"/>
                <a:gd name="connsiteX2" fmla="*/ 2165099 w 2165099"/>
                <a:gd name="connsiteY2" fmla="*/ 137477 h 1481888"/>
                <a:gd name="connsiteX3" fmla="*/ 1029025 w 2165099"/>
                <a:gd name="connsiteY3" fmla="*/ 1449041 h 1481888"/>
                <a:gd name="connsiteX4" fmla="*/ 262407 w 2165099"/>
                <a:gd name="connsiteY4" fmla="*/ 1033404 h 1481888"/>
                <a:gd name="connsiteX5" fmla="*/ 13025 w 2165099"/>
                <a:gd name="connsiteY5" fmla="*/ 405332 h 1481888"/>
                <a:gd name="connsiteX0" fmla="*/ 10122 w 2162196"/>
                <a:gd name="connsiteY0" fmla="*/ 405332 h 1481888"/>
                <a:gd name="connsiteX1" fmla="*/ 564304 w 2162196"/>
                <a:gd name="connsiteY1" fmla="*/ 137476 h 1481888"/>
                <a:gd name="connsiteX2" fmla="*/ 2162196 w 2162196"/>
                <a:gd name="connsiteY2" fmla="*/ 137477 h 1481888"/>
                <a:gd name="connsiteX3" fmla="*/ 1026122 w 2162196"/>
                <a:gd name="connsiteY3" fmla="*/ 1449041 h 1481888"/>
                <a:gd name="connsiteX4" fmla="*/ 259504 w 2162196"/>
                <a:gd name="connsiteY4" fmla="*/ 1033404 h 1481888"/>
                <a:gd name="connsiteX5" fmla="*/ 10122 w 2162196"/>
                <a:gd name="connsiteY5" fmla="*/ 405332 h 1481888"/>
                <a:gd name="connsiteX0" fmla="*/ 10122 w 2162196"/>
                <a:gd name="connsiteY0" fmla="*/ 405332 h 1481888"/>
                <a:gd name="connsiteX1" fmla="*/ 564304 w 2162196"/>
                <a:gd name="connsiteY1" fmla="*/ 137476 h 1481888"/>
                <a:gd name="connsiteX2" fmla="*/ 2162196 w 2162196"/>
                <a:gd name="connsiteY2" fmla="*/ 137477 h 1481888"/>
                <a:gd name="connsiteX3" fmla="*/ 1026122 w 2162196"/>
                <a:gd name="connsiteY3" fmla="*/ 1449041 h 1481888"/>
                <a:gd name="connsiteX4" fmla="*/ 259504 w 2162196"/>
                <a:gd name="connsiteY4" fmla="*/ 1033404 h 1481888"/>
                <a:gd name="connsiteX5" fmla="*/ 10122 w 2162196"/>
                <a:gd name="connsiteY5" fmla="*/ 405332 h 1481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2196" h="1481888">
                  <a:moveTo>
                    <a:pt x="10122" y="405332"/>
                  </a:moveTo>
                  <a:cubicBezTo>
                    <a:pt x="60922" y="256011"/>
                    <a:pt x="205625" y="182118"/>
                    <a:pt x="564304" y="137476"/>
                  </a:cubicBezTo>
                  <a:cubicBezTo>
                    <a:pt x="922983" y="92834"/>
                    <a:pt x="2162196" y="-148185"/>
                    <a:pt x="2162196" y="137477"/>
                  </a:cubicBezTo>
                  <a:cubicBezTo>
                    <a:pt x="2162196" y="423139"/>
                    <a:pt x="1343237" y="1299720"/>
                    <a:pt x="1026122" y="1449041"/>
                  </a:cubicBezTo>
                  <a:cubicBezTo>
                    <a:pt x="709007" y="1598362"/>
                    <a:pt x="410365" y="1199658"/>
                    <a:pt x="259504" y="1033404"/>
                  </a:cubicBezTo>
                  <a:cubicBezTo>
                    <a:pt x="108643" y="867150"/>
                    <a:pt x="-40678" y="554653"/>
                    <a:pt x="10122" y="405332"/>
                  </a:cubicBezTo>
                  <a:close/>
                </a:path>
              </a:pathLst>
            </a:custGeom>
            <a:solidFill>
              <a:srgbClr val="FEB0A3"/>
            </a:solidFill>
            <a:ln>
              <a:solidFill>
                <a:srgbClr val="FEB0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25419C37-BC93-8D60-42F7-A25C14DEEE4F}"/>
              </a:ext>
            </a:extLst>
          </p:cNvPr>
          <p:cNvSpPr txBox="1"/>
          <p:nvPr/>
        </p:nvSpPr>
        <p:spPr>
          <a:xfrm>
            <a:off x="2225963" y="1671781"/>
            <a:ext cx="76846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75779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1FDFECA-F9D1-F1C4-A193-F9CD17CBE92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8F50"/>
          </a:solidFill>
          <a:ln>
            <a:solidFill>
              <a:srgbClr val="038F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CF4222BE-8CB9-098F-CA54-C0E3EBDF61D9}"/>
              </a:ext>
            </a:extLst>
          </p:cNvPr>
          <p:cNvSpPr/>
          <p:nvPr/>
        </p:nvSpPr>
        <p:spPr>
          <a:xfrm>
            <a:off x="368631" y="234687"/>
            <a:ext cx="521108" cy="509358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04233FE9-2E62-0F23-1804-A313583A04E8}"/>
              </a:ext>
            </a:extLst>
          </p:cNvPr>
          <p:cNvSpPr/>
          <p:nvPr/>
        </p:nvSpPr>
        <p:spPr>
          <a:xfrm>
            <a:off x="5282379" y="6228568"/>
            <a:ext cx="521108" cy="509358"/>
          </a:xfrm>
          <a:prstGeom prst="ellipse">
            <a:avLst/>
          </a:prstGeom>
          <a:solidFill>
            <a:srgbClr val="FEB0A3"/>
          </a:solidFill>
          <a:ln>
            <a:solidFill>
              <a:srgbClr val="FEB0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1A9E1D-0AAA-9DB6-D651-BF894EDE9B62}"/>
              </a:ext>
            </a:extLst>
          </p:cNvPr>
          <p:cNvSpPr txBox="1"/>
          <p:nvPr/>
        </p:nvSpPr>
        <p:spPr>
          <a:xfrm>
            <a:off x="406401" y="775851"/>
            <a:ext cx="5357091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В ПРЕДДВЕРИИ 165 ЮБИЛЕЯ ГОРОДА ХАБАРОВСКА, СТУДЕНТЫ ХТЭТ СОВМЕСТНО СО МНОЙ РАЗРАБОТАЛИ УНИКАЛЬНЫЙ МАРШРУТ, ПОСВЯЩЕННЫЙ ИСТОРИИ И ПАМЯТНЫМ МЕСТАМ НАШЕГО ГОРОДА.    </a:t>
            </a:r>
          </a:p>
          <a:p>
            <a:endParaRPr lang="ru-RU" sz="2200" b="1" dirty="0">
              <a:solidFill>
                <a:schemeClr val="bg1">
                  <a:lumMod val="95000"/>
                </a:schemeClr>
              </a:solidFill>
              <a:latin typeface="Bahnschrift SemiBold Condensed" panose="020B0502040204020203" pitchFamily="34" charset="0"/>
            </a:endParaRPr>
          </a:p>
          <a:p>
            <a:r>
              <a:rPr lang="ru-RU" sz="2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ЦЕЛЬ ПИЛОТНОГО ПРОЕКТА - ПРИОБЩЕНИЕ МОЛОДЁЖИ К ПАТРИОТИЗМУ, ИСТОРИЧЕСКОМУ НАСЛЕДИЮ И КУЛЬТУРЕ СТОЛИЦЫ ХАБАРОВСКОГО  КРАЯ</a:t>
            </a:r>
            <a:r>
              <a:rPr lang="en-US" sz="2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.</a:t>
            </a:r>
            <a:r>
              <a:rPr lang="ru-RU" sz="2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ЖЕЛАНИЕ ПРИВИТЬ ЛЮБОВЬ К РОДНОМУ ГОРОДУ НАШИМ ДЕТЯМ, А ТАКЖЕ СПЛОЧЕНИЕ РЕБЯТ К УЧАСТИЮ В СОЦИАЛЬНОЙ И ВОЛОНТЕРСКОЙ ЖИЗНИ ХАБАРОВСКА.   </a:t>
            </a:r>
          </a:p>
          <a:p>
            <a:endParaRPr lang="ru-RU" sz="2200" b="1" dirty="0">
              <a:solidFill>
                <a:schemeClr val="bg1">
                  <a:lumMod val="95000"/>
                </a:schemeClr>
              </a:solidFill>
              <a:latin typeface="Bahnschrift SemiBold Condensed" panose="020B0502040204020203" pitchFamily="34" charset="0"/>
            </a:endParaRPr>
          </a:p>
          <a:p>
            <a:r>
              <a:rPr lang="ru-RU" sz="2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СТУДЕНТЫ ТЕХНИКУМА ПОЗНАКОМИЛИСЬ С ДОСТОПРИМЕЧАТЕЛЬНОСТЯМИ ГОРОДА, ПРОДЕМОНСТРИРОВАЛИ ЭРУДИЦИЮ, ПОДЕЛИЛИСЬ СВОИМИ ЯРКИМИ НЕЗАБЫВАЕМЫМИ ВПЕЧАТЛЕНИЯМИ. </a:t>
            </a:r>
          </a:p>
          <a:p>
            <a:endParaRPr lang="ru-RU" sz="2000" b="1" dirty="0">
              <a:solidFill>
                <a:schemeClr val="bg1">
                  <a:lumMod val="95000"/>
                </a:schemeClr>
              </a:solidFill>
              <a:latin typeface="Bahnschrift SemiBold Condensed" panose="020B0502040204020203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D6F7AB-7137-92BE-AA02-E5E068F4A8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3"/>
          <a:stretch/>
        </p:blipFill>
        <p:spPr>
          <a:xfrm rot="218078">
            <a:off x="6059054" y="611781"/>
            <a:ext cx="5532580" cy="57105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D4DE1042-6B96-4F86-E75B-FB2A9CE3718F}"/>
              </a:ext>
            </a:extLst>
          </p:cNvPr>
          <p:cNvSpPr/>
          <p:nvPr/>
        </p:nvSpPr>
        <p:spPr>
          <a:xfrm rot="575736">
            <a:off x="10877102" y="5412661"/>
            <a:ext cx="1306329" cy="1479480"/>
          </a:xfrm>
          <a:custGeom>
            <a:avLst/>
            <a:gdLst>
              <a:gd name="connsiteX0" fmla="*/ 1684732 w 2184124"/>
              <a:gd name="connsiteY0" fmla="*/ 0 h 2528784"/>
              <a:gd name="connsiteX1" fmla="*/ 1762358 w 2184124"/>
              <a:gd name="connsiteY1" fmla="*/ 70551 h 2528784"/>
              <a:gd name="connsiteX2" fmla="*/ 2184124 w 2184124"/>
              <a:gd name="connsiteY2" fmla="*/ 1088784 h 2528784"/>
              <a:gd name="connsiteX3" fmla="*/ 744124 w 2184124"/>
              <a:gd name="connsiteY3" fmla="*/ 2528784 h 2528784"/>
              <a:gd name="connsiteX4" fmla="*/ 57735 w 2184124"/>
              <a:gd name="connsiteY4" fmla="*/ 2354984 h 2528784"/>
              <a:gd name="connsiteX5" fmla="*/ 0 w 2184124"/>
              <a:gd name="connsiteY5" fmla="*/ 2319909 h 2528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84124" h="2528784">
                <a:moveTo>
                  <a:pt x="1684732" y="0"/>
                </a:moveTo>
                <a:lnTo>
                  <a:pt x="1762358" y="70551"/>
                </a:lnTo>
                <a:cubicBezTo>
                  <a:pt x="2022947" y="331139"/>
                  <a:pt x="2184124" y="691139"/>
                  <a:pt x="2184124" y="1088784"/>
                </a:cubicBezTo>
                <a:cubicBezTo>
                  <a:pt x="2184124" y="1884074"/>
                  <a:pt x="1539414" y="2528784"/>
                  <a:pt x="744124" y="2528784"/>
                </a:cubicBezTo>
                <a:cubicBezTo>
                  <a:pt x="495596" y="2528784"/>
                  <a:pt x="261773" y="2465824"/>
                  <a:pt x="57735" y="2354984"/>
                </a:cubicBezTo>
                <a:lnTo>
                  <a:pt x="0" y="2319909"/>
                </a:lnTo>
                <a:close/>
              </a:path>
            </a:pathLst>
          </a:custGeom>
          <a:solidFill>
            <a:srgbClr val="FEB002"/>
          </a:solidFill>
          <a:ln>
            <a:solidFill>
              <a:srgbClr val="FEB0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1397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E584D6E-8F7F-9937-A6EB-B8BA90D63E6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002"/>
          </a:solidFill>
          <a:ln>
            <a:solidFill>
              <a:srgbClr val="FEB0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>
                  <a:lumMod val="95000"/>
                  <a:lumOff val="5000"/>
                </a:schemeClr>
              </a:solidFill>
              <a:latin typeface="Bahnschrift SemiBold Condensed" panose="020B0502040204020203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7CE360D-2CB0-9930-C7E4-B8721F6D48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3199">
            <a:off x="980606" y="386201"/>
            <a:ext cx="3815416" cy="26671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6446C2B-AB18-4873-1F0C-0933163D35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7" t="29518" r="10955" b="40829"/>
          <a:stretch/>
        </p:blipFill>
        <p:spPr>
          <a:xfrm rot="19156311">
            <a:off x="42086" y="425695"/>
            <a:ext cx="2412942" cy="74152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BBDF8E0-7957-A1D4-CEC8-FF5118C359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2" t="57119"/>
          <a:stretch/>
        </p:blipFill>
        <p:spPr>
          <a:xfrm rot="19059342">
            <a:off x="3659606" y="2081077"/>
            <a:ext cx="2090074" cy="105489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1419451-CCA7-E007-7971-B3357F355F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8856">
            <a:off x="8638691" y="2901654"/>
            <a:ext cx="2987747" cy="36215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DB80E3-3B5B-57B7-A850-D987974AE200}"/>
              </a:ext>
            </a:extLst>
          </p:cNvPr>
          <p:cNvSpPr txBox="1"/>
          <p:nvPr/>
        </p:nvSpPr>
        <p:spPr>
          <a:xfrm rot="21344037">
            <a:off x="3531005" y="3114359"/>
            <a:ext cx="4503583" cy="155427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900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«ДЛЯ МЕНЯ ХАБАРОВСК ЭТО РОДИНА: ДОМ, СЕМЬЯ, ДРУЗЬЯ. ЛЮБЛЮ СВОЙ ГОРОД ТАК ЖЕ, КАК И ЛЮБОЙ ЧЕЛОВЕК РОДИНУ.ВНЕКЛАССНЫЕ МЕРОПРИЯТИЯ ПОМОГАЮТ В СПЛОЧЕНИИ КОЛЛЕКТИВА, ВЕСЕЛО И ИНТЕРЕСНО ПРОВЕСТИ ДОСУГ ПОСЛЕ ПАР.»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C35C18-A315-BB1B-C30D-843E62C85117}"/>
              </a:ext>
            </a:extLst>
          </p:cNvPr>
          <p:cNvSpPr txBox="1"/>
          <p:nvPr/>
        </p:nvSpPr>
        <p:spPr>
          <a:xfrm rot="415283">
            <a:off x="3748591" y="5242569"/>
            <a:ext cx="4407803" cy="126188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900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«КОГДА-ТО ПЕРЕДО МНОЙ ВСТАЛ ВЫБОР: ХАБАРОВСК ИЛИ ВЛАДИВОСТОК. НЕ РАЗДУМЫВАЯ, ВЫБРАЛА ХАБАРОВСК! ДУШЕВНЫЙ ГОРОД, ТЕПЛЫЙ И СОГРЕВАЮЩИЙ!»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2F330-AA9A-EB51-7B0A-127F87FCB406}"/>
              </a:ext>
            </a:extLst>
          </p:cNvPr>
          <p:cNvSpPr txBox="1"/>
          <p:nvPr/>
        </p:nvSpPr>
        <p:spPr>
          <a:xfrm rot="438337">
            <a:off x="5495558" y="573637"/>
            <a:ext cx="4297757" cy="155427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900" b="1" noProof="0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«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Bahnschrift SemiBold Condensed" panose="020B0502040204020203" pitchFamily="34" charset="0"/>
                <a:ea typeface="+mn-ea"/>
                <a:cs typeface="+mn-cs"/>
              </a:rPr>
              <a:t>МИНУСОВ У НАШИХ ЭКСКУРСИЙ НЕТ, БЫЛО БЕЗУМНО АТМОСФЕРНО И КЛАССНО. ЧЕМ БОЛЬШЕ  МОЛОДЁЖИ БУДЕТ ВОВЛЕЧЕНО В МЕРОПРИЯТИЯ - ТЕМ ЛУЧШЕ! ОПЯТЬ ЖЕ РЕЧЬ ИДЁТ И О СПЛОЧЁННОСТИ ТЕХНИКУМА.»</a:t>
            </a:r>
            <a:endParaRPr lang="ru-RU" sz="19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5" name="Прямоугольный треугольник 24">
            <a:extLst>
              <a:ext uri="{FF2B5EF4-FFF2-40B4-BE49-F238E27FC236}">
                <a16:creationId xmlns:a16="http://schemas.microsoft.com/office/drawing/2014/main" id="{C552B038-8E72-A66A-E47A-23490DFE7913}"/>
              </a:ext>
            </a:extLst>
          </p:cNvPr>
          <p:cNvSpPr/>
          <p:nvPr/>
        </p:nvSpPr>
        <p:spPr>
          <a:xfrm rot="16200000" flipH="1">
            <a:off x="10603345" y="434109"/>
            <a:ext cx="792000" cy="792000"/>
          </a:xfrm>
          <a:prstGeom prst="rtTriangl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ый треугольник 26">
            <a:extLst>
              <a:ext uri="{FF2B5EF4-FFF2-40B4-BE49-F238E27FC236}">
                <a16:creationId xmlns:a16="http://schemas.microsoft.com/office/drawing/2014/main" id="{3FFFA1FA-775C-EA74-4234-7E94035263D7}"/>
              </a:ext>
            </a:extLst>
          </p:cNvPr>
          <p:cNvSpPr/>
          <p:nvPr/>
        </p:nvSpPr>
        <p:spPr>
          <a:xfrm rot="16200000" flipH="1">
            <a:off x="10183091" y="826655"/>
            <a:ext cx="792000" cy="792000"/>
          </a:xfrm>
          <a:prstGeom prst="rtTriangle">
            <a:avLst/>
          </a:prstGeom>
          <a:solidFill>
            <a:srgbClr val="FA2D02"/>
          </a:solidFill>
          <a:ln>
            <a:solidFill>
              <a:srgbClr val="FA2D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E876BA7-CEF5-D1D6-308F-885F53C3BE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1937">
            <a:off x="10153394" y="2549238"/>
            <a:ext cx="2060454" cy="13208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E741319-4BC9-931F-CB84-BEB4275214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4885">
            <a:off x="1095283" y="3900010"/>
            <a:ext cx="1960467" cy="26139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0C1750E-20A2-09FF-BC50-21601154F7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72126" flipH="1">
            <a:off x="129003" y="3944774"/>
            <a:ext cx="2176585" cy="76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874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1C1FCD-EDA7-C731-F25E-E6407F088CD8}"/>
              </a:ext>
            </a:extLst>
          </p:cNvPr>
          <p:cNvSpPr/>
          <p:nvPr/>
        </p:nvSpPr>
        <p:spPr>
          <a:xfrm>
            <a:off x="1" y="0"/>
            <a:ext cx="5948218" cy="6858000"/>
          </a:xfrm>
          <a:prstGeom prst="rect">
            <a:avLst/>
          </a:prstGeom>
          <a:solidFill>
            <a:srgbClr val="FEB0A3"/>
          </a:solidFill>
          <a:ln>
            <a:solidFill>
              <a:srgbClr val="FEB0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56928F80-19C4-F6F5-AB9F-99428E82CA0A}"/>
              </a:ext>
            </a:extLst>
          </p:cNvPr>
          <p:cNvSpPr/>
          <p:nvPr/>
        </p:nvSpPr>
        <p:spPr>
          <a:xfrm>
            <a:off x="4913744" y="5902037"/>
            <a:ext cx="612000" cy="612000"/>
          </a:xfrm>
          <a:prstGeom prst="ellipse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77B2E4B-EE36-9C23-977A-E30CF4806F96}"/>
              </a:ext>
            </a:extLst>
          </p:cNvPr>
          <p:cNvSpPr/>
          <p:nvPr/>
        </p:nvSpPr>
        <p:spPr>
          <a:xfrm>
            <a:off x="1062182" y="6022109"/>
            <a:ext cx="3297382" cy="1016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454DEFFE-F6AC-A0D0-B9E4-41546F507457}"/>
              </a:ext>
            </a:extLst>
          </p:cNvPr>
          <p:cNvGrpSpPr/>
          <p:nvPr/>
        </p:nvGrpSpPr>
        <p:grpSpPr>
          <a:xfrm>
            <a:off x="821728" y="526474"/>
            <a:ext cx="1553865" cy="1580739"/>
            <a:chOff x="821728" y="526474"/>
            <a:chExt cx="1553865" cy="1580739"/>
          </a:xfrm>
        </p:grpSpPr>
        <p:sp>
          <p:nvSpPr>
            <p:cNvPr id="3" name="Полилиния: фигура 2">
              <a:extLst>
                <a:ext uri="{FF2B5EF4-FFF2-40B4-BE49-F238E27FC236}">
                  <a16:creationId xmlns:a16="http://schemas.microsoft.com/office/drawing/2014/main" id="{C9CBF389-1540-A9E9-DEEC-757B5FF8BCAF}"/>
                </a:ext>
              </a:extLst>
            </p:cNvPr>
            <p:cNvSpPr/>
            <p:nvPr/>
          </p:nvSpPr>
          <p:spPr>
            <a:xfrm>
              <a:off x="821728" y="526474"/>
              <a:ext cx="1431946" cy="1447496"/>
            </a:xfrm>
            <a:custGeom>
              <a:avLst/>
              <a:gdLst>
                <a:gd name="connsiteX0" fmla="*/ 0 w 2028187"/>
                <a:gd name="connsiteY0" fmla="*/ 2039253 h 2039253"/>
                <a:gd name="connsiteX1" fmla="*/ 5376 w 2028187"/>
                <a:gd name="connsiteY1" fmla="*/ 1932789 h 2039253"/>
                <a:gd name="connsiteX2" fmla="*/ 1933377 w 2028187"/>
                <a:gd name="connsiteY2" fmla="*/ 4788 h 2039253"/>
                <a:gd name="connsiteX3" fmla="*/ 2028187 w 2028187"/>
                <a:gd name="connsiteY3" fmla="*/ 0 h 2039253"/>
                <a:gd name="connsiteX4" fmla="*/ 2028187 w 2028187"/>
                <a:gd name="connsiteY4" fmla="*/ 2039253 h 203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8187" h="2039253">
                  <a:moveTo>
                    <a:pt x="0" y="2039253"/>
                  </a:moveTo>
                  <a:lnTo>
                    <a:pt x="5376" y="1932789"/>
                  </a:lnTo>
                  <a:cubicBezTo>
                    <a:pt x="108615" y="916208"/>
                    <a:pt x="916796" y="108027"/>
                    <a:pt x="1933377" y="4788"/>
                  </a:cubicBezTo>
                  <a:lnTo>
                    <a:pt x="2028187" y="0"/>
                  </a:lnTo>
                  <a:lnTo>
                    <a:pt x="2028187" y="2039253"/>
                  </a:lnTo>
                  <a:close/>
                </a:path>
              </a:pathLst>
            </a:custGeom>
            <a:solidFill>
              <a:srgbClr val="FFE9BF"/>
            </a:solidFill>
            <a:ln>
              <a:solidFill>
                <a:srgbClr val="FFE9B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3B7877CC-87C3-D50D-6E56-9368D2C7ADC5}"/>
                </a:ext>
              </a:extLst>
            </p:cNvPr>
            <p:cNvSpPr/>
            <p:nvPr/>
          </p:nvSpPr>
          <p:spPr>
            <a:xfrm rot="16200000" flipH="1">
              <a:off x="1544377" y="1275997"/>
              <a:ext cx="830486" cy="831946"/>
            </a:xfrm>
            <a:custGeom>
              <a:avLst/>
              <a:gdLst>
                <a:gd name="connsiteX0" fmla="*/ 1170000 w 1170000"/>
                <a:gd name="connsiteY0" fmla="*/ 0 h 1178349"/>
                <a:gd name="connsiteX1" fmla="*/ 1170000 w 1170000"/>
                <a:gd name="connsiteY1" fmla="*/ 1178349 h 1178349"/>
                <a:gd name="connsiteX2" fmla="*/ 422 w 1170000"/>
                <a:gd name="connsiteY2" fmla="*/ 1178349 h 1178349"/>
                <a:gd name="connsiteX3" fmla="*/ 0 w 1170000"/>
                <a:gd name="connsiteY3" fmla="*/ 1170000 h 1178349"/>
                <a:gd name="connsiteX4" fmla="*/ 1170000 w 1170000"/>
                <a:gd name="connsiteY4" fmla="*/ 0 h 117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0000" h="1178349">
                  <a:moveTo>
                    <a:pt x="1170000" y="0"/>
                  </a:moveTo>
                  <a:lnTo>
                    <a:pt x="1170000" y="1178349"/>
                  </a:lnTo>
                  <a:lnTo>
                    <a:pt x="422" y="1178349"/>
                  </a:lnTo>
                  <a:lnTo>
                    <a:pt x="0" y="1170000"/>
                  </a:lnTo>
                  <a:cubicBezTo>
                    <a:pt x="0" y="523827"/>
                    <a:pt x="523827" y="0"/>
                    <a:pt x="1170000" y="0"/>
                  </a:cubicBezTo>
                  <a:close/>
                </a:path>
              </a:pathLst>
            </a:custGeom>
            <a:solidFill>
              <a:srgbClr val="FEB0A3"/>
            </a:solidFill>
            <a:ln>
              <a:solidFill>
                <a:srgbClr val="FEB0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</p:grpSp>
      <p:sp>
        <p:nvSpPr>
          <p:cNvPr id="6" name="Овал 5">
            <a:extLst>
              <a:ext uri="{FF2B5EF4-FFF2-40B4-BE49-F238E27FC236}">
                <a16:creationId xmlns:a16="http://schemas.microsoft.com/office/drawing/2014/main" id="{C75B9146-B195-8941-45CF-5C7990E5E4FA}"/>
              </a:ext>
            </a:extLst>
          </p:cNvPr>
          <p:cNvSpPr/>
          <p:nvPr/>
        </p:nvSpPr>
        <p:spPr>
          <a:xfrm>
            <a:off x="674414" y="1176367"/>
            <a:ext cx="228752" cy="22998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B7B0C8C7-0824-011B-D3CA-8E1A09931C5C}"/>
              </a:ext>
            </a:extLst>
          </p:cNvPr>
          <p:cNvSpPr/>
          <p:nvPr/>
        </p:nvSpPr>
        <p:spPr>
          <a:xfrm>
            <a:off x="679032" y="672986"/>
            <a:ext cx="228752" cy="22998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C1D16AF7-E4C9-71DC-AB3A-171E02B95B8A}"/>
              </a:ext>
            </a:extLst>
          </p:cNvPr>
          <p:cNvSpPr/>
          <p:nvPr/>
        </p:nvSpPr>
        <p:spPr>
          <a:xfrm>
            <a:off x="669796" y="1670512"/>
            <a:ext cx="228752" cy="22998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B90EB36-C459-B564-2532-AAD5FD8E7F96}"/>
              </a:ext>
            </a:extLst>
          </p:cNvPr>
          <p:cNvSpPr txBox="1"/>
          <p:nvPr/>
        </p:nvSpPr>
        <p:spPr>
          <a:xfrm>
            <a:off x="1099129" y="1976585"/>
            <a:ext cx="3860800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  <a:t>НАШ ХАБАРОВСК!</a:t>
            </a:r>
          </a:p>
          <a:p>
            <a:pPr lvl="0" algn="ctr"/>
            <a:r>
              <a:rPr lang="ru-RU" sz="4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  <a:t>                  УВИДЕТЬ!      ПОЧУВСТВОВАТЬ! ВЛЮБИТЬСЯ!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EAB9C42-67FC-9F44-7361-D17B54185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454" y="0"/>
            <a:ext cx="62345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0881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2C528EF-BC84-AB58-E60F-5F2D572CBF79}"/>
              </a:ext>
            </a:extLst>
          </p:cNvPr>
          <p:cNvSpPr/>
          <p:nvPr/>
        </p:nvSpPr>
        <p:spPr>
          <a:xfrm>
            <a:off x="0" y="0"/>
            <a:ext cx="2041236" cy="2034000"/>
          </a:xfrm>
          <a:prstGeom prst="rect">
            <a:avLst/>
          </a:prstGeom>
          <a:solidFill>
            <a:srgbClr val="FEB002"/>
          </a:solidFill>
          <a:ln>
            <a:solidFill>
              <a:srgbClr val="FEB0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177F4A2-5781-6586-D900-CB892FC415B2}"/>
              </a:ext>
            </a:extLst>
          </p:cNvPr>
          <p:cNvSpPr/>
          <p:nvPr/>
        </p:nvSpPr>
        <p:spPr>
          <a:xfrm>
            <a:off x="4092804" y="0"/>
            <a:ext cx="2034000" cy="2034000"/>
          </a:xfrm>
          <a:prstGeom prst="rect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2326504-9FBF-43F5-DDCF-3AACA79C7A61}"/>
              </a:ext>
            </a:extLst>
          </p:cNvPr>
          <p:cNvSpPr/>
          <p:nvPr/>
        </p:nvSpPr>
        <p:spPr>
          <a:xfrm>
            <a:off x="2047187" y="0"/>
            <a:ext cx="2034000" cy="2034000"/>
          </a:xfrm>
          <a:prstGeom prst="rect">
            <a:avLst/>
          </a:prstGeom>
          <a:solidFill>
            <a:srgbClr val="FA2D02"/>
          </a:solidFill>
          <a:ln>
            <a:solidFill>
              <a:srgbClr val="FA2D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548B95D-A9D2-4109-EB4E-D5E407DA9ACA}"/>
              </a:ext>
            </a:extLst>
          </p:cNvPr>
          <p:cNvSpPr/>
          <p:nvPr/>
        </p:nvSpPr>
        <p:spPr>
          <a:xfrm>
            <a:off x="6111711" y="0"/>
            <a:ext cx="2034000" cy="2034000"/>
          </a:xfrm>
          <a:prstGeom prst="rect">
            <a:avLst/>
          </a:prstGeom>
          <a:solidFill>
            <a:srgbClr val="FEB002"/>
          </a:solidFill>
          <a:ln>
            <a:solidFill>
              <a:srgbClr val="FEB0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4F13CB3-3E11-53D9-73DB-EB2ACE275412}"/>
              </a:ext>
            </a:extLst>
          </p:cNvPr>
          <p:cNvSpPr/>
          <p:nvPr/>
        </p:nvSpPr>
        <p:spPr>
          <a:xfrm>
            <a:off x="8157327" y="0"/>
            <a:ext cx="2034000" cy="2034000"/>
          </a:xfrm>
          <a:prstGeom prst="rect">
            <a:avLst/>
          </a:prstGeom>
          <a:solidFill>
            <a:srgbClr val="FEB0A3"/>
          </a:solidFill>
          <a:ln>
            <a:solidFill>
              <a:srgbClr val="FEB0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1D08C17-639B-1617-7941-FB48D8395901}"/>
              </a:ext>
            </a:extLst>
          </p:cNvPr>
          <p:cNvSpPr/>
          <p:nvPr/>
        </p:nvSpPr>
        <p:spPr>
          <a:xfrm>
            <a:off x="10158000" y="0"/>
            <a:ext cx="2034000" cy="2034000"/>
          </a:xfrm>
          <a:prstGeom prst="rect">
            <a:avLst/>
          </a:prstGeom>
          <a:solidFill>
            <a:srgbClr val="038F50"/>
          </a:solidFill>
          <a:ln>
            <a:solidFill>
              <a:srgbClr val="038F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7C4A1E7-A782-0BDE-B921-AC7D535C338B}"/>
              </a:ext>
            </a:extLst>
          </p:cNvPr>
          <p:cNvSpPr/>
          <p:nvPr/>
        </p:nvSpPr>
        <p:spPr>
          <a:xfrm>
            <a:off x="0" y="1018093"/>
            <a:ext cx="1008668" cy="1018800"/>
          </a:xfrm>
          <a:prstGeom prst="rect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E578E00-D5DB-CA4D-6908-CEEDC3A996E5}"/>
              </a:ext>
            </a:extLst>
          </p:cNvPr>
          <p:cNvSpPr/>
          <p:nvPr/>
        </p:nvSpPr>
        <p:spPr>
          <a:xfrm>
            <a:off x="1000812" y="1019664"/>
            <a:ext cx="1035378" cy="1018800"/>
          </a:xfrm>
          <a:prstGeom prst="rect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Равнобедренный треугольник 17">
            <a:extLst>
              <a:ext uri="{FF2B5EF4-FFF2-40B4-BE49-F238E27FC236}">
                <a16:creationId xmlns:a16="http://schemas.microsoft.com/office/drawing/2014/main" id="{AEDECC1F-F7F3-A550-22C5-0C5946A2B0C6}"/>
              </a:ext>
            </a:extLst>
          </p:cNvPr>
          <p:cNvSpPr/>
          <p:nvPr/>
        </p:nvSpPr>
        <p:spPr>
          <a:xfrm>
            <a:off x="0" y="452486"/>
            <a:ext cx="980388" cy="556181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>
            <a:extLst>
              <a:ext uri="{FF2B5EF4-FFF2-40B4-BE49-F238E27FC236}">
                <a16:creationId xmlns:a16="http://schemas.microsoft.com/office/drawing/2014/main" id="{3EECD9A2-798C-6675-4CE3-5ACF0380A9BF}"/>
              </a:ext>
            </a:extLst>
          </p:cNvPr>
          <p:cNvSpPr/>
          <p:nvPr/>
        </p:nvSpPr>
        <p:spPr>
          <a:xfrm>
            <a:off x="1008668" y="463485"/>
            <a:ext cx="1029094" cy="545184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2B13D0A-B5BE-28DB-18A5-8AB6E6C5CFAD}"/>
              </a:ext>
            </a:extLst>
          </p:cNvPr>
          <p:cNvSpPr/>
          <p:nvPr/>
        </p:nvSpPr>
        <p:spPr>
          <a:xfrm>
            <a:off x="471340" y="1018095"/>
            <a:ext cx="518474" cy="1018095"/>
          </a:xfrm>
          <a:prstGeom prst="rect">
            <a:avLst/>
          </a:prstGeom>
          <a:solidFill>
            <a:srgbClr val="038F50"/>
          </a:solidFill>
          <a:ln>
            <a:solidFill>
              <a:srgbClr val="038F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5483D32-D36D-113F-8491-0F83135C7C94}"/>
              </a:ext>
            </a:extLst>
          </p:cNvPr>
          <p:cNvSpPr/>
          <p:nvPr/>
        </p:nvSpPr>
        <p:spPr>
          <a:xfrm>
            <a:off x="1528713" y="1019666"/>
            <a:ext cx="518474" cy="1018095"/>
          </a:xfrm>
          <a:prstGeom prst="rect">
            <a:avLst/>
          </a:prstGeom>
          <a:solidFill>
            <a:srgbClr val="038F50"/>
          </a:solidFill>
          <a:ln>
            <a:solidFill>
              <a:srgbClr val="038F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5A01B7CA-8705-48E4-BE15-7E1763AED89F}"/>
              </a:ext>
            </a:extLst>
          </p:cNvPr>
          <p:cNvSpPr/>
          <p:nvPr/>
        </p:nvSpPr>
        <p:spPr>
          <a:xfrm>
            <a:off x="2384981" y="414778"/>
            <a:ext cx="252000" cy="252000"/>
          </a:xfrm>
          <a:prstGeom prst="ellipse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E58D37EE-2488-5A8A-34BA-4631021F32E1}"/>
              </a:ext>
            </a:extLst>
          </p:cNvPr>
          <p:cNvSpPr/>
          <p:nvPr/>
        </p:nvSpPr>
        <p:spPr>
          <a:xfrm>
            <a:off x="2386552" y="1434444"/>
            <a:ext cx="252000" cy="252000"/>
          </a:xfrm>
          <a:prstGeom prst="ellipse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32AC4CB0-D8EE-ADB5-ECC1-C93C8C96218A}"/>
              </a:ext>
            </a:extLst>
          </p:cNvPr>
          <p:cNvSpPr/>
          <p:nvPr/>
        </p:nvSpPr>
        <p:spPr>
          <a:xfrm>
            <a:off x="3480061" y="397495"/>
            <a:ext cx="252000" cy="252000"/>
          </a:xfrm>
          <a:prstGeom prst="ellipse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430C2783-AB2F-89A5-B33A-0430483F2626}"/>
              </a:ext>
            </a:extLst>
          </p:cNvPr>
          <p:cNvSpPr/>
          <p:nvPr/>
        </p:nvSpPr>
        <p:spPr>
          <a:xfrm>
            <a:off x="3443926" y="1436015"/>
            <a:ext cx="252000" cy="252000"/>
          </a:xfrm>
          <a:prstGeom prst="ellipse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Звезда: 4 точки 27">
            <a:extLst>
              <a:ext uri="{FF2B5EF4-FFF2-40B4-BE49-F238E27FC236}">
                <a16:creationId xmlns:a16="http://schemas.microsoft.com/office/drawing/2014/main" id="{19666BF6-855E-051C-3B3D-A7A41E4539FE}"/>
              </a:ext>
            </a:extLst>
          </p:cNvPr>
          <p:cNvSpPr/>
          <p:nvPr/>
        </p:nvSpPr>
        <p:spPr>
          <a:xfrm>
            <a:off x="4081807" y="0"/>
            <a:ext cx="2034000" cy="2034000"/>
          </a:xfrm>
          <a:prstGeom prst="star4">
            <a:avLst/>
          </a:prstGeom>
          <a:solidFill>
            <a:srgbClr val="FEB00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E181C1A6-C5F3-B7B1-D968-61EE092C4905}"/>
              </a:ext>
            </a:extLst>
          </p:cNvPr>
          <p:cNvSpPr/>
          <p:nvPr/>
        </p:nvSpPr>
        <p:spPr>
          <a:xfrm>
            <a:off x="6419652" y="424205"/>
            <a:ext cx="252000" cy="118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294DEEAF-7AEA-EA26-8CD5-AC0BDBEF258A}"/>
              </a:ext>
            </a:extLst>
          </p:cNvPr>
          <p:cNvSpPr/>
          <p:nvPr/>
        </p:nvSpPr>
        <p:spPr>
          <a:xfrm>
            <a:off x="7024540" y="425777"/>
            <a:ext cx="252000" cy="1188000"/>
          </a:xfrm>
          <a:prstGeom prst="rect">
            <a:avLst/>
          </a:prstGeom>
          <a:solidFill>
            <a:srgbClr val="FA2D02"/>
          </a:solidFill>
          <a:ln>
            <a:solidFill>
              <a:srgbClr val="FA2D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4B187C0B-4AB8-B424-CB75-4BB75ADE5D9A}"/>
              </a:ext>
            </a:extLst>
          </p:cNvPr>
          <p:cNvSpPr/>
          <p:nvPr/>
        </p:nvSpPr>
        <p:spPr>
          <a:xfrm>
            <a:off x="7619998" y="436774"/>
            <a:ext cx="252000" cy="1188000"/>
          </a:xfrm>
          <a:prstGeom prst="rect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1649DB37-5E1F-1E4D-2268-4B26ABA9B7CF}"/>
              </a:ext>
            </a:extLst>
          </p:cNvPr>
          <p:cNvGrpSpPr/>
          <p:nvPr/>
        </p:nvGrpSpPr>
        <p:grpSpPr>
          <a:xfrm>
            <a:off x="8295585" y="226243"/>
            <a:ext cx="1692000" cy="1692000"/>
            <a:chOff x="8295585" y="226243"/>
            <a:chExt cx="1692000" cy="1692000"/>
          </a:xfrm>
        </p:grpSpPr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id="{FDA2E5BC-CE23-9BAC-2E95-E92B5019CBB4}"/>
                </a:ext>
              </a:extLst>
            </p:cNvPr>
            <p:cNvSpPr/>
            <p:nvPr/>
          </p:nvSpPr>
          <p:spPr>
            <a:xfrm>
              <a:off x="8295585" y="226243"/>
              <a:ext cx="1692000" cy="1692000"/>
            </a:xfrm>
            <a:prstGeom prst="ellipse">
              <a:avLst/>
            </a:prstGeom>
            <a:solidFill>
              <a:srgbClr val="FFE9BF"/>
            </a:solidFill>
            <a:ln>
              <a:solidFill>
                <a:srgbClr val="FFE9B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F5C4456D-E185-0EDC-E205-7046A7F90692}"/>
                </a:ext>
              </a:extLst>
            </p:cNvPr>
            <p:cNvSpPr/>
            <p:nvPr/>
          </p:nvSpPr>
          <p:spPr>
            <a:xfrm>
              <a:off x="9004169" y="963103"/>
              <a:ext cx="252000" cy="252000"/>
            </a:xfrm>
            <a:prstGeom prst="ellipse">
              <a:avLst/>
            </a:prstGeom>
            <a:solidFill>
              <a:srgbClr val="038F50"/>
            </a:solidFill>
            <a:ln>
              <a:solidFill>
                <a:srgbClr val="038F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9" name="Полилиния: фигура 38">
            <a:extLst>
              <a:ext uri="{FF2B5EF4-FFF2-40B4-BE49-F238E27FC236}">
                <a16:creationId xmlns:a16="http://schemas.microsoft.com/office/drawing/2014/main" id="{A9075F05-DBE9-8378-60D8-4C662D443638}"/>
              </a:ext>
            </a:extLst>
          </p:cNvPr>
          <p:cNvSpPr/>
          <p:nvPr/>
        </p:nvSpPr>
        <p:spPr>
          <a:xfrm>
            <a:off x="10163814" y="6364"/>
            <a:ext cx="2028187" cy="4307272"/>
          </a:xfrm>
          <a:custGeom>
            <a:avLst/>
            <a:gdLst>
              <a:gd name="connsiteX0" fmla="*/ 1132224 w 2028187"/>
              <a:gd name="connsiteY0" fmla="*/ 4056589 h 4307272"/>
              <a:gd name="connsiteX1" fmla="*/ 2028187 w 2028187"/>
              <a:gd name="connsiteY1" fmla="*/ 4056589 h 4307272"/>
              <a:gd name="connsiteX2" fmla="*/ 2028187 w 2028187"/>
              <a:gd name="connsiteY2" fmla="*/ 4307272 h 4307272"/>
              <a:gd name="connsiteX3" fmla="*/ 1933377 w 2028187"/>
              <a:gd name="connsiteY3" fmla="*/ 4302484 h 4307272"/>
              <a:gd name="connsiteX4" fmla="*/ 1313455 w 2028187"/>
              <a:gd name="connsiteY4" fmla="*/ 4143893 h 4307272"/>
              <a:gd name="connsiteX5" fmla="*/ 2028187 w 2028187"/>
              <a:gd name="connsiteY5" fmla="*/ 0 h 4307272"/>
              <a:gd name="connsiteX6" fmla="*/ 2028187 w 2028187"/>
              <a:gd name="connsiteY6" fmla="*/ 2039253 h 4307272"/>
              <a:gd name="connsiteX7" fmla="*/ 0 w 2028187"/>
              <a:gd name="connsiteY7" fmla="*/ 2039253 h 4307272"/>
              <a:gd name="connsiteX8" fmla="*/ 5376 w 2028187"/>
              <a:gd name="connsiteY8" fmla="*/ 1932789 h 4307272"/>
              <a:gd name="connsiteX9" fmla="*/ 1933377 w 2028187"/>
              <a:gd name="connsiteY9" fmla="*/ 4788 h 430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28187" h="4307272">
                <a:moveTo>
                  <a:pt x="1132224" y="4056589"/>
                </a:moveTo>
                <a:lnTo>
                  <a:pt x="2028187" y="4056589"/>
                </a:lnTo>
                <a:lnTo>
                  <a:pt x="2028187" y="4307272"/>
                </a:lnTo>
                <a:lnTo>
                  <a:pt x="1933377" y="4302484"/>
                </a:lnTo>
                <a:cubicBezTo>
                  <a:pt x="1715538" y="4280362"/>
                  <a:pt x="1507269" y="4225869"/>
                  <a:pt x="1313455" y="4143893"/>
                </a:cubicBezTo>
                <a:close/>
                <a:moveTo>
                  <a:pt x="2028187" y="0"/>
                </a:moveTo>
                <a:lnTo>
                  <a:pt x="2028187" y="2039253"/>
                </a:lnTo>
                <a:lnTo>
                  <a:pt x="0" y="2039253"/>
                </a:lnTo>
                <a:lnTo>
                  <a:pt x="5376" y="1932789"/>
                </a:lnTo>
                <a:cubicBezTo>
                  <a:pt x="108615" y="916208"/>
                  <a:pt x="916796" y="108027"/>
                  <a:pt x="1933377" y="4788"/>
                </a:cubicBezTo>
                <a:close/>
              </a:path>
            </a:pathLst>
          </a:cu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958440F6-9E33-A092-107A-34E92FD33C5E}"/>
              </a:ext>
            </a:extLst>
          </p:cNvPr>
          <p:cNvSpPr/>
          <p:nvPr/>
        </p:nvSpPr>
        <p:spPr>
          <a:xfrm>
            <a:off x="8487266" y="4072380"/>
            <a:ext cx="3704734" cy="278562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: фигура 46">
            <a:extLst>
              <a:ext uri="{FF2B5EF4-FFF2-40B4-BE49-F238E27FC236}">
                <a16:creationId xmlns:a16="http://schemas.microsoft.com/office/drawing/2014/main" id="{959873DE-4598-5C11-4199-5C14FC93A8AB}"/>
              </a:ext>
            </a:extLst>
          </p:cNvPr>
          <p:cNvSpPr/>
          <p:nvPr/>
        </p:nvSpPr>
        <p:spPr>
          <a:xfrm>
            <a:off x="11022000" y="867267"/>
            <a:ext cx="1170000" cy="1178349"/>
          </a:xfrm>
          <a:custGeom>
            <a:avLst/>
            <a:gdLst>
              <a:gd name="connsiteX0" fmla="*/ 1170000 w 1170000"/>
              <a:gd name="connsiteY0" fmla="*/ 0 h 1178349"/>
              <a:gd name="connsiteX1" fmla="*/ 1170000 w 1170000"/>
              <a:gd name="connsiteY1" fmla="*/ 1178349 h 1178349"/>
              <a:gd name="connsiteX2" fmla="*/ 422 w 1170000"/>
              <a:gd name="connsiteY2" fmla="*/ 1178349 h 1178349"/>
              <a:gd name="connsiteX3" fmla="*/ 0 w 1170000"/>
              <a:gd name="connsiteY3" fmla="*/ 1170000 h 1178349"/>
              <a:gd name="connsiteX4" fmla="*/ 1170000 w 1170000"/>
              <a:gd name="connsiteY4" fmla="*/ 0 h 117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0000" h="1178349">
                <a:moveTo>
                  <a:pt x="1170000" y="0"/>
                </a:moveTo>
                <a:lnTo>
                  <a:pt x="1170000" y="1178349"/>
                </a:lnTo>
                <a:lnTo>
                  <a:pt x="422" y="1178349"/>
                </a:lnTo>
                <a:lnTo>
                  <a:pt x="0" y="1170000"/>
                </a:lnTo>
                <a:cubicBezTo>
                  <a:pt x="0" y="523827"/>
                  <a:pt x="523827" y="0"/>
                  <a:pt x="1170000" y="0"/>
                </a:cubicBezTo>
                <a:close/>
              </a:path>
            </a:pathLst>
          </a:custGeom>
          <a:solidFill>
            <a:srgbClr val="FEB0A3"/>
          </a:solidFill>
          <a:ln>
            <a:solidFill>
              <a:srgbClr val="FEB0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14CAC0A7-19E0-4EFF-4AA9-5FA611D663A3}"/>
              </a:ext>
            </a:extLst>
          </p:cNvPr>
          <p:cNvSpPr/>
          <p:nvPr/>
        </p:nvSpPr>
        <p:spPr>
          <a:xfrm>
            <a:off x="6111710" y="2047188"/>
            <a:ext cx="2034000" cy="2034000"/>
          </a:xfrm>
          <a:prstGeom prst="rect">
            <a:avLst/>
          </a:prstGeom>
          <a:solidFill>
            <a:srgbClr val="FA2D02"/>
          </a:solidFill>
          <a:ln>
            <a:solidFill>
              <a:srgbClr val="FA2D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>
            <a:extLst>
              <a:ext uri="{FF2B5EF4-FFF2-40B4-BE49-F238E27FC236}">
                <a16:creationId xmlns:a16="http://schemas.microsoft.com/office/drawing/2014/main" id="{36D0F7F4-7BF7-AA89-1940-72F7D45D139F}"/>
              </a:ext>
            </a:extLst>
          </p:cNvPr>
          <p:cNvSpPr/>
          <p:nvPr/>
        </p:nvSpPr>
        <p:spPr>
          <a:xfrm>
            <a:off x="6430651" y="2386552"/>
            <a:ext cx="252000" cy="252000"/>
          </a:xfrm>
          <a:prstGeom prst="ellipse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206E5D2-8702-830C-A767-5CCCC6CF4B64}"/>
              </a:ext>
            </a:extLst>
          </p:cNvPr>
          <p:cNvSpPr/>
          <p:nvPr/>
        </p:nvSpPr>
        <p:spPr>
          <a:xfrm>
            <a:off x="0" y="4905447"/>
            <a:ext cx="2034000" cy="1984680"/>
          </a:xfrm>
          <a:prstGeom prst="rect">
            <a:avLst/>
          </a:prstGeom>
          <a:solidFill>
            <a:srgbClr val="038F50"/>
          </a:solidFill>
          <a:ln>
            <a:solidFill>
              <a:srgbClr val="038F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: фигура 49">
            <a:extLst>
              <a:ext uri="{FF2B5EF4-FFF2-40B4-BE49-F238E27FC236}">
                <a16:creationId xmlns:a16="http://schemas.microsoft.com/office/drawing/2014/main" id="{1B756D2C-0CC0-00AE-BCBC-1A8195E1393C}"/>
              </a:ext>
            </a:extLst>
          </p:cNvPr>
          <p:cNvSpPr/>
          <p:nvPr/>
        </p:nvSpPr>
        <p:spPr>
          <a:xfrm rot="16200000">
            <a:off x="1164135" y="3747984"/>
            <a:ext cx="1979008" cy="4307272"/>
          </a:xfrm>
          <a:custGeom>
            <a:avLst/>
            <a:gdLst>
              <a:gd name="connsiteX0" fmla="*/ 1132224 w 2028187"/>
              <a:gd name="connsiteY0" fmla="*/ 4056589 h 4307272"/>
              <a:gd name="connsiteX1" fmla="*/ 2028187 w 2028187"/>
              <a:gd name="connsiteY1" fmla="*/ 4056589 h 4307272"/>
              <a:gd name="connsiteX2" fmla="*/ 2028187 w 2028187"/>
              <a:gd name="connsiteY2" fmla="*/ 4307272 h 4307272"/>
              <a:gd name="connsiteX3" fmla="*/ 1933377 w 2028187"/>
              <a:gd name="connsiteY3" fmla="*/ 4302484 h 4307272"/>
              <a:gd name="connsiteX4" fmla="*/ 1313455 w 2028187"/>
              <a:gd name="connsiteY4" fmla="*/ 4143893 h 4307272"/>
              <a:gd name="connsiteX5" fmla="*/ 2028187 w 2028187"/>
              <a:gd name="connsiteY5" fmla="*/ 0 h 4307272"/>
              <a:gd name="connsiteX6" fmla="*/ 2028187 w 2028187"/>
              <a:gd name="connsiteY6" fmla="*/ 2039253 h 4307272"/>
              <a:gd name="connsiteX7" fmla="*/ 0 w 2028187"/>
              <a:gd name="connsiteY7" fmla="*/ 2039253 h 4307272"/>
              <a:gd name="connsiteX8" fmla="*/ 5376 w 2028187"/>
              <a:gd name="connsiteY8" fmla="*/ 1932789 h 4307272"/>
              <a:gd name="connsiteX9" fmla="*/ 1933377 w 2028187"/>
              <a:gd name="connsiteY9" fmla="*/ 4788 h 430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28187" h="4307272">
                <a:moveTo>
                  <a:pt x="1132224" y="4056589"/>
                </a:moveTo>
                <a:lnTo>
                  <a:pt x="2028187" y="4056589"/>
                </a:lnTo>
                <a:lnTo>
                  <a:pt x="2028187" y="4307272"/>
                </a:lnTo>
                <a:lnTo>
                  <a:pt x="1933377" y="4302484"/>
                </a:lnTo>
                <a:cubicBezTo>
                  <a:pt x="1715538" y="4280362"/>
                  <a:pt x="1507269" y="4225869"/>
                  <a:pt x="1313455" y="4143893"/>
                </a:cubicBezTo>
                <a:close/>
                <a:moveTo>
                  <a:pt x="2028187" y="0"/>
                </a:moveTo>
                <a:lnTo>
                  <a:pt x="2028187" y="2039253"/>
                </a:lnTo>
                <a:lnTo>
                  <a:pt x="0" y="2039253"/>
                </a:lnTo>
                <a:lnTo>
                  <a:pt x="5376" y="1932789"/>
                </a:lnTo>
                <a:cubicBezTo>
                  <a:pt x="108615" y="916208"/>
                  <a:pt x="916796" y="108027"/>
                  <a:pt x="1933377" y="4788"/>
                </a:cubicBezTo>
                <a:close/>
              </a:path>
            </a:pathLst>
          </a:cu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1" name="Полилиния: фигура 50">
            <a:extLst>
              <a:ext uri="{FF2B5EF4-FFF2-40B4-BE49-F238E27FC236}">
                <a16:creationId xmlns:a16="http://schemas.microsoft.com/office/drawing/2014/main" id="{8B244DC7-F52A-0C84-E6A2-D44F64432AC7}"/>
              </a:ext>
            </a:extLst>
          </p:cNvPr>
          <p:cNvSpPr/>
          <p:nvPr/>
        </p:nvSpPr>
        <p:spPr>
          <a:xfrm rot="16200000">
            <a:off x="875664" y="4901894"/>
            <a:ext cx="1141630" cy="1178349"/>
          </a:xfrm>
          <a:custGeom>
            <a:avLst/>
            <a:gdLst>
              <a:gd name="connsiteX0" fmla="*/ 1170000 w 1170000"/>
              <a:gd name="connsiteY0" fmla="*/ 0 h 1178349"/>
              <a:gd name="connsiteX1" fmla="*/ 1170000 w 1170000"/>
              <a:gd name="connsiteY1" fmla="*/ 1178349 h 1178349"/>
              <a:gd name="connsiteX2" fmla="*/ 422 w 1170000"/>
              <a:gd name="connsiteY2" fmla="*/ 1178349 h 1178349"/>
              <a:gd name="connsiteX3" fmla="*/ 0 w 1170000"/>
              <a:gd name="connsiteY3" fmla="*/ 1170000 h 1178349"/>
              <a:gd name="connsiteX4" fmla="*/ 1170000 w 1170000"/>
              <a:gd name="connsiteY4" fmla="*/ 0 h 117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0000" h="1178349">
                <a:moveTo>
                  <a:pt x="1170000" y="0"/>
                </a:moveTo>
                <a:lnTo>
                  <a:pt x="1170000" y="1178349"/>
                </a:lnTo>
                <a:lnTo>
                  <a:pt x="422" y="1178349"/>
                </a:lnTo>
                <a:lnTo>
                  <a:pt x="0" y="1170000"/>
                </a:lnTo>
                <a:cubicBezTo>
                  <a:pt x="0" y="523827"/>
                  <a:pt x="523827" y="0"/>
                  <a:pt x="1170000" y="0"/>
                </a:cubicBezTo>
                <a:close/>
              </a:path>
            </a:pathLst>
          </a:custGeom>
          <a:solidFill>
            <a:srgbClr val="FEB0A3"/>
          </a:solidFill>
          <a:ln>
            <a:solidFill>
              <a:srgbClr val="FEB0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F92DAD96-D9B4-084B-03E9-83A457820633}"/>
              </a:ext>
            </a:extLst>
          </p:cNvPr>
          <p:cNvSpPr/>
          <p:nvPr/>
        </p:nvSpPr>
        <p:spPr>
          <a:xfrm>
            <a:off x="2040903" y="4906981"/>
            <a:ext cx="2034000" cy="1984680"/>
          </a:xfrm>
          <a:prstGeom prst="rect">
            <a:avLst/>
          </a:prstGeom>
          <a:solidFill>
            <a:srgbClr val="FEB002"/>
          </a:solidFill>
          <a:ln>
            <a:solidFill>
              <a:srgbClr val="FEB0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8194249A-DF49-450A-1525-8286B97D0DC8}"/>
              </a:ext>
            </a:extLst>
          </p:cNvPr>
          <p:cNvSpPr/>
          <p:nvPr/>
        </p:nvSpPr>
        <p:spPr>
          <a:xfrm>
            <a:off x="2282856" y="5366890"/>
            <a:ext cx="252000" cy="115919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64C571A8-7A49-BED2-45E9-3A315D75E039}"/>
              </a:ext>
            </a:extLst>
          </p:cNvPr>
          <p:cNvSpPr/>
          <p:nvPr/>
        </p:nvSpPr>
        <p:spPr>
          <a:xfrm>
            <a:off x="2925452" y="5359226"/>
            <a:ext cx="252000" cy="1159193"/>
          </a:xfrm>
          <a:prstGeom prst="rect">
            <a:avLst/>
          </a:prstGeom>
          <a:solidFill>
            <a:srgbClr val="FA2D02"/>
          </a:solidFill>
          <a:ln>
            <a:solidFill>
              <a:srgbClr val="FA2D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139F4F71-608A-A2BE-4485-E3247193623F}"/>
              </a:ext>
            </a:extLst>
          </p:cNvPr>
          <p:cNvSpPr/>
          <p:nvPr/>
        </p:nvSpPr>
        <p:spPr>
          <a:xfrm>
            <a:off x="3596324" y="5360758"/>
            <a:ext cx="252000" cy="1159193"/>
          </a:xfrm>
          <a:prstGeom prst="rect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3EFB7944-F5A9-FC44-763E-6DDBDA86D081}"/>
              </a:ext>
            </a:extLst>
          </p:cNvPr>
          <p:cNvSpPr/>
          <p:nvPr/>
        </p:nvSpPr>
        <p:spPr>
          <a:xfrm>
            <a:off x="8147900" y="4906981"/>
            <a:ext cx="2034000" cy="1984680"/>
          </a:xfrm>
          <a:prstGeom prst="rect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Звезда: 4 точки 62">
            <a:extLst>
              <a:ext uri="{FF2B5EF4-FFF2-40B4-BE49-F238E27FC236}">
                <a16:creationId xmlns:a16="http://schemas.microsoft.com/office/drawing/2014/main" id="{D5103F9B-F76D-39EC-A7CD-DF90C9573119}"/>
              </a:ext>
            </a:extLst>
          </p:cNvPr>
          <p:cNvSpPr/>
          <p:nvPr/>
        </p:nvSpPr>
        <p:spPr>
          <a:xfrm>
            <a:off x="8136904" y="4897782"/>
            <a:ext cx="2034000" cy="1984680"/>
          </a:xfrm>
          <a:prstGeom prst="star4">
            <a:avLst/>
          </a:prstGeom>
          <a:solidFill>
            <a:srgbClr val="FEB00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31BC95AA-5BBB-C0E3-7F8F-69C8C7F03F96}"/>
              </a:ext>
            </a:extLst>
          </p:cNvPr>
          <p:cNvSpPr/>
          <p:nvPr/>
        </p:nvSpPr>
        <p:spPr>
          <a:xfrm>
            <a:off x="6121138" y="4901359"/>
            <a:ext cx="2034000" cy="1999499"/>
          </a:xfrm>
          <a:prstGeom prst="rect">
            <a:avLst/>
          </a:prstGeom>
          <a:solidFill>
            <a:srgbClr val="FA2D02"/>
          </a:solidFill>
          <a:ln>
            <a:solidFill>
              <a:srgbClr val="FA2D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>
            <a:extLst>
              <a:ext uri="{FF2B5EF4-FFF2-40B4-BE49-F238E27FC236}">
                <a16:creationId xmlns:a16="http://schemas.microsoft.com/office/drawing/2014/main" id="{9E551FC6-3A52-FEE4-B4AB-F0B524BD94B0}"/>
              </a:ext>
            </a:extLst>
          </p:cNvPr>
          <p:cNvSpPr/>
          <p:nvPr/>
        </p:nvSpPr>
        <p:spPr>
          <a:xfrm>
            <a:off x="6458932" y="5320900"/>
            <a:ext cx="252000" cy="245890"/>
          </a:xfrm>
          <a:prstGeom prst="ellipse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>
            <a:extLst>
              <a:ext uri="{FF2B5EF4-FFF2-40B4-BE49-F238E27FC236}">
                <a16:creationId xmlns:a16="http://schemas.microsoft.com/office/drawing/2014/main" id="{D1428648-D2F9-D987-D7AF-C5EE4FE9F97C}"/>
              </a:ext>
            </a:extLst>
          </p:cNvPr>
          <p:cNvSpPr/>
          <p:nvPr/>
        </p:nvSpPr>
        <p:spPr>
          <a:xfrm>
            <a:off x="6460503" y="6315841"/>
            <a:ext cx="252000" cy="245890"/>
          </a:xfrm>
          <a:prstGeom prst="ellipse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>
            <a:extLst>
              <a:ext uri="{FF2B5EF4-FFF2-40B4-BE49-F238E27FC236}">
                <a16:creationId xmlns:a16="http://schemas.microsoft.com/office/drawing/2014/main" id="{5D445DF9-41E4-4BC1-7553-3482886545B3}"/>
              </a:ext>
            </a:extLst>
          </p:cNvPr>
          <p:cNvSpPr/>
          <p:nvPr/>
        </p:nvSpPr>
        <p:spPr>
          <a:xfrm>
            <a:off x="7554012" y="5304036"/>
            <a:ext cx="252000" cy="245890"/>
          </a:xfrm>
          <a:prstGeom prst="ellipse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Овал 67">
            <a:extLst>
              <a:ext uri="{FF2B5EF4-FFF2-40B4-BE49-F238E27FC236}">
                <a16:creationId xmlns:a16="http://schemas.microsoft.com/office/drawing/2014/main" id="{75D52319-6D34-9B2E-4E5A-C949E6E03E81}"/>
              </a:ext>
            </a:extLst>
          </p:cNvPr>
          <p:cNvSpPr/>
          <p:nvPr/>
        </p:nvSpPr>
        <p:spPr>
          <a:xfrm>
            <a:off x="7517877" y="6317374"/>
            <a:ext cx="252000" cy="245890"/>
          </a:xfrm>
          <a:prstGeom prst="ellipse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id="{F23107E8-B4DF-1B9B-8C67-091FF17248B8}"/>
              </a:ext>
            </a:extLst>
          </p:cNvPr>
          <p:cNvSpPr/>
          <p:nvPr/>
        </p:nvSpPr>
        <p:spPr>
          <a:xfrm>
            <a:off x="4077092" y="4906981"/>
            <a:ext cx="2034000" cy="1984680"/>
          </a:xfrm>
          <a:prstGeom prst="rect">
            <a:avLst/>
          </a:prstGeom>
          <a:solidFill>
            <a:srgbClr val="FEB0A3"/>
          </a:solidFill>
          <a:ln>
            <a:solidFill>
              <a:srgbClr val="FEB0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>
            <a:extLst>
              <a:ext uri="{FF2B5EF4-FFF2-40B4-BE49-F238E27FC236}">
                <a16:creationId xmlns:a16="http://schemas.microsoft.com/office/drawing/2014/main" id="{04F00D7D-403D-B968-462A-E7EE14ED0AD0}"/>
              </a:ext>
            </a:extLst>
          </p:cNvPr>
          <p:cNvSpPr/>
          <p:nvPr/>
        </p:nvSpPr>
        <p:spPr>
          <a:xfrm>
            <a:off x="4215350" y="5127738"/>
            <a:ext cx="1692000" cy="1650972"/>
          </a:xfrm>
          <a:prstGeom prst="ellipse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>
            <a:extLst>
              <a:ext uri="{FF2B5EF4-FFF2-40B4-BE49-F238E27FC236}">
                <a16:creationId xmlns:a16="http://schemas.microsoft.com/office/drawing/2014/main" id="{ADA5AB41-7F62-CF2B-D41B-F9127E982B8E}"/>
              </a:ext>
            </a:extLst>
          </p:cNvPr>
          <p:cNvSpPr/>
          <p:nvPr/>
        </p:nvSpPr>
        <p:spPr>
          <a:xfrm>
            <a:off x="4923934" y="5846730"/>
            <a:ext cx="252000" cy="245890"/>
          </a:xfrm>
          <a:prstGeom prst="ellipse">
            <a:avLst/>
          </a:prstGeom>
          <a:solidFill>
            <a:srgbClr val="038F50"/>
          </a:solidFill>
          <a:ln>
            <a:solidFill>
              <a:srgbClr val="038F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3401B5CB-9F37-7A53-246A-D31C76F57AA4}"/>
              </a:ext>
            </a:extLst>
          </p:cNvPr>
          <p:cNvSpPr/>
          <p:nvPr/>
        </p:nvSpPr>
        <p:spPr>
          <a:xfrm rot="5400000">
            <a:off x="10192087" y="4900946"/>
            <a:ext cx="1984680" cy="2015147"/>
          </a:xfrm>
          <a:prstGeom prst="rect">
            <a:avLst/>
          </a:prstGeom>
          <a:solidFill>
            <a:srgbClr val="FEB002"/>
          </a:solidFill>
          <a:ln>
            <a:solidFill>
              <a:srgbClr val="FEB0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78F5E46C-3723-46C4-2694-F42F1DD9C2D7}"/>
              </a:ext>
            </a:extLst>
          </p:cNvPr>
          <p:cNvSpPr/>
          <p:nvPr/>
        </p:nvSpPr>
        <p:spPr>
          <a:xfrm rot="5400000">
            <a:off x="10170229" y="4876232"/>
            <a:ext cx="984210" cy="1018800"/>
          </a:xfrm>
          <a:prstGeom prst="rect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BB51A75B-24B0-6731-9130-D5A256E04EAD}"/>
              </a:ext>
            </a:extLst>
          </p:cNvPr>
          <p:cNvSpPr/>
          <p:nvPr/>
        </p:nvSpPr>
        <p:spPr>
          <a:xfrm rot="5400000">
            <a:off x="10171221" y="5862419"/>
            <a:ext cx="1010272" cy="1054703"/>
          </a:xfrm>
          <a:prstGeom prst="rect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6" name="Равнобедренный треугольник 75">
            <a:extLst>
              <a:ext uri="{FF2B5EF4-FFF2-40B4-BE49-F238E27FC236}">
                <a16:creationId xmlns:a16="http://schemas.microsoft.com/office/drawing/2014/main" id="{278E2ACF-BC36-7586-1FFC-D117079285CA}"/>
              </a:ext>
            </a:extLst>
          </p:cNvPr>
          <p:cNvSpPr/>
          <p:nvPr/>
        </p:nvSpPr>
        <p:spPr>
          <a:xfrm rot="5400000">
            <a:off x="10972611" y="5131729"/>
            <a:ext cx="996473" cy="556181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Равнобедренный треугольник 76">
            <a:extLst>
              <a:ext uri="{FF2B5EF4-FFF2-40B4-BE49-F238E27FC236}">
                <a16:creationId xmlns:a16="http://schemas.microsoft.com/office/drawing/2014/main" id="{1F75E5A0-A0AE-BFCE-CD59-0237E7B944B3}"/>
              </a:ext>
            </a:extLst>
          </p:cNvPr>
          <p:cNvSpPr/>
          <p:nvPr/>
        </p:nvSpPr>
        <p:spPr>
          <a:xfrm rot="5400000">
            <a:off x="10962327" y="6083337"/>
            <a:ext cx="1004142" cy="545184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39379D8B-0380-C0CE-2374-5C7BF8D7F6FD}"/>
              </a:ext>
            </a:extLst>
          </p:cNvPr>
          <p:cNvSpPr/>
          <p:nvPr/>
        </p:nvSpPr>
        <p:spPr>
          <a:xfrm rot="5400000">
            <a:off x="10418809" y="5152193"/>
            <a:ext cx="505902" cy="1018095"/>
          </a:xfrm>
          <a:prstGeom prst="rect">
            <a:avLst/>
          </a:prstGeom>
          <a:solidFill>
            <a:srgbClr val="038F50"/>
          </a:solidFill>
          <a:ln>
            <a:solidFill>
              <a:srgbClr val="038F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D0869548-979E-18C4-0778-7198C3F48A1C}"/>
              </a:ext>
            </a:extLst>
          </p:cNvPr>
          <p:cNvSpPr/>
          <p:nvPr/>
        </p:nvSpPr>
        <p:spPr>
          <a:xfrm rot="5400000">
            <a:off x="10420379" y="6137935"/>
            <a:ext cx="505902" cy="1018095"/>
          </a:xfrm>
          <a:prstGeom prst="rect">
            <a:avLst/>
          </a:prstGeom>
          <a:solidFill>
            <a:srgbClr val="038F50"/>
          </a:solidFill>
          <a:ln>
            <a:solidFill>
              <a:srgbClr val="038F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48EFF180-09EA-A24C-C92E-B5A61F33FF49}"/>
              </a:ext>
            </a:extLst>
          </p:cNvPr>
          <p:cNvGrpSpPr/>
          <p:nvPr/>
        </p:nvGrpSpPr>
        <p:grpSpPr>
          <a:xfrm>
            <a:off x="0" y="2041234"/>
            <a:ext cx="12192000" cy="2863274"/>
            <a:chOff x="0" y="2041234"/>
            <a:chExt cx="12192000" cy="2863274"/>
          </a:xfrm>
        </p:grpSpPr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A1AA84E0-100B-CE93-4EE6-BECB514C3D43}"/>
                </a:ext>
              </a:extLst>
            </p:cNvPr>
            <p:cNvSpPr/>
            <p:nvPr/>
          </p:nvSpPr>
          <p:spPr>
            <a:xfrm flipV="1">
              <a:off x="0" y="2041234"/>
              <a:ext cx="12192000" cy="286327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BF2A1DA-F418-67A9-9FE3-C1936D96E0DB}"/>
                </a:ext>
              </a:extLst>
            </p:cNvPr>
            <p:cNvSpPr txBox="1"/>
            <p:nvPr/>
          </p:nvSpPr>
          <p:spPr>
            <a:xfrm>
              <a:off x="505716" y="2556188"/>
              <a:ext cx="490679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4400" b="1" dirty="0">
                <a:solidFill>
                  <a:schemeClr val="bg1"/>
                </a:solidFill>
                <a:latin typeface="Bahnschrift SemiBold Condensed" panose="020B0502040204020203" pitchFamily="34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6772851-B248-2E42-BAC6-81665368B498}"/>
              </a:ext>
            </a:extLst>
          </p:cNvPr>
          <p:cNvSpPr txBox="1"/>
          <p:nvPr/>
        </p:nvSpPr>
        <p:spPr>
          <a:xfrm>
            <a:off x="323272" y="2660225"/>
            <a:ext cx="1114829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УНИКАЛЬНОСТЬ ХАБАРОВСКА НЕ ТОЛЬКО В ЕГО ИСТОРИИ И МУЗЕЯХ, АРХИТЕКТУРНОЙ СТАРИНЕ ЕГО УЛИЦ, САДАХ И ПАРКАХ, А В ЕГО ЛЮДЯХ РАЗНЫХ ПОКОЛЕНИЙ, ВЛЮБЛЁННЫХ В НАШ УЮТНЫЙ ГОРОД.</a:t>
            </a:r>
          </a:p>
        </p:txBody>
      </p:sp>
    </p:spTree>
    <p:extLst>
      <p:ext uri="{BB962C8B-B14F-4D97-AF65-F5344CB8AC3E}">
        <p14:creationId xmlns:p14="http://schemas.microsoft.com/office/powerpoint/2010/main" val="42774356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52D6E04-7C73-982C-3102-9F50434365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091" y="0"/>
            <a:ext cx="5818908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9BF26C9-33A9-66C2-7636-86EA5ADCB9FB}"/>
              </a:ext>
            </a:extLst>
          </p:cNvPr>
          <p:cNvSpPr/>
          <p:nvPr/>
        </p:nvSpPr>
        <p:spPr>
          <a:xfrm>
            <a:off x="-1" y="0"/>
            <a:ext cx="6391565" cy="6858000"/>
          </a:xfrm>
          <a:prstGeom prst="rect">
            <a:avLst/>
          </a:prstGeom>
          <a:solidFill>
            <a:srgbClr val="FFE9BF"/>
          </a:solidFill>
          <a:ln>
            <a:solidFill>
              <a:srgbClr val="FFE9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30BED1-2866-A7A6-03A9-1D642E44078F}"/>
              </a:ext>
            </a:extLst>
          </p:cNvPr>
          <p:cNvSpPr txBox="1"/>
          <p:nvPr/>
        </p:nvSpPr>
        <p:spPr>
          <a:xfrm>
            <a:off x="1256146" y="120073"/>
            <a:ext cx="37776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6000" b="1" dirty="0">
              <a:solidFill>
                <a:schemeClr val="tx1">
                  <a:lumMod val="95000"/>
                  <a:lumOff val="5000"/>
                </a:schemeClr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4" name="Равнобедренный треугольник 3">
            <a:extLst>
              <a:ext uri="{FF2B5EF4-FFF2-40B4-BE49-F238E27FC236}">
                <a16:creationId xmlns:a16="http://schemas.microsoft.com/office/drawing/2014/main" id="{745E27BC-A095-7F44-D63C-08FEB49A189F}"/>
              </a:ext>
            </a:extLst>
          </p:cNvPr>
          <p:cNvSpPr/>
          <p:nvPr/>
        </p:nvSpPr>
        <p:spPr>
          <a:xfrm rot="5400000">
            <a:off x="266567" y="258618"/>
            <a:ext cx="463105" cy="379103"/>
          </a:xfrm>
          <a:prstGeom prst="triangle">
            <a:avLst>
              <a:gd name="adj" fmla="val 50000"/>
            </a:avLst>
          </a:prstGeom>
          <a:solidFill>
            <a:srgbClr val="107FB7"/>
          </a:solidFill>
          <a:ln>
            <a:solidFill>
              <a:srgbClr val="107FB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49A0F700-8D19-A261-39C5-B1E0FCD0EF9A}"/>
              </a:ext>
            </a:extLst>
          </p:cNvPr>
          <p:cNvGrpSpPr/>
          <p:nvPr/>
        </p:nvGrpSpPr>
        <p:grpSpPr>
          <a:xfrm>
            <a:off x="92364" y="5190835"/>
            <a:ext cx="1555178" cy="1574801"/>
            <a:chOff x="132326" y="4967527"/>
            <a:chExt cx="1820016" cy="1825818"/>
          </a:xfrm>
        </p:grpSpPr>
        <p:sp>
          <p:nvSpPr>
            <p:cNvPr id="5" name="Полилиния: фигура 4">
              <a:extLst>
                <a:ext uri="{FF2B5EF4-FFF2-40B4-BE49-F238E27FC236}">
                  <a16:creationId xmlns:a16="http://schemas.microsoft.com/office/drawing/2014/main" id="{593C998C-4101-17CE-C125-498FA8C9AB60}"/>
                </a:ext>
              </a:extLst>
            </p:cNvPr>
            <p:cNvSpPr/>
            <p:nvPr/>
          </p:nvSpPr>
          <p:spPr>
            <a:xfrm rot="5400000">
              <a:off x="152342" y="4967527"/>
              <a:ext cx="1800000" cy="1800000"/>
            </a:xfrm>
            <a:custGeom>
              <a:avLst/>
              <a:gdLst>
                <a:gd name="connsiteX0" fmla="*/ 0 w 2028187"/>
                <a:gd name="connsiteY0" fmla="*/ 2039253 h 2039253"/>
                <a:gd name="connsiteX1" fmla="*/ 5376 w 2028187"/>
                <a:gd name="connsiteY1" fmla="*/ 1932789 h 2039253"/>
                <a:gd name="connsiteX2" fmla="*/ 1933377 w 2028187"/>
                <a:gd name="connsiteY2" fmla="*/ 4788 h 2039253"/>
                <a:gd name="connsiteX3" fmla="*/ 2028187 w 2028187"/>
                <a:gd name="connsiteY3" fmla="*/ 0 h 2039253"/>
                <a:gd name="connsiteX4" fmla="*/ 2028187 w 2028187"/>
                <a:gd name="connsiteY4" fmla="*/ 2039253 h 203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8187" h="2039253">
                  <a:moveTo>
                    <a:pt x="0" y="2039253"/>
                  </a:moveTo>
                  <a:lnTo>
                    <a:pt x="5376" y="1932789"/>
                  </a:lnTo>
                  <a:cubicBezTo>
                    <a:pt x="108615" y="916208"/>
                    <a:pt x="916796" y="108027"/>
                    <a:pt x="1933377" y="4788"/>
                  </a:cubicBezTo>
                  <a:lnTo>
                    <a:pt x="2028187" y="0"/>
                  </a:lnTo>
                  <a:lnTo>
                    <a:pt x="2028187" y="2039253"/>
                  </a:lnTo>
                  <a:close/>
                </a:path>
              </a:pathLst>
            </a:custGeom>
            <a:solidFill>
              <a:srgbClr val="FA2D02"/>
            </a:solidFill>
            <a:ln>
              <a:solidFill>
                <a:srgbClr val="FA2D0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7E031F34-5B83-65B4-18CF-B5B365272D33}"/>
                </a:ext>
              </a:extLst>
            </p:cNvPr>
            <p:cNvSpPr/>
            <p:nvPr/>
          </p:nvSpPr>
          <p:spPr>
            <a:xfrm flipH="1">
              <a:off x="132326" y="5614996"/>
              <a:ext cx="1170000" cy="1178349"/>
            </a:xfrm>
            <a:custGeom>
              <a:avLst/>
              <a:gdLst>
                <a:gd name="connsiteX0" fmla="*/ 1170000 w 1170000"/>
                <a:gd name="connsiteY0" fmla="*/ 0 h 1178349"/>
                <a:gd name="connsiteX1" fmla="*/ 1170000 w 1170000"/>
                <a:gd name="connsiteY1" fmla="*/ 1178349 h 1178349"/>
                <a:gd name="connsiteX2" fmla="*/ 422 w 1170000"/>
                <a:gd name="connsiteY2" fmla="*/ 1178349 h 1178349"/>
                <a:gd name="connsiteX3" fmla="*/ 0 w 1170000"/>
                <a:gd name="connsiteY3" fmla="*/ 1170000 h 1178349"/>
                <a:gd name="connsiteX4" fmla="*/ 1170000 w 1170000"/>
                <a:gd name="connsiteY4" fmla="*/ 0 h 117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0000" h="1178349">
                  <a:moveTo>
                    <a:pt x="1170000" y="0"/>
                  </a:moveTo>
                  <a:lnTo>
                    <a:pt x="1170000" y="1178349"/>
                  </a:lnTo>
                  <a:lnTo>
                    <a:pt x="422" y="1178349"/>
                  </a:lnTo>
                  <a:lnTo>
                    <a:pt x="0" y="1170000"/>
                  </a:lnTo>
                  <a:cubicBezTo>
                    <a:pt x="0" y="523827"/>
                    <a:pt x="523827" y="0"/>
                    <a:pt x="1170000" y="0"/>
                  </a:cubicBezTo>
                  <a:close/>
                </a:path>
              </a:pathLst>
            </a:custGeom>
            <a:solidFill>
              <a:srgbClr val="FFE9BF"/>
            </a:solidFill>
            <a:ln>
              <a:solidFill>
                <a:srgbClr val="FFE9B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</p:grp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18CB629-5434-5585-E87D-A2FAF02C9252}"/>
              </a:ext>
            </a:extLst>
          </p:cNvPr>
          <p:cNvSpPr/>
          <p:nvPr/>
        </p:nvSpPr>
        <p:spPr>
          <a:xfrm>
            <a:off x="2465760" y="5778922"/>
            <a:ext cx="3509816" cy="120073"/>
          </a:xfrm>
          <a:prstGeom prst="rect">
            <a:avLst/>
          </a:prstGeom>
          <a:solidFill>
            <a:srgbClr val="FEB0A3"/>
          </a:solidFill>
          <a:ln>
            <a:solidFill>
              <a:srgbClr val="FEB0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63B97A-0D71-8A75-8733-0BB117A92900}"/>
              </a:ext>
            </a:extLst>
          </p:cNvPr>
          <p:cNvSpPr txBox="1"/>
          <p:nvPr/>
        </p:nvSpPr>
        <p:spPr>
          <a:xfrm>
            <a:off x="560726" y="630180"/>
            <a:ext cx="539673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1800"/>
              </a:lnSpc>
              <a:buFont typeface="Wingdings" panose="05000000000000000000" pitchFamily="2" charset="2"/>
              <a:buChar char="ü"/>
            </a:pPr>
            <a:r>
              <a:rPr lang="ru-RU" sz="2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  <a:t>ХОТЕЛОСЬ БЫ ВО ВСЕЙ КРАСЕ УВИДЕТЬ ФЛОРУ И ФАУНУ ХАБАРОВСКОГО КРАЯ, ДОБРАТЬСЯ ДО МЕСТА ОБИТАНИЯ КИТОВ  И ПОНАБЛЮДАТЬ ЗА НИМИ.</a:t>
            </a:r>
          </a:p>
          <a:p>
            <a:pPr marL="342900" indent="-342900">
              <a:lnSpc>
                <a:spcPts val="1800"/>
              </a:lnSpc>
              <a:buFont typeface="Wingdings" panose="05000000000000000000" pitchFamily="2" charset="2"/>
              <a:buChar char="ü"/>
            </a:pPr>
            <a:endParaRPr lang="ru-RU" sz="2050" b="1" dirty="0">
              <a:solidFill>
                <a:schemeClr val="tx1">
                  <a:lumMod val="95000"/>
                  <a:lumOff val="5000"/>
                </a:schemeClr>
              </a:solidFill>
              <a:latin typeface="Bahnschrift SemiBold Condensed" panose="020B0502040204020203" pitchFamily="34" charset="0"/>
            </a:endParaRPr>
          </a:p>
          <a:p>
            <a:pPr marL="342900" indent="-342900">
              <a:lnSpc>
                <a:spcPts val="1800"/>
              </a:lnSpc>
              <a:buFont typeface="Wingdings" panose="05000000000000000000" pitchFamily="2" charset="2"/>
              <a:buChar char="ü"/>
            </a:pPr>
            <a:r>
              <a:rPr lang="ru-RU" sz="2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  <a:t>Я БЫ ХОТЕЛ, ЧТОБЫ МЫ ЧАЩЕ ВЫЕЗЖАЛИ, ХОЧУ УВИДЕТЬ ПЕТРОГЛИФЫ И ПОЗНАКОМИТЬСЯ С ЖИЗНЬЮ И КУЛЬТУРОЙ МАЛОЧИСЛЕННЫХ НАРОДОВ НАШЕГО КРАЯ, ПОПРОБОВАТЬ ИХ НАЦИОНАЛЬНУЮ КУХНЮ, МНЕ, КАК БУДУЩЕМУ ПОВАРУ ЭТО БЫЛО БЫ ИНТЕРЕСНО.</a:t>
            </a:r>
          </a:p>
          <a:p>
            <a:pPr marL="342900" indent="-342900">
              <a:lnSpc>
                <a:spcPts val="1800"/>
              </a:lnSpc>
              <a:buFont typeface="Wingdings" panose="05000000000000000000" pitchFamily="2" charset="2"/>
              <a:buChar char="ü"/>
            </a:pPr>
            <a:endParaRPr lang="ru-RU" sz="2050" b="1" dirty="0">
              <a:solidFill>
                <a:schemeClr val="tx1">
                  <a:lumMod val="95000"/>
                  <a:lumOff val="5000"/>
                </a:schemeClr>
              </a:solidFill>
              <a:latin typeface="Bahnschrift SemiBold Condensed" panose="020B0502040204020203" pitchFamily="34" charset="0"/>
            </a:endParaRPr>
          </a:p>
          <a:p>
            <a:pPr marL="342900" indent="-342900">
              <a:lnSpc>
                <a:spcPts val="1800"/>
              </a:lnSpc>
              <a:buFont typeface="Wingdings" panose="05000000000000000000" pitchFamily="2" charset="2"/>
              <a:buChar char="ü"/>
            </a:pPr>
            <a:r>
              <a:rPr lang="ru-RU" sz="2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  <a:t>ХОТЕЛА  БЫ И УЗНАТЬ О ЗАБРОШЕННЫХ ЗДАНИЯХ ХАБАРОВСКА, ВЫЯСНИТЬ КАКИЕ ТАЙНЫ ОНИ ХРАНЯТ,  ЧТО ТАМ БЫЛО РАНЬШЕ, НУ УЖ ОЧЕНЬ МЕНЯ ТЯНЕТ НА ТАКОЙ ЭКСТРИМ. </a:t>
            </a:r>
          </a:p>
          <a:p>
            <a:pPr marL="342900" indent="-342900">
              <a:lnSpc>
                <a:spcPts val="1800"/>
              </a:lnSpc>
              <a:buFont typeface="Wingdings" panose="05000000000000000000" pitchFamily="2" charset="2"/>
              <a:buChar char="ü"/>
            </a:pPr>
            <a:endParaRPr lang="ru-RU" sz="2050" b="1" dirty="0">
              <a:solidFill>
                <a:schemeClr val="tx1">
                  <a:lumMod val="95000"/>
                  <a:lumOff val="5000"/>
                </a:schemeClr>
              </a:solidFill>
              <a:latin typeface="Bahnschrift SemiBold Condensed" panose="020B0502040204020203" pitchFamily="34" charset="0"/>
            </a:endParaRPr>
          </a:p>
          <a:p>
            <a:pPr marL="342900" indent="-342900">
              <a:lnSpc>
                <a:spcPts val="1800"/>
              </a:lnSpc>
              <a:buFont typeface="Wingdings" panose="05000000000000000000" pitchFamily="2" charset="2"/>
              <a:buChar char="ü"/>
            </a:pPr>
            <a:r>
              <a:rPr lang="ru-RU" sz="2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  <a:t>Я БЫ ХОТЕЛА УЗНАТЬ БОЛЬШЕ ФАКТОВ О ТОМ, КАК РАЗВИВАЛСЯ НАШ ГОРОД С САМОГО НАЧАЛА.</a:t>
            </a:r>
          </a:p>
          <a:p>
            <a:pPr marL="342900" indent="-342900">
              <a:lnSpc>
                <a:spcPts val="1800"/>
              </a:lnSpc>
              <a:buFont typeface="Wingdings" panose="05000000000000000000" pitchFamily="2" charset="2"/>
              <a:buChar char="ü"/>
            </a:pPr>
            <a:endParaRPr lang="ru-RU" sz="2050" b="1" dirty="0">
              <a:solidFill>
                <a:schemeClr val="tx1">
                  <a:lumMod val="95000"/>
                  <a:lumOff val="5000"/>
                </a:schemeClr>
              </a:solidFill>
              <a:latin typeface="Bahnschrift SemiBold Condensed" panose="020B0502040204020203" pitchFamily="34" charset="0"/>
            </a:endParaRPr>
          </a:p>
          <a:p>
            <a:pPr marL="342900" indent="-342900">
              <a:lnSpc>
                <a:spcPts val="1800"/>
              </a:lnSpc>
              <a:buFont typeface="Wingdings" panose="05000000000000000000" pitchFamily="2" charset="2"/>
              <a:buChar char="ü"/>
            </a:pPr>
            <a:r>
              <a:rPr lang="ru-RU" sz="205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  <a:t>ХОТЕЛ БЫ ПОСЕТИТЬ МУЗЕИ, ТЕАТРЫ, А ТАК ЖЕ ПОСМОТРЕТЬ НА САМЫЕ СТАРЫЕ ДОМА И УЛИЦЫ ХАБАРОВСКА.</a:t>
            </a:r>
          </a:p>
        </p:txBody>
      </p:sp>
    </p:spTree>
    <p:extLst>
      <p:ext uri="{BB962C8B-B14F-4D97-AF65-F5344CB8AC3E}">
        <p14:creationId xmlns:p14="http://schemas.microsoft.com/office/powerpoint/2010/main" val="24506483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07EB2D2-E903-431C-5680-725F77FF56BF}"/>
              </a:ext>
            </a:extLst>
          </p:cNvPr>
          <p:cNvSpPr/>
          <p:nvPr/>
        </p:nvSpPr>
        <p:spPr>
          <a:xfrm>
            <a:off x="6931891" y="2185352"/>
            <a:ext cx="1145309" cy="748145"/>
          </a:xfrm>
          <a:prstGeom prst="rect">
            <a:avLst/>
          </a:prstGeom>
          <a:solidFill>
            <a:srgbClr val="107FB7"/>
          </a:solidFill>
          <a:ln>
            <a:solidFill>
              <a:srgbClr val="107FB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A1B894F-61FB-D9FA-9841-470FA03B24B6}"/>
              </a:ext>
            </a:extLst>
          </p:cNvPr>
          <p:cNvSpPr/>
          <p:nvPr/>
        </p:nvSpPr>
        <p:spPr>
          <a:xfrm>
            <a:off x="4414982" y="2669308"/>
            <a:ext cx="415637" cy="55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112F445D-DB37-C96E-8825-EF203D2685AC}"/>
              </a:ext>
            </a:extLst>
          </p:cNvPr>
          <p:cNvSpPr/>
          <p:nvPr/>
        </p:nvSpPr>
        <p:spPr>
          <a:xfrm>
            <a:off x="3537527" y="2281763"/>
            <a:ext cx="1145309" cy="748145"/>
          </a:xfrm>
          <a:prstGeom prst="rect">
            <a:avLst/>
          </a:prstGeom>
          <a:solidFill>
            <a:srgbClr val="107FB7"/>
          </a:solidFill>
          <a:ln>
            <a:solidFill>
              <a:srgbClr val="107FB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DCCA9E7-DC7E-3B90-19AD-50E27E9795B1}"/>
              </a:ext>
            </a:extLst>
          </p:cNvPr>
          <p:cNvSpPr txBox="1"/>
          <p:nvPr/>
        </p:nvSpPr>
        <p:spPr>
          <a:xfrm>
            <a:off x="969818" y="3666837"/>
            <a:ext cx="534785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ТЕКСТ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  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3ECCBC3-2013-480D-407B-965634A08C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7FB7"/>
          </a:solidFill>
          <a:ln>
            <a:solidFill>
              <a:srgbClr val="107FB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AD705400-44E9-F5FF-6DB7-2AA759039800}"/>
              </a:ext>
            </a:extLst>
          </p:cNvPr>
          <p:cNvGrpSpPr/>
          <p:nvPr/>
        </p:nvGrpSpPr>
        <p:grpSpPr>
          <a:xfrm>
            <a:off x="-1889100" y="-84745"/>
            <a:ext cx="14081100" cy="8449224"/>
            <a:chOff x="-1889100" y="-84745"/>
            <a:chExt cx="14081100" cy="8449224"/>
          </a:xfrm>
        </p:grpSpPr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D9879C21-8A24-3076-4EB7-73A0038F6A5F}"/>
                </a:ext>
              </a:extLst>
            </p:cNvPr>
            <p:cNvGrpSpPr/>
            <p:nvPr/>
          </p:nvGrpSpPr>
          <p:grpSpPr>
            <a:xfrm>
              <a:off x="-1889100" y="-84745"/>
              <a:ext cx="11560906" cy="8449224"/>
              <a:chOff x="-1889100" y="-84745"/>
              <a:chExt cx="11560906" cy="8449224"/>
            </a:xfrm>
          </p:grpSpPr>
          <p:pic>
            <p:nvPicPr>
              <p:cNvPr id="24" name="Рисунок 23">
                <a:extLst>
                  <a:ext uri="{FF2B5EF4-FFF2-40B4-BE49-F238E27FC236}">
                    <a16:creationId xmlns:a16="http://schemas.microsoft.com/office/drawing/2014/main" id="{003068EA-169D-D443-1BDE-F4705B3D6E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74619" y="-84745"/>
                <a:ext cx="7597187" cy="4715625"/>
              </a:xfrm>
              <a:prstGeom prst="rect">
                <a:avLst/>
              </a:prstGeom>
            </p:spPr>
          </p:pic>
          <p:pic>
            <p:nvPicPr>
              <p:cNvPr id="9" name="Рисунок 8">
                <a:extLst>
                  <a:ext uri="{FF2B5EF4-FFF2-40B4-BE49-F238E27FC236}">
                    <a16:creationId xmlns:a16="http://schemas.microsoft.com/office/drawing/2014/main" id="{0D03D155-B9D6-6D5A-6C97-1D6BE8C4CE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-1889100" y="1506479"/>
                <a:ext cx="6858000" cy="6858000"/>
              </a:xfrm>
              <a:custGeom>
                <a:avLst/>
                <a:gdLst>
                  <a:gd name="connsiteX0" fmla="*/ 5488616 w 6858000"/>
                  <a:gd name="connsiteY0" fmla="*/ 1066182 h 6858000"/>
                  <a:gd name="connsiteX1" fmla="*/ 5488616 w 6858000"/>
                  <a:gd name="connsiteY1" fmla="*/ 1509528 h 6858000"/>
                  <a:gd name="connsiteX2" fmla="*/ 5838978 w 6858000"/>
                  <a:gd name="connsiteY2" fmla="*/ 1509528 h 6858000"/>
                  <a:gd name="connsiteX3" fmla="*/ 5838978 w 6858000"/>
                  <a:gd name="connsiteY3" fmla="*/ 1538378 h 6858000"/>
                  <a:gd name="connsiteX4" fmla="*/ 6131161 w 6858000"/>
                  <a:gd name="connsiteY4" fmla="*/ 1538378 h 6858000"/>
                  <a:gd name="connsiteX5" fmla="*/ 6131161 w 6858000"/>
                  <a:gd name="connsiteY5" fmla="*/ 1227293 h 6858000"/>
                  <a:gd name="connsiteX6" fmla="*/ 5886065 w 6858000"/>
                  <a:gd name="connsiteY6" fmla="*/ 1227293 h 6858000"/>
                  <a:gd name="connsiteX7" fmla="*/ 5886065 w 6858000"/>
                  <a:gd name="connsiteY7" fmla="*/ 1066182 h 6858000"/>
                  <a:gd name="connsiteX8" fmla="*/ 1888908 w 6858000"/>
                  <a:gd name="connsiteY8" fmla="*/ 0 h 6858000"/>
                  <a:gd name="connsiteX9" fmla="*/ 6858000 w 6858000"/>
                  <a:gd name="connsiteY9" fmla="*/ 0 h 6858000"/>
                  <a:gd name="connsiteX10" fmla="*/ 6858000 w 6858000"/>
                  <a:gd name="connsiteY10" fmla="*/ 5356662 h 6858000"/>
                  <a:gd name="connsiteX11" fmla="*/ 1888908 w 6858000"/>
                  <a:gd name="connsiteY11" fmla="*/ 5356662 h 6858000"/>
                  <a:gd name="connsiteX12" fmla="*/ 0 w 6858000"/>
                  <a:gd name="connsiteY12" fmla="*/ 0 h 6858000"/>
                  <a:gd name="connsiteX13" fmla="*/ 371193 w 6858000"/>
                  <a:gd name="connsiteY13" fmla="*/ 0 h 6858000"/>
                  <a:gd name="connsiteX14" fmla="*/ 371193 w 6858000"/>
                  <a:gd name="connsiteY14" fmla="*/ 6577433 h 6858000"/>
                  <a:gd name="connsiteX15" fmla="*/ 1216463 w 6858000"/>
                  <a:gd name="connsiteY15" fmla="*/ 6577433 h 6858000"/>
                  <a:gd name="connsiteX16" fmla="*/ 1216463 w 6858000"/>
                  <a:gd name="connsiteY16" fmla="*/ 6858000 h 6858000"/>
                  <a:gd name="connsiteX17" fmla="*/ 0 w 6858000"/>
                  <a:gd name="connsiteY17" fmla="*/ 685800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858000" h="6858000">
                    <a:moveTo>
                      <a:pt x="5488616" y="1066182"/>
                    </a:moveTo>
                    <a:lnTo>
                      <a:pt x="5488616" y="1509528"/>
                    </a:lnTo>
                    <a:lnTo>
                      <a:pt x="5838978" y="1509528"/>
                    </a:lnTo>
                    <a:lnTo>
                      <a:pt x="5838978" y="1538378"/>
                    </a:lnTo>
                    <a:lnTo>
                      <a:pt x="6131161" y="1538378"/>
                    </a:lnTo>
                    <a:lnTo>
                      <a:pt x="6131161" y="1227293"/>
                    </a:lnTo>
                    <a:lnTo>
                      <a:pt x="5886065" y="1227293"/>
                    </a:lnTo>
                    <a:lnTo>
                      <a:pt x="5886065" y="1066182"/>
                    </a:lnTo>
                    <a:close/>
                    <a:moveTo>
                      <a:pt x="1888908" y="0"/>
                    </a:moveTo>
                    <a:lnTo>
                      <a:pt x="6858000" y="0"/>
                    </a:lnTo>
                    <a:lnTo>
                      <a:pt x="6858000" y="5356662"/>
                    </a:lnTo>
                    <a:lnTo>
                      <a:pt x="1888908" y="5356662"/>
                    </a:lnTo>
                    <a:close/>
                    <a:moveTo>
                      <a:pt x="0" y="0"/>
                    </a:moveTo>
                    <a:lnTo>
                      <a:pt x="371193" y="0"/>
                    </a:lnTo>
                    <a:lnTo>
                      <a:pt x="371193" y="6577433"/>
                    </a:lnTo>
                    <a:lnTo>
                      <a:pt x="1216463" y="6577433"/>
                    </a:lnTo>
                    <a:lnTo>
                      <a:pt x="1216463" y="6858000"/>
                    </a:lnTo>
                    <a:lnTo>
                      <a:pt x="0" y="6858000"/>
                    </a:lnTo>
                    <a:close/>
                  </a:path>
                </a:pathLst>
              </a:custGeom>
            </p:spPr>
          </p:pic>
        </p:grpSp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59965BA8-3036-5A35-B3A1-0483B18E89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33" b="20728"/>
            <a:stretch>
              <a:fillRect/>
            </a:stretch>
          </p:blipFill>
          <p:spPr>
            <a:xfrm flipH="1">
              <a:off x="6810746" y="1421496"/>
              <a:ext cx="5381254" cy="5436504"/>
            </a:xfrm>
            <a:custGeom>
              <a:avLst/>
              <a:gdLst>
                <a:gd name="connsiteX0" fmla="*/ 4594187 w 5381254"/>
                <a:gd name="connsiteY0" fmla="*/ 1057753 h 5436504"/>
                <a:gd name="connsiteX1" fmla="*/ 4594187 w 5381254"/>
                <a:gd name="connsiteY1" fmla="*/ 1284712 h 5436504"/>
                <a:gd name="connsiteX2" fmla="*/ 4895606 w 5381254"/>
                <a:gd name="connsiteY2" fmla="*/ 1284712 h 5436504"/>
                <a:gd name="connsiteX3" fmla="*/ 4895606 w 5381254"/>
                <a:gd name="connsiteY3" fmla="*/ 1728058 h 5436504"/>
                <a:gd name="connsiteX4" fmla="*/ 4498157 w 5381254"/>
                <a:gd name="connsiteY4" fmla="*/ 1728058 h 5436504"/>
                <a:gd name="connsiteX5" fmla="*/ 4498157 w 5381254"/>
                <a:gd name="connsiteY5" fmla="*/ 1503244 h 5436504"/>
                <a:gd name="connsiteX6" fmla="*/ 4058431 w 5381254"/>
                <a:gd name="connsiteY6" fmla="*/ 1503244 h 5436504"/>
                <a:gd name="connsiteX7" fmla="*/ 4058431 w 5381254"/>
                <a:gd name="connsiteY7" fmla="*/ 1057753 h 5436504"/>
                <a:gd name="connsiteX8" fmla="*/ 5381254 w 5381254"/>
                <a:gd name="connsiteY8" fmla="*/ 0 h 5436504"/>
                <a:gd name="connsiteX9" fmla="*/ 0 w 5381254"/>
                <a:gd name="connsiteY9" fmla="*/ 0 h 5436504"/>
                <a:gd name="connsiteX10" fmla="*/ 0 w 5381254"/>
                <a:gd name="connsiteY10" fmla="*/ 5436504 h 5436504"/>
                <a:gd name="connsiteX11" fmla="*/ 5381254 w 5381254"/>
                <a:gd name="connsiteY11" fmla="*/ 5436504 h 543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81254" h="5436504">
                  <a:moveTo>
                    <a:pt x="4594187" y="1057753"/>
                  </a:moveTo>
                  <a:lnTo>
                    <a:pt x="4594187" y="1284712"/>
                  </a:lnTo>
                  <a:lnTo>
                    <a:pt x="4895606" y="1284712"/>
                  </a:lnTo>
                  <a:lnTo>
                    <a:pt x="4895606" y="1728058"/>
                  </a:lnTo>
                  <a:lnTo>
                    <a:pt x="4498157" y="1728058"/>
                  </a:lnTo>
                  <a:lnTo>
                    <a:pt x="4498157" y="1503244"/>
                  </a:lnTo>
                  <a:lnTo>
                    <a:pt x="4058431" y="1503244"/>
                  </a:lnTo>
                  <a:lnTo>
                    <a:pt x="4058431" y="1057753"/>
                  </a:lnTo>
                  <a:close/>
                  <a:moveTo>
                    <a:pt x="5381254" y="0"/>
                  </a:moveTo>
                  <a:lnTo>
                    <a:pt x="0" y="0"/>
                  </a:lnTo>
                  <a:lnTo>
                    <a:pt x="0" y="5436504"/>
                  </a:lnTo>
                  <a:lnTo>
                    <a:pt x="5381254" y="5436504"/>
                  </a:lnTo>
                  <a:close/>
                </a:path>
              </a:pathLst>
            </a:custGeom>
          </p:spPr>
        </p:pic>
      </p:grpSp>
      <p:sp>
        <p:nvSpPr>
          <p:cNvPr id="40" name="Звезда: 4 точки 39">
            <a:extLst>
              <a:ext uri="{FF2B5EF4-FFF2-40B4-BE49-F238E27FC236}">
                <a16:creationId xmlns:a16="http://schemas.microsoft.com/office/drawing/2014/main" id="{13950FF5-881D-10B8-4A5E-C5812B161FA7}"/>
              </a:ext>
            </a:extLst>
          </p:cNvPr>
          <p:cNvSpPr/>
          <p:nvPr/>
        </p:nvSpPr>
        <p:spPr>
          <a:xfrm>
            <a:off x="314036" y="360217"/>
            <a:ext cx="2503055" cy="2338800"/>
          </a:xfrm>
          <a:prstGeom prst="star4">
            <a:avLst/>
          </a:prstGeom>
          <a:solidFill>
            <a:srgbClr val="FEB00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E5C7EC-ECA2-4475-54FC-EACC2B1AC72B}"/>
              </a:ext>
            </a:extLst>
          </p:cNvPr>
          <p:cNvSpPr txBox="1"/>
          <p:nvPr/>
        </p:nvSpPr>
        <p:spPr>
          <a:xfrm>
            <a:off x="3482109" y="3971636"/>
            <a:ext cx="4876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ХАБАРОВСКИЙ КРАЙ - ЛИДЕР ПО РЕАЛИЗАЦИИ ФЕДЕРАЛЬНОЙ ПРОГРАММЫ «ПУШКИНСКАЯ КАРТА» НОМИНАЛ КАРТЫ НА 2023 ГОД СОСТАВИЛ 5000 РУБЛЕЙ. ПО ИТОГАМ ПРОШЛОГО ГОДА К ПРОГРАММЕ «ПУШКИНСКАЯ КАРТА» В ХАБАРОВСКОМ КРАЕ ПРИСОЕДИНИЛИСЬ 112 МЕСТНЫХ УЧРЕЖДЕНИЙ КУЛЬТУРЫ, ВКЛЮЧАЯ 26 КИНОТЕАТРОВ.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72652F21-B5A1-A379-71D2-2803023B3AB4}"/>
              </a:ext>
            </a:extLst>
          </p:cNvPr>
          <p:cNvSpPr/>
          <p:nvPr/>
        </p:nvSpPr>
        <p:spPr>
          <a:xfrm>
            <a:off x="11042232" y="682222"/>
            <a:ext cx="228752" cy="22998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BD7C83F8-E3DC-DAAC-7CAC-80DE3772FB48}"/>
              </a:ext>
            </a:extLst>
          </p:cNvPr>
          <p:cNvSpPr/>
          <p:nvPr/>
        </p:nvSpPr>
        <p:spPr>
          <a:xfrm>
            <a:off x="11046850" y="1194840"/>
            <a:ext cx="228752" cy="22998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36F38B20-EB1E-F98D-385D-D73DCD78094F}"/>
              </a:ext>
            </a:extLst>
          </p:cNvPr>
          <p:cNvSpPr/>
          <p:nvPr/>
        </p:nvSpPr>
        <p:spPr>
          <a:xfrm>
            <a:off x="11051468" y="1698223"/>
            <a:ext cx="228752" cy="22998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7647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  <a:alpha val="4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8283938-2DE5-4744-4059-A89CCFDCB2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855" y="0"/>
            <a:ext cx="7352145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5DC6324-1D1F-EBE2-B539-462A660D5FF0}"/>
              </a:ext>
            </a:extLst>
          </p:cNvPr>
          <p:cNvSpPr/>
          <p:nvPr/>
        </p:nvSpPr>
        <p:spPr>
          <a:xfrm>
            <a:off x="0" y="0"/>
            <a:ext cx="4849091" cy="6858000"/>
          </a:xfrm>
          <a:prstGeom prst="rect">
            <a:avLst/>
          </a:prstGeom>
          <a:solidFill>
            <a:srgbClr val="038F50"/>
          </a:solidFill>
          <a:ln>
            <a:solidFill>
              <a:srgbClr val="038F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7723799-9784-6424-234B-69BE22758535}"/>
              </a:ext>
            </a:extLst>
          </p:cNvPr>
          <p:cNvSpPr/>
          <p:nvPr/>
        </p:nvSpPr>
        <p:spPr>
          <a:xfrm>
            <a:off x="2327565" y="6160655"/>
            <a:ext cx="2115127" cy="184727"/>
          </a:xfrm>
          <a:prstGeom prst="rect">
            <a:avLst/>
          </a:prstGeom>
          <a:solidFill>
            <a:srgbClr val="FEB0A3"/>
          </a:solidFill>
          <a:ln>
            <a:solidFill>
              <a:srgbClr val="FEB0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1051FF-C4B3-A372-A41F-8B3E87F824E3}"/>
              </a:ext>
            </a:extLst>
          </p:cNvPr>
          <p:cNvSpPr txBox="1"/>
          <p:nvPr/>
        </p:nvSpPr>
        <p:spPr>
          <a:xfrm>
            <a:off x="277090" y="1856509"/>
            <a:ext cx="423025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latin typeface="Bahnschrift SemiBold Condensed" panose="020B0502040204020203" pitchFamily="34" charset="0"/>
              </a:rPr>
              <a:t>МОСТ ЧЕРЕЗ РЕКУ АМУР – ВЕНЕЦ ТРАНССИБИРСКОЙ МАГИСТРАЛИ, СВЯЗАВШИЙ ЗАПАД И ВОСТОК РОССИИ. В 2006 ГОДУ СТАВШИЙ ГЛАВНЫМ СИМВОЛОМ ПЯТИТЫСЯЧНОЙ КУПЮРЫ РФ.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04A22ADE-762D-790F-1AF1-709CB8619AAA}"/>
              </a:ext>
            </a:extLst>
          </p:cNvPr>
          <p:cNvSpPr/>
          <p:nvPr/>
        </p:nvSpPr>
        <p:spPr>
          <a:xfrm>
            <a:off x="1362365" y="281711"/>
            <a:ext cx="1296000" cy="1296000"/>
          </a:xfrm>
          <a:prstGeom prst="ellipse">
            <a:avLst/>
          </a:prstGeom>
          <a:solidFill>
            <a:srgbClr val="FEB002"/>
          </a:solidFill>
          <a:ln>
            <a:solidFill>
              <a:srgbClr val="FEB0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36BC3B57-489A-7494-48CA-87C4CBD40E1D}"/>
              </a:ext>
            </a:extLst>
          </p:cNvPr>
          <p:cNvSpPr/>
          <p:nvPr/>
        </p:nvSpPr>
        <p:spPr>
          <a:xfrm>
            <a:off x="424872" y="277092"/>
            <a:ext cx="1296000" cy="1296000"/>
          </a:xfrm>
          <a:prstGeom prst="ellipse">
            <a:avLst/>
          </a:prstGeom>
          <a:solidFill>
            <a:srgbClr val="FA2D02"/>
          </a:solidFill>
          <a:ln>
            <a:solidFill>
              <a:srgbClr val="FA2D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477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43633C9-5690-7BC5-DC19-8AB17D443D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002"/>
          </a:solidFill>
          <a:ln>
            <a:solidFill>
              <a:srgbClr val="FEB0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C47FC3-12CF-37E7-8454-11397B740E4C}"/>
              </a:ext>
            </a:extLst>
          </p:cNvPr>
          <p:cNvSpPr txBox="1"/>
          <p:nvPr/>
        </p:nvSpPr>
        <p:spPr>
          <a:xfrm>
            <a:off x="1173018" y="976398"/>
            <a:ext cx="9531927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СВОЙ ГОРОД ИСКРЕННЕ ЛЮБЛЮ.</a:t>
            </a:r>
            <a:b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sz="21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В НЕМ ПРОЖИВАЮ ПО РОЖДЕНЬЮ.</a:t>
            </a:r>
            <a:b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sz="21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ЗДЕСЬ КАЖДЫЙ СКЛОН - БОГОТВОРЮ</a:t>
            </a:r>
            <a:b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sz="21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И СКЛОННА Я К БЛАГОГОВЕНЬЮ.</a:t>
            </a:r>
            <a:b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sz="21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ХАБАРОВСК НА СЛИЯНЬИЕ РЕК</a:t>
            </a:r>
            <a:b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sz="21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ВОЗНИК СОВСЕМ ЕЩЁ НЕДАВНО.</a:t>
            </a:r>
            <a:b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sz="21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ЕГО ПОСТАВИЛ ЧЕЛОВЕК,</a:t>
            </a:r>
            <a:b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sz="21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СУДЬБОЙ СВОЕЙ ОСТАВШИСЬ ТАЙНОЙ.</a:t>
            </a:r>
            <a:b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sz="21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ОН НЕ ПОНЯТЕН НИКОМУ.</a:t>
            </a:r>
            <a:b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sz="21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И НЕ ПОДВЛАСТНА ЕГО ТАЙНА.</a:t>
            </a:r>
            <a:b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sz="21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НИ СТАРЦУ И НИ МОЛОДЦУ,</a:t>
            </a:r>
            <a:b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sz="21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НИ ПО РАСЧЁТУ, НИ СЛУЧАЙНО.</a:t>
            </a:r>
            <a:b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sz="21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СУДЬБА ДОВЕРИЛАСЬ ВЕКАМ.</a:t>
            </a:r>
            <a:b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sz="21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ВЕКАМ ДА ПРЕДАННЫМ ПОЭТАМ...</a:t>
            </a:r>
            <a:b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sz="21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А ГОРОД ВЕРЕН ЛИШЬ СНЕГАМ,</a:t>
            </a:r>
            <a:b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ahnschrift SemiBold Condensed" panose="020B0502040204020203" pitchFamily="34" charset="0"/>
              </a:rPr>
            </a:br>
            <a:r>
              <a:rPr lang="ru-RU" sz="21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ДОСТУПЕН ТОЛЬКО МОЩНЫМ ВЕТРАМ.</a:t>
            </a:r>
          </a:p>
          <a:p>
            <a:pPr algn="ctr"/>
            <a:endParaRPr lang="ru-RU" sz="2100" b="1" dirty="0">
              <a:solidFill>
                <a:schemeClr val="tx1">
                  <a:lumMod val="95000"/>
                  <a:lumOff val="5000"/>
                </a:schemeClr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9B4887-B494-557F-777A-B1E0F86C194C}"/>
              </a:ext>
            </a:extLst>
          </p:cNvPr>
          <p:cNvSpPr txBox="1"/>
          <p:nvPr/>
        </p:nvSpPr>
        <p:spPr>
          <a:xfrm>
            <a:off x="4174838" y="129309"/>
            <a:ext cx="3611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МОЙ ГОРОД </a:t>
            </a:r>
            <a:endParaRPr lang="ru-RU" sz="48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0D6E85D-3605-7039-E238-5AB4004FDA80}"/>
              </a:ext>
            </a:extLst>
          </p:cNvPr>
          <p:cNvSpPr/>
          <p:nvPr/>
        </p:nvSpPr>
        <p:spPr>
          <a:xfrm>
            <a:off x="8571345" y="6114473"/>
            <a:ext cx="2456874" cy="221672"/>
          </a:xfrm>
          <a:prstGeom prst="rect">
            <a:avLst/>
          </a:prstGeom>
          <a:solidFill>
            <a:srgbClr val="FEB0A3"/>
          </a:solidFill>
          <a:ln>
            <a:solidFill>
              <a:srgbClr val="FEB0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C557656-F747-F711-1139-572C748FC6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803">
            <a:off x="819438" y="1754909"/>
            <a:ext cx="3050598" cy="3697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5EF3D83-D8B4-0CF4-0220-D03E93DFB2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2481">
            <a:off x="1244929" y="911588"/>
            <a:ext cx="2300295" cy="137658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4B63441-BD3C-E48E-EEBE-EB165A220A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7781">
            <a:off x="8420965" y="1015999"/>
            <a:ext cx="2865870" cy="34737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9D627DB-BF5C-318B-1FAD-D230438BEA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1810">
            <a:off x="7670749" y="573870"/>
            <a:ext cx="1642310" cy="1642310"/>
          </a:xfrm>
          <a:prstGeom prst="rect">
            <a:avLst/>
          </a:prstGeom>
        </p:spPr>
      </p:pic>
      <p:sp>
        <p:nvSpPr>
          <p:cNvPr id="15" name="Овал 14">
            <a:extLst>
              <a:ext uri="{FF2B5EF4-FFF2-40B4-BE49-F238E27FC236}">
                <a16:creationId xmlns:a16="http://schemas.microsoft.com/office/drawing/2014/main" id="{92E8A444-7FD5-E7CF-C307-C7C906B72C60}"/>
              </a:ext>
            </a:extLst>
          </p:cNvPr>
          <p:cNvSpPr/>
          <p:nvPr/>
        </p:nvSpPr>
        <p:spPr>
          <a:xfrm>
            <a:off x="876632" y="317812"/>
            <a:ext cx="521108" cy="509358"/>
          </a:xfrm>
          <a:prstGeom prst="ellipse">
            <a:avLst/>
          </a:prstGeom>
          <a:solidFill>
            <a:srgbClr val="FA2D0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270790-8F53-D102-D8C9-9108EC6E193D}"/>
              </a:ext>
            </a:extLst>
          </p:cNvPr>
          <p:cNvSpPr txBox="1"/>
          <p:nvPr/>
        </p:nvSpPr>
        <p:spPr>
          <a:xfrm>
            <a:off x="5126182" y="6345383"/>
            <a:ext cx="16440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hnschrift SemiBold Condensed" panose="020B0502040204020203" pitchFamily="34" charset="0"/>
              </a:rPr>
              <a:t>ГАЛИНА ПЫСИНА</a:t>
            </a:r>
            <a:endParaRPr lang="ru-RU" sz="2000" dirty="0"/>
          </a:p>
        </p:txBody>
      </p:sp>
      <p:pic>
        <p:nvPicPr>
          <p:cNvPr id="13" name="WhatsApp Audio 2023-08-13 at 04.16.18 (online-audio-converter.com)">
            <a:hlinkClick r:id="" action="ppaction://media"/>
            <a:extLst>
              <a:ext uri="{FF2B5EF4-FFF2-40B4-BE49-F238E27FC236}">
                <a16:creationId xmlns:a16="http://schemas.microsoft.com/office/drawing/2014/main" id="{16B5F19D-57F4-1D03-8CD8-19D057DE36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80398" y="637063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309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85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3980</TotalTime>
  <Words>548</Words>
  <Application>Microsoft Office PowerPoint</Application>
  <PresentationFormat>Широкоэкранный</PresentationFormat>
  <Paragraphs>29</Paragraphs>
  <Slides>10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Bahnschrift SemiBold Condensed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Василенко</dc:creator>
  <cp:lastModifiedBy>Светлана Василенко</cp:lastModifiedBy>
  <cp:revision>238</cp:revision>
  <dcterms:created xsi:type="dcterms:W3CDTF">2023-08-05T10:25:02Z</dcterms:created>
  <dcterms:modified xsi:type="dcterms:W3CDTF">2023-08-20T21:20:17Z</dcterms:modified>
</cp:coreProperties>
</file>