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3" r:id="rId7"/>
    <p:sldId id="262" r:id="rId8"/>
    <p:sldId id="261" r:id="rId9"/>
    <p:sldId id="265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889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516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226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875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397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252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92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561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597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665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092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C5150-2778-4D68-935C-546AF0F3F5A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773BB-BE05-4680-A050-7201DE0C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43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День учителя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034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Великие учителя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1078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первый учитель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Рева Любовь Романовна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710" y="2034381"/>
            <a:ext cx="121158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9093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любимый учитель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err="1"/>
              <a:t>Шоркин</a:t>
            </a:r>
            <a:r>
              <a:rPr lang="ru-RU" b="1" dirty="0"/>
              <a:t> Алексей </a:t>
            </a:r>
            <a:r>
              <a:rPr lang="ru-RU" b="1" dirty="0" smtClean="0"/>
              <a:t>Давыдович</a:t>
            </a:r>
          </a:p>
          <a:p>
            <a:r>
              <a:rPr lang="ru-RU" b="1" dirty="0" smtClean="0"/>
              <a:t>Декан философского факультета  ТНУ им. Вернадского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533788" cy="297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326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Великие учителя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2911"/>
            <a:ext cx="8229600" cy="432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20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Великие учителя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24944"/>
            <a:ext cx="5486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84784"/>
            <a:ext cx="2978594" cy="362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771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Великие учителя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325" y="1600200"/>
            <a:ext cx="465334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771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Великие учителя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771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Великие учителя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771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Великие учителя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3295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35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День учителя</vt:lpstr>
      <vt:lpstr>Мой первый учитель</vt:lpstr>
      <vt:lpstr>Мой любимый учитель</vt:lpstr>
      <vt:lpstr>Великие учителя</vt:lpstr>
      <vt:lpstr>Великие учителя</vt:lpstr>
      <vt:lpstr>Великие учителя</vt:lpstr>
      <vt:lpstr>Великие учителя</vt:lpstr>
      <vt:lpstr>Великие учителя</vt:lpstr>
      <vt:lpstr>Великие учителя</vt:lpstr>
      <vt:lpstr>Великие учителя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учителя</dc:title>
  <dc:creator>Владелец</dc:creator>
  <cp:lastModifiedBy>Владелец</cp:lastModifiedBy>
  <cp:revision>2</cp:revision>
  <dcterms:created xsi:type="dcterms:W3CDTF">2023-10-01T19:46:55Z</dcterms:created>
  <dcterms:modified xsi:type="dcterms:W3CDTF">2023-10-01T20:01:19Z</dcterms:modified>
</cp:coreProperties>
</file>