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6"/>
  </p:notesMasterIdLst>
  <p:sldIdLst>
    <p:sldId id="256" r:id="rId2"/>
    <p:sldId id="266" r:id="rId3"/>
    <p:sldId id="267" r:id="rId4"/>
    <p:sldId id="268" r:id="rId5"/>
    <p:sldId id="269" r:id="rId6"/>
    <p:sldId id="270" r:id="rId7"/>
    <p:sldId id="257" r:id="rId8"/>
    <p:sldId id="279" r:id="rId9"/>
    <p:sldId id="271" r:id="rId10"/>
    <p:sldId id="275" r:id="rId11"/>
    <p:sldId id="276" r:id="rId12"/>
    <p:sldId id="259" r:id="rId13"/>
    <p:sldId id="261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887F18-0035-4DAB-BC7C-BBDF0BAE3934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56266D-CFC7-4304-9019-4624AFC513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CustomShape 1"/>
          <p:cNvSpPr/>
          <p:nvPr/>
        </p:nvSpPr>
        <p:spPr>
          <a:xfrm>
            <a:off x="3884081" y="8685104"/>
            <a:ext cx="2971928" cy="4581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903" tIns="39452" rIns="78903" bIns="39452" anchor="b"/>
          <a:lstStyle/>
          <a:p>
            <a:pPr algn="r">
              <a:lnSpc>
                <a:spcPct val="100000"/>
              </a:lnSpc>
            </a:pPr>
            <a:fld id="{9D70B75F-49AC-4570-84B3-9C7610577A3D}" type="slidenum">
              <a:rPr lang="ru-RU" sz="12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>
                <a:lnSpc>
                  <a:spcPct val="100000"/>
                </a:lnSpc>
              </a:pPr>
              <a:t>3</a:t>
            </a:fld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6" name="PlaceHolder 2"/>
          <p:cNvSpPr>
            <a:spLocks noGrp="1"/>
          </p:cNvSpPr>
          <p:nvPr>
            <p:ph type="body"/>
          </p:nvPr>
        </p:nvSpPr>
        <p:spPr>
          <a:xfrm>
            <a:off x="685503" y="4343322"/>
            <a:ext cx="5486309" cy="4114564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CustomShape 1"/>
          <p:cNvSpPr/>
          <p:nvPr/>
        </p:nvSpPr>
        <p:spPr>
          <a:xfrm>
            <a:off x="3884081" y="8685104"/>
            <a:ext cx="2971928" cy="4581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903" tIns="39452" rIns="78903" bIns="39452" anchor="b"/>
          <a:lstStyle/>
          <a:p>
            <a:pPr algn="r">
              <a:lnSpc>
                <a:spcPct val="100000"/>
              </a:lnSpc>
            </a:pPr>
            <a:fld id="{9CC8A88F-B108-40BC-8BA1-565BC67E4AD8}" type="slidenum">
              <a:rPr lang="ru-RU" sz="11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>
                <a:lnSpc>
                  <a:spcPct val="100000"/>
                </a:lnSpc>
              </a:pPr>
              <a:t>5</a:t>
            </a:fld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8" name="CustomShape 2"/>
          <p:cNvSpPr/>
          <p:nvPr/>
        </p:nvSpPr>
        <p:spPr>
          <a:xfrm>
            <a:off x="653824" y="4002494"/>
            <a:ext cx="5545421" cy="43045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CustomShape 1"/>
          <p:cNvSpPr/>
          <p:nvPr/>
        </p:nvSpPr>
        <p:spPr>
          <a:xfrm>
            <a:off x="3884081" y="8685104"/>
            <a:ext cx="2971928" cy="4581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903" tIns="39452" rIns="78903" bIns="39452" anchor="b"/>
          <a:lstStyle/>
          <a:p>
            <a:pPr algn="r">
              <a:lnSpc>
                <a:spcPct val="100000"/>
              </a:lnSpc>
            </a:pPr>
            <a:fld id="{C8DF26F4-D7C3-4303-BF34-766504C76CDA}" type="slidenum">
              <a:rPr lang="ru-RU" sz="1100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>
                <a:lnSpc>
                  <a:spcPct val="100000"/>
                </a:lnSpc>
              </a:pPr>
              <a:t>6</a:t>
            </a:fld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0" name="CustomShape 2"/>
          <p:cNvSpPr/>
          <p:nvPr/>
        </p:nvSpPr>
        <p:spPr>
          <a:xfrm>
            <a:off x="653824" y="4002494"/>
            <a:ext cx="5545421" cy="43045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«Без знания дробей никто не может признаваться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сведущим в арифметике»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Цицерон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im7-tub-ru.yandex.net/i?id=58489942-08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645024"/>
            <a:ext cx="2357454" cy="28447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0,164;  3,3;  3,025;  3,256;  7,8;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77500" lnSpcReduction="20000"/>
          </a:bodyPr>
          <a:lstStyle/>
          <a:p>
            <a:r>
              <a:rPr lang="ru-RU" sz="7100" b="1" dirty="0" smtClean="0"/>
              <a:t>1,2</a:t>
            </a:r>
          </a:p>
          <a:p>
            <a:r>
              <a:rPr lang="ru-RU" sz="7100" b="1" dirty="0" smtClean="0"/>
              <a:t>6,5</a:t>
            </a:r>
          </a:p>
          <a:p>
            <a:r>
              <a:rPr lang="ru-RU" sz="7100" b="1" dirty="0" smtClean="0"/>
              <a:t>8,8</a:t>
            </a:r>
          </a:p>
          <a:p>
            <a:r>
              <a:rPr lang="ru-RU" sz="7100" b="1" dirty="0" smtClean="0"/>
              <a:t>4,9</a:t>
            </a:r>
          </a:p>
          <a:p>
            <a:r>
              <a:rPr lang="ru-RU" sz="7100" b="1" dirty="0" smtClean="0"/>
              <a:t>3,6</a:t>
            </a:r>
          </a:p>
          <a:p>
            <a:r>
              <a:rPr lang="ru-RU" sz="7100" b="1" dirty="0" smtClean="0"/>
              <a:t>5,1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900igr.net/datai/meditsina/Virusnye-zabolevanija/0005-008-Diagramma-kharakterizujuschaja-sravnitelnye-razmery-mikroorganizmo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8929718" cy="51435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2828836"/>
            <a:ext cx="5072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«великан» среди микробов имеет размер 0,1 мм, а наибольший  мелкий вирус имеет размер 16 миллимикрон, т.е.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0,0000016 (мм)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5072074"/>
            <a:ext cx="8572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«великан» среди микробов имеет размер 0,1 мм, а наибольший  мелкий вирус имеет размер </a:t>
            </a:r>
            <a:br>
              <a:rPr lang="ru-RU" sz="2800" b="1" dirty="0" smtClean="0"/>
            </a:br>
            <a:r>
              <a:rPr lang="ru-RU" sz="2800" b="1" dirty="0" smtClean="0"/>
              <a:t>0,0 000 016 (мм)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3059113" y="571500"/>
            <a:ext cx="35290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FAF4D2"/>
                </a:solidFill>
              </a:rPr>
              <a:t>Сравните числа: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195737" y="1124745"/>
            <a:ext cx="1368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/>
              <a:t>1)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843213" y="3044825"/>
            <a:ext cx="720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/>
              <a:t>3)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843213" y="3879850"/>
            <a:ext cx="720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/>
              <a:t>4)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2843213" y="4714875"/>
            <a:ext cx="720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/>
              <a:t>5)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2915816" y="5589240"/>
            <a:ext cx="720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/>
              <a:t>6)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2843213" y="2209800"/>
            <a:ext cx="720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/>
              <a:t>2)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3203849" y="980728"/>
            <a:ext cx="43924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/>
              <a:t>3,438   и    3,48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3419872" y="2132857"/>
            <a:ext cx="540059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/>
              <a:t>25,4     и    25,195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3635375" y="3060701"/>
            <a:ext cx="518509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/>
              <a:t>7,09     и     7,2</a:t>
            </a: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635375" y="3895725"/>
            <a:ext cx="33829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smtClean="0"/>
              <a:t>0,394   и    0,2</a:t>
            </a:r>
            <a:endParaRPr lang="ru-RU" sz="4000" b="1" dirty="0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3635375" y="4730750"/>
            <a:ext cx="33829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smtClean="0"/>
              <a:t>0,508   и    0,6</a:t>
            </a:r>
            <a:endParaRPr lang="ru-RU" sz="4000" b="1" dirty="0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3635375" y="5567363"/>
            <a:ext cx="489706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/>
              <a:t>23,7     и    23,</a:t>
            </a:r>
            <a:r>
              <a:rPr lang="en-US" sz="4000" b="1" dirty="0"/>
              <a:t>70</a:t>
            </a:r>
            <a:endParaRPr lang="ru-RU" sz="4000" b="1" dirty="0"/>
          </a:p>
        </p:txBody>
      </p:sp>
      <p:sp>
        <p:nvSpPr>
          <p:cNvPr id="3090" name="AutoShape 18"/>
          <p:cNvSpPr>
            <a:spLocks noChangeArrowheads="1"/>
          </p:cNvSpPr>
          <p:nvPr/>
        </p:nvSpPr>
        <p:spPr bwMode="auto">
          <a:xfrm>
            <a:off x="3071802" y="357166"/>
            <a:ext cx="3575050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4D2"/>
              </a:gs>
              <a:gs pos="50000">
                <a:schemeClr val="bg1"/>
              </a:gs>
              <a:gs pos="100000">
                <a:srgbClr val="FAF4D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 smtClean="0">
                <a:cs typeface="+mn-cs"/>
              </a:rPr>
              <a:t>Проверьте себя:</a:t>
            </a:r>
            <a:endParaRPr lang="ru-RU" sz="2800" b="1" dirty="0">
              <a:cs typeface="+mn-cs"/>
            </a:endParaRPr>
          </a:p>
        </p:txBody>
      </p:sp>
      <p:sp>
        <p:nvSpPr>
          <p:cNvPr id="3091" name="AutoShape 19"/>
          <p:cNvSpPr>
            <a:spLocks noChangeArrowheads="1"/>
          </p:cNvSpPr>
          <p:nvPr/>
        </p:nvSpPr>
        <p:spPr bwMode="auto">
          <a:xfrm>
            <a:off x="4355976" y="980728"/>
            <a:ext cx="864096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4D2"/>
              </a:gs>
              <a:gs pos="50000">
                <a:schemeClr val="bg1"/>
              </a:gs>
              <a:gs pos="100000">
                <a:srgbClr val="FAF4D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>
                <a:cs typeface="+mn-cs"/>
              </a:rPr>
              <a:t>&lt;</a:t>
            </a:r>
            <a:endParaRPr lang="ru-RU" sz="2800" b="1" dirty="0">
              <a:cs typeface="+mn-cs"/>
            </a:endParaRPr>
          </a:p>
        </p:txBody>
      </p:sp>
      <p:sp>
        <p:nvSpPr>
          <p:cNvPr id="3092" name="AutoShape 20"/>
          <p:cNvSpPr>
            <a:spLocks noChangeArrowheads="1"/>
          </p:cNvSpPr>
          <p:nvPr/>
        </p:nvSpPr>
        <p:spPr bwMode="auto">
          <a:xfrm>
            <a:off x="4786313" y="2209800"/>
            <a:ext cx="658812" cy="565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4D2"/>
              </a:gs>
              <a:gs pos="50000">
                <a:schemeClr val="bg1"/>
              </a:gs>
              <a:gs pos="100000">
                <a:srgbClr val="FAF4D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>
                <a:cs typeface="+mn-cs"/>
              </a:rPr>
              <a:t>&gt;</a:t>
            </a:r>
            <a:endParaRPr lang="ru-RU" sz="2800" b="1">
              <a:cs typeface="+mn-cs"/>
            </a:endParaRPr>
          </a:p>
        </p:txBody>
      </p:sp>
      <p:sp>
        <p:nvSpPr>
          <p:cNvPr id="3093" name="AutoShape 21"/>
          <p:cNvSpPr>
            <a:spLocks noChangeArrowheads="1"/>
          </p:cNvSpPr>
          <p:nvPr/>
        </p:nvSpPr>
        <p:spPr bwMode="auto">
          <a:xfrm>
            <a:off x="4932040" y="3068960"/>
            <a:ext cx="864095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4D2"/>
              </a:gs>
              <a:gs pos="50000">
                <a:schemeClr val="bg1"/>
              </a:gs>
              <a:gs pos="100000">
                <a:srgbClr val="FAF4D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>
                <a:cs typeface="+mn-cs"/>
              </a:rPr>
              <a:t>&lt;</a:t>
            </a:r>
            <a:endParaRPr lang="ru-RU" sz="2800" b="1">
              <a:cs typeface="+mn-cs"/>
            </a:endParaRPr>
          </a:p>
        </p:txBody>
      </p:sp>
      <p:sp>
        <p:nvSpPr>
          <p:cNvPr id="3094" name="AutoShape 22"/>
          <p:cNvSpPr>
            <a:spLocks noChangeArrowheads="1"/>
          </p:cNvSpPr>
          <p:nvPr/>
        </p:nvSpPr>
        <p:spPr bwMode="auto">
          <a:xfrm>
            <a:off x="5076056" y="4005064"/>
            <a:ext cx="576063" cy="5788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4D2"/>
              </a:gs>
              <a:gs pos="50000">
                <a:schemeClr val="bg1"/>
              </a:gs>
              <a:gs pos="100000">
                <a:srgbClr val="FAF4D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 smtClean="0">
                <a:cs typeface="+mn-cs"/>
              </a:rPr>
              <a:t>&gt;</a:t>
            </a:r>
            <a:endParaRPr lang="ru-RU" sz="2800" b="1" dirty="0">
              <a:cs typeface="+mn-cs"/>
            </a:endParaRPr>
          </a:p>
        </p:txBody>
      </p:sp>
      <p:sp>
        <p:nvSpPr>
          <p:cNvPr id="3095" name="AutoShape 23"/>
          <p:cNvSpPr>
            <a:spLocks noChangeArrowheads="1"/>
          </p:cNvSpPr>
          <p:nvPr/>
        </p:nvSpPr>
        <p:spPr bwMode="auto">
          <a:xfrm>
            <a:off x="5076056" y="4653136"/>
            <a:ext cx="720080" cy="74197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AF4D2"/>
              </a:gs>
              <a:gs pos="50000">
                <a:schemeClr val="bg1"/>
              </a:gs>
              <a:gs pos="100000">
                <a:srgbClr val="FAF4D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 smtClean="0">
                <a:cs typeface="+mn-cs"/>
              </a:rPr>
              <a:t>&lt;</a:t>
            </a:r>
            <a:endParaRPr lang="ru-RU" sz="2800" b="1" dirty="0">
              <a:cs typeface="+mn-cs"/>
            </a:endParaRPr>
          </a:p>
        </p:txBody>
      </p:sp>
      <p:sp>
        <p:nvSpPr>
          <p:cNvPr id="3096" name="AutoShape 24"/>
          <p:cNvSpPr>
            <a:spLocks noChangeArrowheads="1"/>
          </p:cNvSpPr>
          <p:nvPr/>
        </p:nvSpPr>
        <p:spPr bwMode="auto">
          <a:xfrm>
            <a:off x="4786313" y="5551488"/>
            <a:ext cx="658812" cy="565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4D2"/>
              </a:gs>
              <a:gs pos="50000">
                <a:schemeClr val="bg1"/>
              </a:gs>
              <a:gs pos="100000">
                <a:srgbClr val="FAF4D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>
                <a:cs typeface="+mn-cs"/>
              </a:rPr>
              <a:t>=</a:t>
            </a:r>
            <a:endParaRPr lang="ru-RU" sz="2800" b="1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/>
      <p:bldP spid="3079" grpId="0"/>
      <p:bldP spid="3080" grpId="0"/>
      <p:bldP spid="3081" grpId="0"/>
      <p:bldP spid="3082" grpId="0"/>
      <p:bldP spid="3083" grpId="0"/>
      <p:bldP spid="3084" grpId="0"/>
      <p:bldP spid="3085" grpId="0"/>
      <p:bldP spid="3086" grpId="0"/>
      <p:bldP spid="3087" grpId="0"/>
      <p:bldP spid="3088" grpId="0"/>
      <p:bldP spid="3090" grpId="0" animBg="1"/>
      <p:bldP spid="3091" grpId="0" animBg="1"/>
      <p:bldP spid="3092" grpId="0" animBg="1"/>
      <p:bldP spid="3093" grpId="0" animBg="1"/>
      <p:bldP spid="3094" grpId="0" animBg="1"/>
      <p:bldP spid="3095" grpId="0" animBg="1"/>
      <p:bldP spid="309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0" y="0"/>
          <a:ext cx="9144000" cy="6870630"/>
        </p:xfrm>
        <a:graphic>
          <a:graphicData uri="http://schemas.openxmlformats.org/presentationml/2006/ole">
            <p:oleObj spid="_x0000_s41985" name="Слайд" r:id="rId3" imgW="4570656" imgH="342732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ustomShape 1"/>
          <p:cNvSpPr/>
          <p:nvPr/>
        </p:nvSpPr>
        <p:spPr>
          <a:xfrm>
            <a:off x="6661644" y="657417"/>
            <a:ext cx="1697413" cy="1697591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800" y="0"/>
                </a:moveTo>
                <a:lnTo>
                  <a:pt x="21600" y="10800"/>
                </a:lnTo>
                <a:lnTo>
                  <a:pt x="10800" y="21600"/>
                </a:lnTo>
                <a:lnTo>
                  <a:pt x="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00CC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0" name="CustomShape 2"/>
          <p:cNvSpPr/>
          <p:nvPr/>
        </p:nvSpPr>
        <p:spPr>
          <a:xfrm>
            <a:off x="783723" y="979757"/>
            <a:ext cx="1436172" cy="1109737"/>
          </a:xfrm>
          <a:prstGeom prst="rect">
            <a:avLst/>
          </a:prstGeom>
          <a:solidFill>
            <a:srgbClr val="FFFF00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1" name="CustomShape 3"/>
          <p:cNvSpPr/>
          <p:nvPr/>
        </p:nvSpPr>
        <p:spPr>
          <a:xfrm>
            <a:off x="979654" y="1179953"/>
            <a:ext cx="979000" cy="6482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24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CustomShape 4"/>
          <p:cNvSpPr/>
          <p:nvPr/>
        </p:nvSpPr>
        <p:spPr>
          <a:xfrm>
            <a:off x="3853304" y="914439"/>
            <a:ext cx="1305552" cy="1305689"/>
          </a:xfrm>
          <a:prstGeom prst="ellipse">
            <a:avLst/>
          </a:prstGeom>
          <a:solidFill>
            <a:srgbClr val="66FF66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3" name="CustomShape 5"/>
          <p:cNvSpPr/>
          <p:nvPr/>
        </p:nvSpPr>
        <p:spPr>
          <a:xfrm>
            <a:off x="3970863" y="1203467"/>
            <a:ext cx="992062" cy="5885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32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4" name="CustomShape 6"/>
          <p:cNvSpPr/>
          <p:nvPr/>
        </p:nvSpPr>
        <p:spPr>
          <a:xfrm>
            <a:off x="6791938" y="1122474"/>
            <a:ext cx="1370862" cy="65251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320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CustomShape 7"/>
          <p:cNvSpPr/>
          <p:nvPr/>
        </p:nvSpPr>
        <p:spPr>
          <a:xfrm>
            <a:off x="6399750" y="4441563"/>
            <a:ext cx="2155238" cy="1109737"/>
          </a:xfrm>
          <a:custGeom>
            <a:avLst/>
            <a:gdLst/>
            <a:ahLst/>
            <a:cxnLst/>
            <a:rect l="l" t="t" r="r" b="b"/>
            <a:pathLst>
              <a:path w="6603" h="3402">
                <a:moveTo>
                  <a:pt x="1650" y="0"/>
                </a:moveTo>
                <a:lnTo>
                  <a:pt x="6602" y="0"/>
                </a:lnTo>
                <a:lnTo>
                  <a:pt x="4952" y="3401"/>
                </a:lnTo>
                <a:lnTo>
                  <a:pt x="0" y="3401"/>
                </a:lnTo>
                <a:lnTo>
                  <a:pt x="1650" y="0"/>
                </a:lnTo>
              </a:path>
            </a:pathLst>
          </a:custGeom>
          <a:solidFill>
            <a:srgbClr val="FFFF00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6" name="CustomShape 8"/>
          <p:cNvSpPr/>
          <p:nvPr/>
        </p:nvSpPr>
        <p:spPr>
          <a:xfrm>
            <a:off x="457172" y="4114977"/>
            <a:ext cx="1632103" cy="1501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800" y="0"/>
                </a:moveTo>
                <a:lnTo>
                  <a:pt x="0" y="8260"/>
                </a:lnTo>
                <a:lnTo>
                  <a:pt x="4230" y="21600"/>
                </a:lnTo>
                <a:lnTo>
                  <a:pt x="17370" y="21600"/>
                </a:lnTo>
                <a:lnTo>
                  <a:pt x="21600" y="826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7" name="CustomShape 9"/>
          <p:cNvSpPr/>
          <p:nvPr/>
        </p:nvSpPr>
        <p:spPr>
          <a:xfrm>
            <a:off x="3396132" y="4049660"/>
            <a:ext cx="1697413" cy="1762908"/>
          </a:xfrm>
          <a:custGeom>
            <a:avLst/>
            <a:gdLst/>
            <a:ahLst/>
            <a:cxnLst/>
            <a:rect l="l" t="t" r="r" b="b"/>
            <a:pathLst>
              <a:path w="5202" h="5402">
                <a:moveTo>
                  <a:pt x="2600" y="0"/>
                </a:moveTo>
                <a:lnTo>
                  <a:pt x="5201" y="5401"/>
                </a:lnTo>
                <a:lnTo>
                  <a:pt x="0" y="5401"/>
                </a:lnTo>
                <a:lnTo>
                  <a:pt x="2600" y="0"/>
                </a:lnTo>
              </a:path>
            </a:pathLst>
          </a:custGeom>
          <a:solidFill>
            <a:srgbClr val="FF3300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8" name="CustomShape 10"/>
          <p:cNvSpPr/>
          <p:nvPr/>
        </p:nvSpPr>
        <p:spPr>
          <a:xfrm>
            <a:off x="6792265" y="4641759"/>
            <a:ext cx="1240241" cy="6482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270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9" name="CustomShape 11"/>
          <p:cNvSpPr/>
          <p:nvPr/>
        </p:nvSpPr>
        <p:spPr>
          <a:xfrm>
            <a:off x="3772646" y="4702831"/>
            <a:ext cx="979000" cy="6482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5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0" name="CustomShape 12"/>
          <p:cNvSpPr/>
          <p:nvPr/>
        </p:nvSpPr>
        <p:spPr>
          <a:xfrm>
            <a:off x="764457" y="4497409"/>
            <a:ext cx="979000" cy="6482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12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CustomShape 13"/>
          <p:cNvSpPr/>
          <p:nvPr/>
        </p:nvSpPr>
        <p:spPr>
          <a:xfrm>
            <a:off x="2436072" y="737757"/>
            <a:ext cx="1155338" cy="6482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+ 8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2" name="CustomShape 14"/>
          <p:cNvSpPr/>
          <p:nvPr/>
        </p:nvSpPr>
        <p:spPr>
          <a:xfrm>
            <a:off x="5159509" y="737757"/>
            <a:ext cx="1240241" cy="6482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·</a:t>
            </a: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10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3" name="CustomShape 15"/>
          <p:cNvSpPr/>
          <p:nvPr/>
        </p:nvSpPr>
        <p:spPr>
          <a:xfrm>
            <a:off x="7526025" y="2820719"/>
            <a:ext cx="1483849" cy="6482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5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</a:t>
            </a: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50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CustomShape 16"/>
          <p:cNvSpPr/>
          <p:nvPr/>
        </p:nvSpPr>
        <p:spPr>
          <a:xfrm>
            <a:off x="4885206" y="4166251"/>
            <a:ext cx="1435519" cy="6482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: 90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5" name="CustomShape 17"/>
          <p:cNvSpPr/>
          <p:nvPr/>
        </p:nvSpPr>
        <p:spPr>
          <a:xfrm>
            <a:off x="2312636" y="4140124"/>
            <a:ext cx="1240241" cy="6482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+ 9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6" name="CustomShape 18"/>
          <p:cNvSpPr/>
          <p:nvPr/>
        </p:nvSpPr>
        <p:spPr>
          <a:xfrm>
            <a:off x="1203994" y="3178983"/>
            <a:ext cx="1451847" cy="6482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·</a:t>
            </a: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2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7" name="CustomShape 19"/>
          <p:cNvSpPr/>
          <p:nvPr/>
        </p:nvSpPr>
        <p:spPr>
          <a:xfrm>
            <a:off x="1264079" y="2530058"/>
            <a:ext cx="1604673" cy="6482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+ 12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CustomShape 20"/>
          <p:cNvSpPr/>
          <p:nvPr/>
        </p:nvSpPr>
        <p:spPr>
          <a:xfrm>
            <a:off x="2220548" y="1534952"/>
            <a:ext cx="1632103" cy="3200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rgbClr val="4A7EBB"/>
            </a:solidFill>
            <a:rou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9" name="CustomShape 21"/>
          <p:cNvSpPr/>
          <p:nvPr/>
        </p:nvSpPr>
        <p:spPr>
          <a:xfrm flipV="1">
            <a:off x="5159509" y="1503926"/>
            <a:ext cx="1501482" cy="62704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rgbClr val="4A7EBB"/>
            </a:solidFill>
            <a:rou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0" name="CustomShape 22"/>
          <p:cNvSpPr/>
          <p:nvPr/>
        </p:nvSpPr>
        <p:spPr>
          <a:xfrm>
            <a:off x="7510024" y="2367091"/>
            <a:ext cx="88822" cy="2073818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rgbClr val="4A7EBB"/>
            </a:solidFill>
            <a:rou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1" name="CustomShape 23"/>
          <p:cNvSpPr/>
          <p:nvPr/>
        </p:nvSpPr>
        <p:spPr>
          <a:xfrm flipH="1">
            <a:off x="4684703" y="4931441"/>
            <a:ext cx="2011882" cy="64664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rgbClr val="4A7EBB"/>
            </a:solidFill>
            <a:rou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2" name="CustomShape 24"/>
          <p:cNvSpPr/>
          <p:nvPr/>
        </p:nvSpPr>
        <p:spPr>
          <a:xfrm flipH="1" flipV="1">
            <a:off x="2089274" y="4706423"/>
            <a:ext cx="1566793" cy="391249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rgbClr val="4A7EBB"/>
            </a:solidFill>
            <a:rou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3" name="CustomShape 25"/>
          <p:cNvSpPr/>
          <p:nvPr/>
        </p:nvSpPr>
        <p:spPr>
          <a:xfrm flipV="1">
            <a:off x="1273550" y="2124438"/>
            <a:ext cx="62698" cy="1989559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rgbClr val="FF0000"/>
            </a:solidFill>
            <a:rou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CustomShape 1"/>
          <p:cNvSpPr/>
          <p:nvPr/>
        </p:nvSpPr>
        <p:spPr>
          <a:xfrm>
            <a:off x="489500" y="4441563"/>
            <a:ext cx="1697086" cy="1391907"/>
          </a:xfrm>
          <a:prstGeom prst="trapezoid">
            <a:avLst>
              <a:gd name="adj" fmla="val 25000"/>
            </a:avLst>
          </a:prstGeom>
          <a:solidFill>
            <a:srgbClr val="00B05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5" name="CustomShape 2"/>
          <p:cNvSpPr/>
          <p:nvPr/>
        </p:nvSpPr>
        <p:spPr>
          <a:xfrm>
            <a:off x="6690380" y="4000672"/>
            <a:ext cx="1564507" cy="1991192"/>
          </a:xfrm>
          <a:prstGeom prst="diamond">
            <a:avLst/>
          </a:prstGeom>
          <a:solidFill>
            <a:srgbClr val="FF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6" name="CustomShape 3"/>
          <p:cNvSpPr/>
          <p:nvPr/>
        </p:nvSpPr>
        <p:spPr>
          <a:xfrm>
            <a:off x="3343557" y="3967687"/>
            <a:ext cx="1828034" cy="1861537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7" name="CustomShape 4"/>
          <p:cNvSpPr/>
          <p:nvPr/>
        </p:nvSpPr>
        <p:spPr>
          <a:xfrm>
            <a:off x="3886612" y="928809"/>
            <a:ext cx="1171666" cy="117178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8" name="CustomShape 5"/>
          <p:cNvSpPr/>
          <p:nvPr/>
        </p:nvSpPr>
        <p:spPr>
          <a:xfrm>
            <a:off x="6757977" y="941873"/>
            <a:ext cx="1436499" cy="1109737"/>
          </a:xfrm>
          <a:prstGeom prst="rect">
            <a:avLst/>
          </a:prstGeom>
          <a:solidFill>
            <a:srgbClr val="00B0F0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9" name="CustomShape 6"/>
          <p:cNvSpPr/>
          <p:nvPr/>
        </p:nvSpPr>
        <p:spPr>
          <a:xfrm>
            <a:off x="6661318" y="656763"/>
            <a:ext cx="1697086" cy="1697265"/>
          </a:xfrm>
          <a:custGeom>
            <a:avLst/>
            <a:gdLst/>
            <a:ahLst/>
            <a:cxnLst/>
            <a:rect l="l" t="t" r="r" b="b"/>
            <a:pathLst>
              <a:path w="1871663" h="1871663">
                <a:moveTo>
                  <a:pt x="10800" y="0"/>
                </a:moveTo>
                <a:lnTo>
                  <a:pt x="21600" y="10800"/>
                </a:lnTo>
                <a:lnTo>
                  <a:pt x="10800" y="21600"/>
                </a:lnTo>
                <a:lnTo>
                  <a:pt x="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00CCCC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0" name="CustomShape 7"/>
          <p:cNvSpPr/>
          <p:nvPr/>
        </p:nvSpPr>
        <p:spPr>
          <a:xfrm>
            <a:off x="783396" y="979430"/>
            <a:ext cx="1436499" cy="1109737"/>
          </a:xfrm>
          <a:prstGeom prst="rect">
            <a:avLst/>
          </a:prstGeom>
          <a:solidFill>
            <a:srgbClr val="FFFF00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1" name="CustomShape 8"/>
          <p:cNvSpPr/>
          <p:nvPr/>
        </p:nvSpPr>
        <p:spPr>
          <a:xfrm>
            <a:off x="979327" y="1179627"/>
            <a:ext cx="978674" cy="6472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15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2" name="CustomShape 9"/>
          <p:cNvSpPr/>
          <p:nvPr/>
        </p:nvSpPr>
        <p:spPr>
          <a:xfrm>
            <a:off x="3853304" y="914439"/>
            <a:ext cx="1305552" cy="1305689"/>
          </a:xfrm>
          <a:custGeom>
            <a:avLst/>
            <a:gdLst/>
            <a:ahLst/>
            <a:cxnLst/>
            <a:rect l="l" t="t" r="r" b="b"/>
            <a:pathLst>
              <a:path w="1439863" h="1439862">
                <a:moveTo>
                  <a:pt x="0" y="2000"/>
                </a:moveTo>
                <a:lnTo>
                  <a:pt x="2000" y="2000"/>
                </a:lnTo>
                <a:lnTo>
                  <a:pt x="180" y="90"/>
                </a:lnTo>
                <a:lnTo>
                  <a:pt x="2000" y="2000"/>
                </a:lnTo>
                <a:lnTo>
                  <a:pt x="270" y="90"/>
                </a:lnTo>
                <a:lnTo>
                  <a:pt x="0" y="2000"/>
                </a:lnTo>
                <a:close/>
              </a:path>
            </a:pathLst>
          </a:custGeom>
          <a:solidFill>
            <a:srgbClr val="66FF66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3" name="CustomShape 10"/>
          <p:cNvSpPr/>
          <p:nvPr/>
        </p:nvSpPr>
        <p:spPr>
          <a:xfrm>
            <a:off x="3968576" y="1123454"/>
            <a:ext cx="978674" cy="6472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22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4" name="CustomShape 11"/>
          <p:cNvSpPr/>
          <p:nvPr/>
        </p:nvSpPr>
        <p:spPr>
          <a:xfrm>
            <a:off x="6790958" y="1175054"/>
            <a:ext cx="1370209" cy="65186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220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5" name="CustomShape 12"/>
          <p:cNvSpPr/>
          <p:nvPr/>
        </p:nvSpPr>
        <p:spPr>
          <a:xfrm>
            <a:off x="6399424" y="4441563"/>
            <a:ext cx="2154911" cy="1109737"/>
          </a:xfrm>
          <a:custGeom>
            <a:avLst/>
            <a:gdLst/>
            <a:ahLst/>
            <a:cxnLst/>
            <a:rect l="l" t="t" r="r" b="b"/>
            <a:pathLst>
              <a:path w="2376488" h="1223963">
                <a:moveTo>
                  <a:pt x="1650" y="0"/>
                </a:moveTo>
                <a:lnTo>
                  <a:pt x="6602" y="0"/>
                </a:lnTo>
                <a:lnTo>
                  <a:pt x="4952" y="3401"/>
                </a:lnTo>
                <a:lnTo>
                  <a:pt x="0" y="3401"/>
                </a:lnTo>
                <a:lnTo>
                  <a:pt x="1650" y="0"/>
                </a:lnTo>
              </a:path>
            </a:pathLst>
          </a:custGeom>
          <a:solidFill>
            <a:srgbClr val="FFFF00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6" name="CustomShape 13"/>
          <p:cNvSpPr/>
          <p:nvPr/>
        </p:nvSpPr>
        <p:spPr>
          <a:xfrm>
            <a:off x="456519" y="4114651"/>
            <a:ext cx="1632429" cy="1501313"/>
          </a:xfrm>
          <a:custGeom>
            <a:avLst/>
            <a:gdLst/>
            <a:ahLst/>
            <a:cxnLst/>
            <a:rect l="l" t="t" r="r" b="b"/>
            <a:pathLst>
              <a:path w="1800225" h="1655762">
                <a:moveTo>
                  <a:pt x="10800" y="0"/>
                </a:moveTo>
                <a:lnTo>
                  <a:pt x="0" y="8260"/>
                </a:lnTo>
                <a:lnTo>
                  <a:pt x="4230" y="21600"/>
                </a:lnTo>
                <a:lnTo>
                  <a:pt x="17370" y="21600"/>
                </a:lnTo>
                <a:lnTo>
                  <a:pt x="21600" y="8260"/>
                </a:lnTo>
                <a:lnTo>
                  <a:pt x="10800" y="0"/>
                </a:lnTo>
                <a:close/>
              </a:path>
            </a:pathLst>
          </a:custGeom>
          <a:solidFill>
            <a:srgbClr val="729FCF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7" name="CustomShape 14"/>
          <p:cNvSpPr/>
          <p:nvPr/>
        </p:nvSpPr>
        <p:spPr>
          <a:xfrm>
            <a:off x="3395479" y="4049660"/>
            <a:ext cx="1697086" cy="1762255"/>
          </a:xfrm>
          <a:custGeom>
            <a:avLst/>
            <a:gdLst/>
            <a:ahLst/>
            <a:cxnLst/>
            <a:rect l="l" t="t" r="r" b="b"/>
            <a:pathLst>
              <a:path w="1871663" h="1943100">
                <a:moveTo>
                  <a:pt x="2600" y="0"/>
                </a:moveTo>
                <a:lnTo>
                  <a:pt x="5201" y="5401"/>
                </a:lnTo>
                <a:lnTo>
                  <a:pt x="0" y="5401"/>
                </a:lnTo>
                <a:lnTo>
                  <a:pt x="2600" y="0"/>
                </a:lnTo>
              </a:path>
            </a:pathLst>
          </a:custGeom>
          <a:solidFill>
            <a:srgbClr val="FF3300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8" name="CustomShape 15"/>
          <p:cNvSpPr/>
          <p:nvPr/>
        </p:nvSpPr>
        <p:spPr>
          <a:xfrm>
            <a:off x="6790958" y="4641759"/>
            <a:ext cx="1240568" cy="6472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95B3D7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150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9" name="CustomShape 16"/>
          <p:cNvSpPr/>
          <p:nvPr/>
        </p:nvSpPr>
        <p:spPr>
          <a:xfrm>
            <a:off x="3787341" y="4693360"/>
            <a:ext cx="978674" cy="6472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5400" b="1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5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0" name="CustomShape 17"/>
          <p:cNvSpPr/>
          <p:nvPr/>
        </p:nvSpPr>
        <p:spPr>
          <a:xfrm>
            <a:off x="784702" y="4778272"/>
            <a:ext cx="978674" cy="75833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5400" b="1" spc="-1" dirty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1" name="CustomShape 18"/>
          <p:cNvSpPr/>
          <p:nvPr/>
        </p:nvSpPr>
        <p:spPr>
          <a:xfrm>
            <a:off x="2481136" y="849776"/>
            <a:ext cx="978674" cy="6472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0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+ 7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2" name="CustomShape 19"/>
          <p:cNvSpPr/>
          <p:nvPr/>
        </p:nvSpPr>
        <p:spPr>
          <a:xfrm>
            <a:off x="6268476" y="2624114"/>
            <a:ext cx="1240568" cy="6472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- 70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3" name="CustomShape 20"/>
          <p:cNvSpPr/>
          <p:nvPr/>
        </p:nvSpPr>
        <p:spPr>
          <a:xfrm>
            <a:off x="2220548" y="4249857"/>
            <a:ext cx="1240568" cy="6472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0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· 6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4" name="CustomShape 21"/>
          <p:cNvSpPr/>
          <p:nvPr/>
        </p:nvSpPr>
        <p:spPr>
          <a:xfrm>
            <a:off x="1398292" y="2791000"/>
            <a:ext cx="1240568" cy="6472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0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: 2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5" name="CustomShape 22"/>
          <p:cNvSpPr/>
          <p:nvPr/>
        </p:nvSpPr>
        <p:spPr>
          <a:xfrm>
            <a:off x="0" y="2812554"/>
            <a:ext cx="1240568" cy="6472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0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- 15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6" name="CustomShape 23"/>
          <p:cNvSpPr/>
          <p:nvPr/>
        </p:nvSpPr>
        <p:spPr>
          <a:xfrm flipV="1">
            <a:off x="2220548" y="1514377"/>
            <a:ext cx="1665411" cy="195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0760"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97" name="CustomShape 24"/>
          <p:cNvSpPr/>
          <p:nvPr/>
        </p:nvSpPr>
        <p:spPr>
          <a:xfrm flipV="1">
            <a:off x="5077544" y="1563365"/>
            <a:ext cx="1665411" cy="17962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0760"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98" name="CustomShape 25"/>
          <p:cNvSpPr/>
          <p:nvPr/>
        </p:nvSpPr>
        <p:spPr>
          <a:xfrm flipH="1">
            <a:off x="7471491" y="2052263"/>
            <a:ext cx="3592" cy="194775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0760"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99" name="CustomShape 26"/>
          <p:cNvSpPr/>
          <p:nvPr/>
        </p:nvSpPr>
        <p:spPr>
          <a:xfrm flipH="1">
            <a:off x="4866592" y="5005902"/>
            <a:ext cx="1825421" cy="23841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0760"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00" name="CustomShape 27"/>
          <p:cNvSpPr/>
          <p:nvPr/>
        </p:nvSpPr>
        <p:spPr>
          <a:xfrm flipH="1">
            <a:off x="2012535" y="5001656"/>
            <a:ext cx="1737579" cy="1348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0760"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01" name="CustomShape 28"/>
          <p:cNvSpPr/>
          <p:nvPr/>
        </p:nvSpPr>
        <p:spPr>
          <a:xfrm flipV="1">
            <a:off x="1339186" y="2163955"/>
            <a:ext cx="128988" cy="2276301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4000">
            <a:solidFill>
              <a:srgbClr val="FF0000"/>
            </a:solidFill>
            <a:custDash>
              <a:ds d="400000" sp="300000"/>
            </a:custDash>
            <a:rou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02" name="CustomShape 29"/>
          <p:cNvSpPr/>
          <p:nvPr/>
        </p:nvSpPr>
        <p:spPr>
          <a:xfrm>
            <a:off x="5509571" y="947751"/>
            <a:ext cx="449988" cy="6345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?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3" name="CustomShape 30"/>
          <p:cNvSpPr/>
          <p:nvPr/>
        </p:nvSpPr>
        <p:spPr>
          <a:xfrm>
            <a:off x="5126527" y="868391"/>
            <a:ext cx="1370209" cy="647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· 10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4" name="CustomShape 31"/>
          <p:cNvSpPr/>
          <p:nvPr/>
        </p:nvSpPr>
        <p:spPr>
          <a:xfrm>
            <a:off x="5485080" y="4306029"/>
            <a:ext cx="449988" cy="6345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?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5" name="CustomShape 32"/>
          <p:cNvSpPr/>
          <p:nvPr/>
        </p:nvSpPr>
        <p:spPr>
          <a:xfrm>
            <a:off x="5065788" y="4249857"/>
            <a:ext cx="1240568" cy="647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: 30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Effect">
                      <p:stCondLst>
                        <p:cond delay="indefinite"/>
                      </p:stCondLst>
                      <p:childTnLst>
                        <p:par>
                          <p:cTn id="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Effect">
                      <p:stCondLst>
                        <p:cond delay="indefinite"/>
                      </p:stCondLst>
                      <p:childTnLst>
                        <p:par>
                          <p:cTn id="1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Effect">
                      <p:stCondLst>
                        <p:cond delay="indefinite"/>
                      </p:stCondLst>
                      <p:childTnLst>
                        <p:par>
                          <p:cTn id="2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Effect">
                      <p:stCondLst>
                        <p:cond delay="indefinite"/>
                      </p:stCondLst>
                      <p:childTnLst>
                        <p:par>
                          <p:cTn id="2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Effect">
                      <p:stCondLst>
                        <p:cond delay="indefinite"/>
                      </p:stCondLst>
                      <p:childTnLst>
                        <p:par>
                          <p:cTn id="2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CustomShape 1"/>
          <p:cNvSpPr/>
          <p:nvPr/>
        </p:nvSpPr>
        <p:spPr>
          <a:xfrm>
            <a:off x="540116" y="692688"/>
            <a:ext cx="2015474" cy="12955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7" name="CustomShape 2"/>
          <p:cNvSpPr/>
          <p:nvPr/>
        </p:nvSpPr>
        <p:spPr>
          <a:xfrm>
            <a:off x="4067848" y="620839"/>
            <a:ext cx="1727456" cy="151143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8" name="CustomShape 3"/>
          <p:cNvSpPr/>
          <p:nvPr/>
        </p:nvSpPr>
        <p:spPr>
          <a:xfrm>
            <a:off x="7307889" y="548663"/>
            <a:ext cx="1727456" cy="1511438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9" name="CustomShape 4"/>
          <p:cNvSpPr/>
          <p:nvPr/>
        </p:nvSpPr>
        <p:spPr>
          <a:xfrm>
            <a:off x="7236047" y="3645020"/>
            <a:ext cx="1727456" cy="15114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0" name="CustomShape 5"/>
          <p:cNvSpPr/>
          <p:nvPr/>
        </p:nvSpPr>
        <p:spPr>
          <a:xfrm>
            <a:off x="4067848" y="3716869"/>
            <a:ext cx="1727456" cy="151143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1" name="CustomShape 6"/>
          <p:cNvSpPr/>
          <p:nvPr/>
        </p:nvSpPr>
        <p:spPr>
          <a:xfrm>
            <a:off x="684125" y="836712"/>
            <a:ext cx="1727456" cy="9960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60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340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2" name="CustomShape 7"/>
          <p:cNvSpPr/>
          <p:nvPr/>
        </p:nvSpPr>
        <p:spPr>
          <a:xfrm>
            <a:off x="4067848" y="836712"/>
            <a:ext cx="1727456" cy="9960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60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170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3" name="CustomShape 8"/>
          <p:cNvSpPr/>
          <p:nvPr/>
        </p:nvSpPr>
        <p:spPr>
          <a:xfrm>
            <a:off x="7307889" y="836712"/>
            <a:ext cx="1727456" cy="9960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60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90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4" name="CustomShape 9"/>
          <p:cNvSpPr/>
          <p:nvPr/>
        </p:nvSpPr>
        <p:spPr>
          <a:xfrm>
            <a:off x="4067848" y="3933069"/>
            <a:ext cx="1727456" cy="9960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60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27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10"/>
          <p:cNvSpPr/>
          <p:nvPr/>
        </p:nvSpPr>
        <p:spPr>
          <a:xfrm>
            <a:off x="7236047" y="3933069"/>
            <a:ext cx="1727456" cy="9960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60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540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6" name="CustomShape 11"/>
          <p:cNvSpPr/>
          <p:nvPr/>
        </p:nvSpPr>
        <p:spPr>
          <a:xfrm>
            <a:off x="2555916" y="1340633"/>
            <a:ext cx="1511279" cy="326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chemeClr val="tx1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7" name="CustomShape 12"/>
          <p:cNvSpPr/>
          <p:nvPr/>
        </p:nvSpPr>
        <p:spPr>
          <a:xfrm>
            <a:off x="5795957" y="1340633"/>
            <a:ext cx="1511279" cy="326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chemeClr val="tx1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8" name="CustomShape 13"/>
          <p:cNvSpPr/>
          <p:nvPr/>
        </p:nvSpPr>
        <p:spPr>
          <a:xfrm flipH="1">
            <a:off x="8099449" y="2060754"/>
            <a:ext cx="71188" cy="1583613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chemeClr val="tx1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9" name="CustomShape 14"/>
          <p:cNvSpPr/>
          <p:nvPr/>
        </p:nvSpPr>
        <p:spPr>
          <a:xfrm flipH="1" flipV="1">
            <a:off x="5795304" y="4436337"/>
            <a:ext cx="1439438" cy="326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chemeClr val="tx1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0" name="CustomShape 15"/>
          <p:cNvSpPr/>
          <p:nvPr/>
        </p:nvSpPr>
        <p:spPr>
          <a:xfrm flipH="1" flipV="1">
            <a:off x="2627431" y="4436337"/>
            <a:ext cx="1439438" cy="3266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chemeClr val="tx1"/>
            </a:solidFill>
            <a:round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1" name="CustomShape 16"/>
          <p:cNvSpPr/>
          <p:nvPr/>
        </p:nvSpPr>
        <p:spPr>
          <a:xfrm>
            <a:off x="611957" y="3860893"/>
            <a:ext cx="2015474" cy="12955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2" name="CustomShape 17"/>
          <p:cNvSpPr/>
          <p:nvPr/>
        </p:nvSpPr>
        <p:spPr>
          <a:xfrm>
            <a:off x="2196057" y="548663"/>
            <a:ext cx="2159483" cy="9039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5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: 2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3" name="CustomShape 18"/>
          <p:cNvSpPr/>
          <p:nvPr/>
        </p:nvSpPr>
        <p:spPr>
          <a:xfrm>
            <a:off x="6371993" y="2420978"/>
            <a:ext cx="2159483" cy="9039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5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∙</a:t>
            </a:r>
            <a:r>
              <a:rPr lang="ru-RU" sz="5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6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4" name="CustomShape 19"/>
          <p:cNvSpPr/>
          <p:nvPr/>
        </p:nvSpPr>
        <p:spPr>
          <a:xfrm>
            <a:off x="5507939" y="3500996"/>
            <a:ext cx="2159483" cy="9039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5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: ?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5" name="CustomShape 20"/>
          <p:cNvSpPr/>
          <p:nvPr/>
        </p:nvSpPr>
        <p:spPr>
          <a:xfrm>
            <a:off x="755966" y="4004917"/>
            <a:ext cx="1727456" cy="9960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60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50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6" name="CustomShape 21"/>
          <p:cNvSpPr/>
          <p:nvPr/>
        </p:nvSpPr>
        <p:spPr>
          <a:xfrm>
            <a:off x="2411907" y="3645020"/>
            <a:ext cx="2159483" cy="9039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5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 ?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CustomShape 22"/>
          <p:cNvSpPr/>
          <p:nvPr/>
        </p:nvSpPr>
        <p:spPr>
          <a:xfrm>
            <a:off x="5507939" y="476815"/>
            <a:ext cx="2159483" cy="9039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5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?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8" name="CustomShape 23"/>
          <p:cNvSpPr/>
          <p:nvPr/>
        </p:nvSpPr>
        <p:spPr>
          <a:xfrm>
            <a:off x="5580107" y="476815"/>
            <a:ext cx="2159483" cy="9039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54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- 80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9" name="CustomShape 24"/>
          <p:cNvSpPr/>
          <p:nvPr/>
        </p:nvSpPr>
        <p:spPr>
          <a:xfrm>
            <a:off x="5507939" y="3500996"/>
            <a:ext cx="2159483" cy="9039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54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: 20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0" name="CustomShape 25"/>
          <p:cNvSpPr/>
          <p:nvPr/>
        </p:nvSpPr>
        <p:spPr>
          <a:xfrm>
            <a:off x="2411907" y="3521897"/>
            <a:ext cx="2159483" cy="9039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54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+ 23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repl">
                                        <p:cTn id="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11" dur="5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repl">
                                        <p:cTn id="1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repl">
                                        <p:cTn id="2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27" dur="5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repl">
                                        <p:cTn id="34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38" dur="5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" dur="5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repl">
                                        <p:cTn id="45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CustomShape 1"/>
          <p:cNvSpPr/>
          <p:nvPr/>
        </p:nvSpPr>
        <p:spPr>
          <a:xfrm>
            <a:off x="1044311" y="454281"/>
            <a:ext cx="7809798" cy="4346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1393" tIns="30696" rIns="61393" bIns="30696"/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Заполните цепочку вычислений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2" name="CustomShape 2"/>
          <p:cNvSpPr/>
          <p:nvPr/>
        </p:nvSpPr>
        <p:spPr>
          <a:xfrm>
            <a:off x="3641045" y="1340768"/>
            <a:ext cx="1579027" cy="1523713"/>
          </a:xfrm>
          <a:prstGeom prst="ellipse">
            <a:avLst/>
          </a:prstGeom>
          <a:solidFill>
            <a:srgbClr val="729FCF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3"/>
          <p:cNvSpPr/>
          <p:nvPr/>
        </p:nvSpPr>
        <p:spPr>
          <a:xfrm>
            <a:off x="1547664" y="3943193"/>
            <a:ext cx="1945781" cy="1646047"/>
          </a:xfrm>
          <a:prstGeom prst="ellipse">
            <a:avLst/>
          </a:prstGeom>
          <a:solidFill>
            <a:srgbClr val="729FCF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CustomShape 4"/>
          <p:cNvSpPr/>
          <p:nvPr/>
        </p:nvSpPr>
        <p:spPr>
          <a:xfrm>
            <a:off x="5061217" y="4237120"/>
            <a:ext cx="1310983" cy="1208104"/>
          </a:xfrm>
          <a:prstGeom prst="ellipse">
            <a:avLst/>
          </a:prstGeom>
          <a:solidFill>
            <a:srgbClr val="729FCF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5" name="CustomShape 5"/>
          <p:cNvSpPr/>
          <p:nvPr/>
        </p:nvSpPr>
        <p:spPr>
          <a:xfrm>
            <a:off x="611561" y="908721"/>
            <a:ext cx="1754304" cy="1466536"/>
          </a:xfrm>
          <a:prstGeom prst="ellipse">
            <a:avLst/>
          </a:prstGeom>
          <a:solidFill>
            <a:srgbClr val="729FCF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6" name="CustomShape 6"/>
          <p:cNvSpPr/>
          <p:nvPr/>
        </p:nvSpPr>
        <p:spPr>
          <a:xfrm>
            <a:off x="6335746" y="2492897"/>
            <a:ext cx="1404606" cy="1204378"/>
          </a:xfrm>
          <a:prstGeom prst="ellipse">
            <a:avLst/>
          </a:prstGeom>
          <a:solidFill>
            <a:srgbClr val="729FCF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7" name="Line 7"/>
          <p:cNvSpPr/>
          <p:nvPr/>
        </p:nvSpPr>
        <p:spPr>
          <a:xfrm>
            <a:off x="2367169" y="2033321"/>
            <a:ext cx="1273550" cy="293600"/>
          </a:xfrm>
          <a:prstGeom prst="line">
            <a:avLst/>
          </a:prstGeom>
          <a:ln w="36000">
            <a:solidFill>
              <a:srgbClr val="0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8" name="Line 8"/>
          <p:cNvSpPr/>
          <p:nvPr/>
        </p:nvSpPr>
        <p:spPr>
          <a:xfrm flipH="1">
            <a:off x="3297187" y="2866114"/>
            <a:ext cx="589751" cy="1126720"/>
          </a:xfrm>
          <a:prstGeom prst="line">
            <a:avLst/>
          </a:prstGeom>
          <a:ln w="36000">
            <a:solidFill>
              <a:srgbClr val="0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9" name="Line 9"/>
          <p:cNvSpPr/>
          <p:nvPr/>
        </p:nvSpPr>
        <p:spPr>
          <a:xfrm flipV="1">
            <a:off x="5796610" y="3648286"/>
            <a:ext cx="734414" cy="687789"/>
          </a:xfrm>
          <a:prstGeom prst="line">
            <a:avLst/>
          </a:prstGeom>
          <a:ln w="36000">
            <a:solidFill>
              <a:srgbClr val="0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0" name="Line 10"/>
          <p:cNvSpPr/>
          <p:nvPr/>
        </p:nvSpPr>
        <p:spPr>
          <a:xfrm>
            <a:off x="3493771" y="4531700"/>
            <a:ext cx="1567446" cy="98302"/>
          </a:xfrm>
          <a:prstGeom prst="line">
            <a:avLst/>
          </a:prstGeom>
          <a:ln w="36000">
            <a:solidFill>
              <a:srgbClr val="0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1" name="CustomShape 11"/>
          <p:cNvSpPr/>
          <p:nvPr/>
        </p:nvSpPr>
        <p:spPr>
          <a:xfrm>
            <a:off x="899593" y="1196752"/>
            <a:ext cx="1320630" cy="9815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1393" tIns="30696" rIns="61393" bIns="30696"/>
          <a:lstStyle/>
          <a:p>
            <a:pPr>
              <a:lnSpc>
                <a:spcPct val="100000"/>
              </a:lnSpc>
            </a:pPr>
            <a:r>
              <a:rPr lang="ru-RU" sz="5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14</a:t>
            </a:r>
            <a:endParaRPr lang="ru-RU" sz="5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2" name="CustomShape 12"/>
          <p:cNvSpPr/>
          <p:nvPr/>
        </p:nvSpPr>
        <p:spPr>
          <a:xfrm>
            <a:off x="2483768" y="1412777"/>
            <a:ext cx="912691" cy="75934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1393" tIns="30696" rIns="61393" bIns="30696"/>
          <a:lstStyle/>
          <a:p>
            <a:pPr>
              <a:lnSpc>
                <a:spcPct val="100000"/>
              </a:lnSpc>
            </a:pPr>
            <a:r>
              <a:rPr lang="ru-RU" sz="48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· 3</a:t>
            </a:r>
            <a:endParaRPr lang="ru-RU" sz="4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3" name="CustomShape 13"/>
          <p:cNvSpPr/>
          <p:nvPr/>
        </p:nvSpPr>
        <p:spPr>
          <a:xfrm>
            <a:off x="1907704" y="2852936"/>
            <a:ext cx="1684032" cy="6986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1393" tIns="30696" rIns="61393" bIns="30696"/>
          <a:lstStyle/>
          <a:p>
            <a:pPr>
              <a:lnSpc>
                <a:spcPct val="100000"/>
              </a:lnSpc>
            </a:pPr>
            <a:r>
              <a:rPr lang="ru-RU" sz="48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+ 18</a:t>
            </a:r>
            <a:endParaRPr lang="ru-RU" sz="4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4" name="CustomShape 14"/>
          <p:cNvSpPr/>
          <p:nvPr/>
        </p:nvSpPr>
        <p:spPr>
          <a:xfrm>
            <a:off x="3635897" y="3573016"/>
            <a:ext cx="1152128" cy="9443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1393" tIns="30696" rIns="61393" bIns="30696"/>
          <a:lstStyle/>
          <a:p>
            <a:pPr>
              <a:lnSpc>
                <a:spcPct val="100000"/>
              </a:lnSpc>
            </a:pPr>
            <a:r>
              <a:rPr lang="ru-RU" sz="48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· 5</a:t>
            </a:r>
            <a:endParaRPr lang="ru-RU" sz="4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5" name="CustomShape 15"/>
          <p:cNvSpPr/>
          <p:nvPr/>
        </p:nvSpPr>
        <p:spPr>
          <a:xfrm>
            <a:off x="4932040" y="3429000"/>
            <a:ext cx="1353417" cy="59779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1393" tIns="30696" rIns="61393" bIns="30696"/>
          <a:lstStyle/>
          <a:p>
            <a:pPr>
              <a:lnSpc>
                <a:spcPct val="100000"/>
              </a:lnSpc>
            </a:pPr>
            <a:r>
              <a:rPr lang="ru-RU" sz="40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- 125</a:t>
            </a:r>
            <a:endParaRPr lang="ru-RU" sz="4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16"/>
          <p:cNvSpPr/>
          <p:nvPr/>
        </p:nvSpPr>
        <p:spPr>
          <a:xfrm>
            <a:off x="3787994" y="1700808"/>
            <a:ext cx="1216054" cy="9680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1393" tIns="30696" rIns="61393" bIns="30696"/>
          <a:lstStyle/>
          <a:p>
            <a:pPr>
              <a:lnSpc>
                <a:spcPct val="100000"/>
              </a:lnSpc>
            </a:pPr>
            <a:r>
              <a:rPr lang="ru-RU" sz="48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42</a:t>
            </a:r>
            <a:endParaRPr lang="ru-RU" sz="4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7" name="CustomShape 17"/>
          <p:cNvSpPr/>
          <p:nvPr/>
        </p:nvSpPr>
        <p:spPr>
          <a:xfrm>
            <a:off x="2051720" y="4090156"/>
            <a:ext cx="1344739" cy="106703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1393" tIns="30696" rIns="61393" bIns="30696"/>
          <a:lstStyle/>
          <a:p>
            <a:pPr>
              <a:lnSpc>
                <a:spcPct val="100000"/>
              </a:lnSpc>
            </a:pPr>
            <a:r>
              <a:rPr lang="ru-RU" sz="54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60</a:t>
            </a:r>
            <a:endParaRPr lang="ru-RU" sz="5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8" name="CustomShape 18"/>
          <p:cNvSpPr/>
          <p:nvPr/>
        </p:nvSpPr>
        <p:spPr>
          <a:xfrm>
            <a:off x="5110852" y="4453972"/>
            <a:ext cx="1189339" cy="77522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1393" tIns="30696" rIns="61393" bIns="30696"/>
          <a:lstStyle/>
          <a:p>
            <a:pPr>
              <a:lnSpc>
                <a:spcPct val="100000"/>
              </a:lnSpc>
            </a:pPr>
            <a:r>
              <a:rPr lang="ru-RU" sz="48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300</a:t>
            </a:r>
            <a:endParaRPr lang="ru-RU" sz="4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9" name="CustomShape 19"/>
          <p:cNvSpPr/>
          <p:nvPr/>
        </p:nvSpPr>
        <p:spPr>
          <a:xfrm>
            <a:off x="6419996" y="2708920"/>
            <a:ext cx="1248348" cy="7927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1393" tIns="30696" rIns="61393" bIns="30696"/>
          <a:lstStyle/>
          <a:p>
            <a:pPr>
              <a:lnSpc>
                <a:spcPct val="100000"/>
              </a:lnSpc>
            </a:pPr>
            <a:r>
              <a:rPr lang="ru-RU" sz="48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175</a:t>
            </a:r>
            <a:endParaRPr lang="ru-RU" sz="4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Effect">
                      <p:stCondLst>
                        <p:cond delay="indefinite"/>
                      </p:stCondLst>
                      <p:childTnLst>
                        <p:par>
                          <p:cTn id="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Effect">
                      <p:stCondLst>
                        <p:cond delay="indefinite"/>
                      </p:stCondLst>
                      <p:childTnLst>
                        <p:par>
                          <p:cTn id="1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CustomShape 1"/>
          <p:cNvSpPr/>
          <p:nvPr/>
        </p:nvSpPr>
        <p:spPr>
          <a:xfrm>
            <a:off x="587465" y="5978800"/>
            <a:ext cx="8620625" cy="57968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Заполните цепочку вычислений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1" name="CustomShape 2"/>
          <p:cNvSpPr/>
          <p:nvPr/>
        </p:nvSpPr>
        <p:spPr>
          <a:xfrm>
            <a:off x="3330822" y="1501967"/>
            <a:ext cx="1174278" cy="1174401"/>
          </a:xfrm>
          <a:prstGeom prst="ellipse">
            <a:avLst/>
          </a:prstGeom>
          <a:solidFill>
            <a:srgbClr val="729FCF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3"/>
          <p:cNvSpPr/>
          <p:nvPr/>
        </p:nvSpPr>
        <p:spPr>
          <a:xfrm>
            <a:off x="1633082" y="4245611"/>
            <a:ext cx="1370209" cy="1174401"/>
          </a:xfrm>
          <a:prstGeom prst="ellipse">
            <a:avLst/>
          </a:prstGeom>
          <a:solidFill>
            <a:srgbClr val="729FCF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3" name="CustomShape 4"/>
          <p:cNvSpPr/>
          <p:nvPr/>
        </p:nvSpPr>
        <p:spPr>
          <a:xfrm>
            <a:off x="5224166" y="4506226"/>
            <a:ext cx="1174278" cy="1174401"/>
          </a:xfrm>
          <a:prstGeom prst="ellipse">
            <a:avLst/>
          </a:prstGeom>
          <a:solidFill>
            <a:srgbClr val="729FCF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4" name="CustomShape 5"/>
          <p:cNvSpPr/>
          <p:nvPr/>
        </p:nvSpPr>
        <p:spPr>
          <a:xfrm>
            <a:off x="456519" y="849776"/>
            <a:ext cx="1371515" cy="1174401"/>
          </a:xfrm>
          <a:prstGeom prst="ellipse">
            <a:avLst/>
          </a:prstGeom>
          <a:solidFill>
            <a:srgbClr val="729FCF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5" name="CustomShape 6"/>
          <p:cNvSpPr/>
          <p:nvPr/>
        </p:nvSpPr>
        <p:spPr>
          <a:xfrm>
            <a:off x="7511004" y="3102236"/>
            <a:ext cx="1174278" cy="1174401"/>
          </a:xfrm>
          <a:prstGeom prst="ellipse">
            <a:avLst/>
          </a:prstGeom>
          <a:solidFill>
            <a:srgbClr val="729FCF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Line 7"/>
          <p:cNvSpPr/>
          <p:nvPr/>
        </p:nvSpPr>
        <p:spPr>
          <a:xfrm>
            <a:off x="1828687" y="1568263"/>
            <a:ext cx="1501809" cy="391576"/>
          </a:xfrm>
          <a:prstGeom prst="line">
            <a:avLst/>
          </a:prstGeom>
          <a:ln w="36000">
            <a:solidFill>
              <a:srgbClr val="0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Line 8"/>
          <p:cNvSpPr/>
          <p:nvPr/>
        </p:nvSpPr>
        <p:spPr>
          <a:xfrm flipH="1">
            <a:off x="2741724" y="2678654"/>
            <a:ext cx="918588" cy="1697918"/>
          </a:xfrm>
          <a:prstGeom prst="line">
            <a:avLst/>
          </a:prstGeom>
          <a:ln w="36000">
            <a:solidFill>
              <a:srgbClr val="0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Line 9"/>
          <p:cNvSpPr/>
          <p:nvPr/>
        </p:nvSpPr>
        <p:spPr>
          <a:xfrm flipV="1">
            <a:off x="6204799" y="3983363"/>
            <a:ext cx="1306205" cy="656763"/>
          </a:xfrm>
          <a:prstGeom prst="line">
            <a:avLst/>
          </a:prstGeom>
          <a:ln w="36000">
            <a:solidFill>
              <a:srgbClr val="0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Line 10"/>
          <p:cNvSpPr/>
          <p:nvPr/>
        </p:nvSpPr>
        <p:spPr>
          <a:xfrm>
            <a:off x="3003618" y="4833138"/>
            <a:ext cx="2220548" cy="197258"/>
          </a:xfrm>
          <a:prstGeom prst="line">
            <a:avLst/>
          </a:prstGeom>
          <a:ln w="36000">
            <a:solidFill>
              <a:srgbClr val="0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0" name="CustomShape 11"/>
          <p:cNvSpPr/>
          <p:nvPr/>
        </p:nvSpPr>
        <p:spPr>
          <a:xfrm>
            <a:off x="587466" y="1072833"/>
            <a:ext cx="1044637" cy="6890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ru-RU" sz="40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320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1" name="CustomShape 12"/>
          <p:cNvSpPr/>
          <p:nvPr/>
        </p:nvSpPr>
        <p:spPr>
          <a:xfrm>
            <a:off x="2220548" y="998045"/>
            <a:ext cx="849033" cy="6345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ru-RU" sz="4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: 4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2" name="CustomShape 13"/>
          <p:cNvSpPr/>
          <p:nvPr/>
        </p:nvSpPr>
        <p:spPr>
          <a:xfrm>
            <a:off x="2155564" y="2939269"/>
            <a:ext cx="1109621" cy="6531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ru-RU" sz="40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·</a:t>
            </a: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lang="ru-RU" sz="4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3" name="CustomShape 14"/>
          <p:cNvSpPr/>
          <p:nvPr/>
        </p:nvSpPr>
        <p:spPr>
          <a:xfrm>
            <a:off x="3526426" y="4245611"/>
            <a:ext cx="1110927" cy="6345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ru-RU" sz="40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- 40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4" name="CustomShape 15"/>
          <p:cNvSpPr/>
          <p:nvPr/>
        </p:nvSpPr>
        <p:spPr>
          <a:xfrm>
            <a:off x="6792591" y="4376572"/>
            <a:ext cx="1109621" cy="6345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ru-RU" sz="36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: 30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5" name="CustomShape 16"/>
          <p:cNvSpPr/>
          <p:nvPr/>
        </p:nvSpPr>
        <p:spPr>
          <a:xfrm>
            <a:off x="3526426" y="1795894"/>
            <a:ext cx="849033" cy="6890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ru-RU" sz="40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80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6" name="CustomShape 17"/>
          <p:cNvSpPr/>
          <p:nvPr/>
        </p:nvSpPr>
        <p:spPr>
          <a:xfrm>
            <a:off x="1764029" y="4470302"/>
            <a:ext cx="1175911" cy="6890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ru-RU" sz="40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160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7" name="CustomShape 18"/>
          <p:cNvSpPr/>
          <p:nvPr/>
        </p:nvSpPr>
        <p:spPr>
          <a:xfrm>
            <a:off x="5290456" y="4795581"/>
            <a:ext cx="1061944" cy="6890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ru-RU" sz="40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120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8" name="CustomShape 19"/>
          <p:cNvSpPr/>
          <p:nvPr/>
        </p:nvSpPr>
        <p:spPr>
          <a:xfrm>
            <a:off x="7837882" y="3364157"/>
            <a:ext cx="1061944" cy="6890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ru-RU" sz="40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9" name="CustomShape 20"/>
          <p:cNvSpPr/>
          <p:nvPr/>
        </p:nvSpPr>
        <p:spPr>
          <a:xfrm>
            <a:off x="6073852" y="718488"/>
            <a:ext cx="1370209" cy="1370353"/>
          </a:xfrm>
          <a:prstGeom prst="ellipse">
            <a:avLst/>
          </a:prstGeom>
          <a:solidFill>
            <a:srgbClr val="729FCF"/>
          </a:solidFill>
          <a:ln w="9360">
            <a:solidFill>
              <a:srgbClr val="3465A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0" name="Line 21"/>
          <p:cNvSpPr/>
          <p:nvPr/>
        </p:nvSpPr>
        <p:spPr>
          <a:xfrm flipH="1" flipV="1">
            <a:off x="7051546" y="2088188"/>
            <a:ext cx="721352" cy="1048339"/>
          </a:xfrm>
          <a:prstGeom prst="line">
            <a:avLst/>
          </a:prstGeom>
          <a:ln w="36000">
            <a:solidFill>
              <a:srgbClr val="0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1" name="CustomShape 22"/>
          <p:cNvSpPr/>
          <p:nvPr/>
        </p:nvSpPr>
        <p:spPr>
          <a:xfrm rot="60000">
            <a:off x="6275334" y="1088836"/>
            <a:ext cx="1393394" cy="6890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ru-RU" sz="4000" b="1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240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2" name="CustomShape 23"/>
          <p:cNvSpPr/>
          <p:nvPr/>
        </p:nvSpPr>
        <p:spPr>
          <a:xfrm>
            <a:off x="7380057" y="1991845"/>
            <a:ext cx="1109621" cy="6345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ru-RU" sz="40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·</a:t>
            </a:r>
            <a:r>
              <a:rPr lang="ru-RU" sz="36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60</a:t>
            </a:r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Effect">
                      <p:stCondLst>
                        <p:cond delay="indefinite"/>
                      </p:stCondLst>
                      <p:childTnLst>
                        <p:par>
                          <p:cTn id="8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Effect">
                      <p:stCondLst>
                        <p:cond delay="indefinite"/>
                      </p:stCondLst>
                      <p:childTnLst>
                        <p:par>
                          <p:cTn id="12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Effect">
                      <p:stCondLst>
                        <p:cond delay="indefinite"/>
                      </p:stCondLst>
                      <p:childTnLst>
                        <p:par>
                          <p:cTn id="20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А)        ,       </a:t>
            </a:r>
            <a:r>
              <a:rPr lang="ru-RU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,      ,      ,     ,</a:t>
            </a:r>
            <a:endParaRPr lang="ru-RU" dirty="0" smtClean="0"/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684; 734285; 756879; 879653; 76; 3654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0,164;  3,3;  3,025;  3,256;  7,8;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8000"/>
                </a:solidFill>
                <a:latin typeface="Arial Black" pitchFamily="34" charset="0"/>
              </a:rPr>
              <a:t>Расположите в порядке возрастания числа:</a:t>
            </a: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267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267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267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34" name="Формула" r:id="rId3" imgW="114120" imgH="215640" progId="">
              <p:embed/>
            </p:oleObj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35" name="Формула" r:id="rId4" imgW="114120" imgH="215640" progId="">
              <p:embed/>
            </p:oleObj>
          </a:graphicData>
        </a:graphic>
      </p:graphicFrame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1514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1781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1556792"/>
            <a:ext cx="568745" cy="1152326"/>
          </a:xfrm>
          <a:prstGeom prst="rect">
            <a:avLst/>
          </a:prstGeom>
          <a:noFill/>
        </p:spPr>
      </p:pic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267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3" y="1639320"/>
            <a:ext cx="500067" cy="1013180"/>
          </a:xfrm>
          <a:prstGeom prst="rect">
            <a:avLst/>
          </a:prstGeom>
          <a:noFill/>
        </p:spPr>
      </p:pic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267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5" y="1643050"/>
            <a:ext cx="535325" cy="1084615"/>
          </a:xfrm>
          <a:prstGeom prst="rect">
            <a:avLst/>
          </a:prstGeom>
          <a:noFill/>
        </p:spPr>
      </p:pic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267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1714488"/>
            <a:ext cx="501882" cy="1029949"/>
          </a:xfrm>
          <a:prstGeom prst="rect">
            <a:avLst/>
          </a:prstGeom>
          <a:noFill/>
        </p:spPr>
      </p:pic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2705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1714488"/>
            <a:ext cx="500066" cy="1000135"/>
          </a:xfrm>
          <a:prstGeom prst="rect">
            <a:avLst/>
          </a:prstGeom>
          <a:noFill/>
        </p:spPr>
      </p:pic>
      <p:sp>
        <p:nvSpPr>
          <p:cNvPr id="1062" name="Rectangle 38"/>
          <p:cNvSpPr>
            <a:spLocks noChangeArrowheads="1"/>
          </p:cNvSpPr>
          <p:nvPr/>
        </p:nvSpPr>
        <p:spPr bwMode="auto">
          <a:xfrm>
            <a:off x="0" y="267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1714488"/>
            <a:ext cx="555629" cy="1000132"/>
          </a:xfrm>
          <a:prstGeom prst="rect">
            <a:avLst/>
          </a:prstGeom>
          <a:noFill/>
        </p:spPr>
      </p:pic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0" y="267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«Сравнение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десятичных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дробей»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0" y="0"/>
          <a:ext cx="9144000" cy="6999015"/>
        </p:xfrm>
        <a:graphic>
          <a:graphicData uri="http://schemas.openxmlformats.org/presentationml/2006/ole">
            <p:oleObj spid="_x0000_s18433" name="Слайд" r:id="rId3" imgW="4113170" imgH="308458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399</TotalTime>
  <Words>255</Words>
  <Application>Microsoft Office PowerPoint</Application>
  <PresentationFormat>Экран (4:3)</PresentationFormat>
  <Paragraphs>109</Paragraphs>
  <Slides>14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Открытая</vt:lpstr>
      <vt:lpstr>Формула</vt:lpstr>
      <vt:lpstr>Слайд</vt:lpstr>
      <vt:lpstr>«Без знания дробей никто не может признаваться сведущим в арифметике»                                       Цицерон</vt:lpstr>
      <vt:lpstr>Слайд 2</vt:lpstr>
      <vt:lpstr>Слайд 3</vt:lpstr>
      <vt:lpstr>Слайд 4</vt:lpstr>
      <vt:lpstr>Слайд 5</vt:lpstr>
      <vt:lpstr>Слайд 6</vt:lpstr>
      <vt:lpstr>Расположите в порядке возрастания числа:</vt:lpstr>
      <vt:lpstr> Тема:</vt:lpstr>
      <vt:lpstr>Слайд 9</vt:lpstr>
      <vt:lpstr>Слайд 10</vt:lpstr>
      <vt:lpstr>5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«Без знания дробей никто не может признаваться сведущим в арифметике»                                       Цицерон</dc:title>
  <dc:creator>asus</dc:creator>
  <cp:lastModifiedBy>asus</cp:lastModifiedBy>
  <cp:revision>40</cp:revision>
  <dcterms:modified xsi:type="dcterms:W3CDTF">2023-03-14T18:29:14Z</dcterms:modified>
</cp:coreProperties>
</file>