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63" r:id="rId4"/>
    <p:sldId id="262" r:id="rId5"/>
    <p:sldId id="265" r:id="rId6"/>
    <p:sldId id="267" r:id="rId7"/>
    <p:sldId id="268" r:id="rId8"/>
    <p:sldId id="269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6" autoAdjust="0"/>
    <p:restoredTop sz="94660"/>
  </p:normalViewPr>
  <p:slideViewPr>
    <p:cSldViewPr snapToGrid="0">
      <p:cViewPr varScale="1">
        <p:scale>
          <a:sx n="73" d="100"/>
          <a:sy n="73" d="100"/>
        </p:scale>
        <p:origin x="96" y="5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850F-8A05-4106-835E-210BD3D7A242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3F26-E5AD-43E4-BBAB-CF8AF8F435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31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850F-8A05-4106-835E-210BD3D7A242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3F26-E5AD-43E4-BBAB-CF8AF8F435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087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850F-8A05-4106-835E-210BD3D7A242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3F26-E5AD-43E4-BBAB-CF8AF8F435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126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850F-8A05-4106-835E-210BD3D7A242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3F26-E5AD-43E4-BBAB-CF8AF8F435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219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850F-8A05-4106-835E-210BD3D7A242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3F26-E5AD-43E4-BBAB-CF8AF8F435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9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850F-8A05-4106-835E-210BD3D7A242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3F26-E5AD-43E4-BBAB-CF8AF8F435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087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850F-8A05-4106-835E-210BD3D7A242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3F26-E5AD-43E4-BBAB-CF8AF8F435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780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850F-8A05-4106-835E-210BD3D7A242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3F26-E5AD-43E4-BBAB-CF8AF8F435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719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850F-8A05-4106-835E-210BD3D7A242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3F26-E5AD-43E4-BBAB-CF8AF8F435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269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850F-8A05-4106-835E-210BD3D7A242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3F26-E5AD-43E4-BBAB-CF8AF8F435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240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850F-8A05-4106-835E-210BD3D7A242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3F26-E5AD-43E4-BBAB-CF8AF8F435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588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0850F-8A05-4106-835E-210BD3D7A242}" type="datetimeFigureOut">
              <a:rPr lang="ru-RU" smtClean="0"/>
              <a:t>13.03.2023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43F26-E5AD-43E4-BBAB-CF8AF8F435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480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2016125" y="176213"/>
            <a:ext cx="8229600" cy="1143000"/>
          </a:xfrm>
        </p:spPr>
        <p:txBody>
          <a:bodyPr/>
          <a:lstStyle/>
          <a:p>
            <a:pPr algn="ctr"/>
            <a:r>
              <a:rPr lang="ru-RU" altLang="ru-RU" smtClean="0"/>
              <a:t>Об авторе: Анатолий Алексин</a:t>
            </a:r>
          </a:p>
        </p:txBody>
      </p:sp>
      <p:pic>
        <p:nvPicPr>
          <p:cNvPr id="4099" name="Рисунок 3" descr="Изображение выглядит как человек, мужчина, внутренний, сидит&#10;&#10;Автоматически созданное описание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"/>
          <a:stretch>
            <a:fillRect/>
          </a:stretch>
        </p:blipFill>
        <p:spPr bwMode="auto">
          <a:xfrm>
            <a:off x="1946276" y="1255713"/>
            <a:ext cx="2911475" cy="381635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5060951" y="1425575"/>
            <a:ext cx="5472113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000">
                <a:solidFill>
                  <a:srgbClr val="C00000"/>
                </a:solidFill>
              </a:rPr>
              <a:t>Русский прозаик, драматург.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000">
                <a:solidFill>
                  <a:srgbClr val="C00000"/>
                </a:solidFill>
              </a:rPr>
              <a:t>Произведения изданы на 48 языках мира.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000">
                <a:solidFill>
                  <a:srgbClr val="C00000"/>
                </a:solidFill>
              </a:rPr>
              <a:t>Ряд произведений экранизирован, многие – ставятся на театральных сценах.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000">
                <a:solidFill>
                  <a:srgbClr val="C00000"/>
                </a:solidFill>
              </a:rPr>
              <a:t>Награждён высшими советскими орденами: Орденом Ленина, двумя Орденами Трудового Красного Знамени,  а также высокими зарубежными наградами.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000">
                <a:solidFill>
                  <a:srgbClr val="C00000"/>
                </a:solidFill>
              </a:rPr>
              <a:t>Включён в Почётный список имени великого датского писателя                     Х.-К. Андерсена.</a:t>
            </a:r>
          </a:p>
        </p:txBody>
      </p:sp>
    </p:spTree>
    <p:extLst>
      <p:ext uri="{BB962C8B-B14F-4D97-AF65-F5344CB8AC3E}">
        <p14:creationId xmlns:p14="http://schemas.microsoft.com/office/powerpoint/2010/main" val="155654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2016125" y="176213"/>
            <a:ext cx="8229600" cy="1143000"/>
          </a:xfrm>
        </p:spPr>
        <p:txBody>
          <a:bodyPr/>
          <a:lstStyle/>
          <a:p>
            <a:r>
              <a:rPr lang="ru-RU" altLang="ru-RU" smtClean="0"/>
              <a:t>Об авторе</a:t>
            </a:r>
          </a:p>
        </p:txBody>
      </p:sp>
      <p:pic>
        <p:nvPicPr>
          <p:cNvPr id="5123" name="Рисунок 3" descr="Изображение выглядит как человек, мужчина, внутренний, сидит&#10;&#10;Автоматически созданное описание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"/>
          <a:stretch>
            <a:fillRect/>
          </a:stretch>
        </p:blipFill>
        <p:spPr bwMode="auto">
          <a:xfrm>
            <a:off x="874221" y="1774442"/>
            <a:ext cx="2911475" cy="381635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914" y="1574801"/>
            <a:ext cx="1941512" cy="19685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0" r="4588" b="3445"/>
          <a:stretch>
            <a:fillRect/>
          </a:stretch>
        </p:blipFill>
        <p:spPr bwMode="auto">
          <a:xfrm>
            <a:off x="6934200" y="410779"/>
            <a:ext cx="1971675" cy="305435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650" y="410779"/>
            <a:ext cx="1758950" cy="27273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331" y="3798889"/>
            <a:ext cx="1701800" cy="24733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0236" y="3798889"/>
            <a:ext cx="1998662" cy="3141662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891" y="4133057"/>
            <a:ext cx="1582738" cy="24733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344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409903" y="476250"/>
            <a:ext cx="9804072" cy="1143000"/>
          </a:xfrm>
        </p:spPr>
        <p:txBody>
          <a:bodyPr>
            <a:normAutofit fontScale="90000"/>
          </a:bodyPr>
          <a:lstStyle/>
          <a:p>
            <a:r>
              <a:rPr lang="ru-RU" altLang="ru-RU" dirty="0" smtClean="0"/>
              <a:t>А. Алексин. </a:t>
            </a:r>
            <a:br>
              <a:rPr lang="ru-RU" altLang="ru-RU" dirty="0" smtClean="0"/>
            </a:br>
            <a:r>
              <a:rPr lang="ru-RU" altLang="ru-RU" dirty="0" smtClean="0"/>
              <a:t>«Домашнее сочинение</a:t>
            </a:r>
            <a:r>
              <a:rPr lang="ru-RU" altLang="ru-RU" dirty="0" smtClean="0"/>
              <a:t>»</a:t>
            </a:r>
            <a:r>
              <a:rPr lang="ru-RU" dirty="0"/>
              <a:t> .</a:t>
            </a:r>
            <a:r>
              <a:rPr lang="ru-RU" b="1" dirty="0"/>
              <a:t> </a:t>
            </a:r>
            <a:r>
              <a:rPr lang="ru-RU" dirty="0"/>
              <a:t>История о мечтах, разру­шенных </a:t>
            </a:r>
            <a:r>
              <a:rPr lang="ru-RU" dirty="0" smtClean="0"/>
              <a:t>войной.</a:t>
            </a:r>
            <a:endParaRPr lang="ru-RU" altLang="ru-RU" dirty="0" smtClean="0"/>
          </a:p>
        </p:txBody>
      </p:sp>
      <p:pic>
        <p:nvPicPr>
          <p:cNvPr id="6147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407" y="2284504"/>
            <a:ext cx="4215744" cy="4128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51769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48972"/>
          </a:xfrm>
        </p:spPr>
        <p:txBody>
          <a:bodyPr/>
          <a:lstStyle/>
          <a:p>
            <a:r>
              <a:rPr lang="ru-RU" dirty="0" smtClean="0"/>
              <a:t>Реконструкция сюжета рассказа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1228" y="1555532"/>
            <a:ext cx="11435255" cy="4676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— Запирать книги — это кощунство! — ответил папа. — Они еще никому не приносили вреда.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А может, вообще отменить это понятие — «ребенок»? — спросила мама. Раз в тринадцать лет можно все то же самое, что и в тридцать пять!</a:t>
            </a:r>
          </a:p>
          <a:p>
            <a:pPr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неожиданно остановился. Между 78-й и 79-й страницами, лежал исписанный незнакомым ему почерком двойной лист, вырванный из обыкновенной тетрадки в линеечку</a:t>
            </a:r>
          </a:p>
          <a:p>
            <a:pPr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потом мы оба спустились вниз, где ждала нас его мать, и сказали ей: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„Все в порядке!“ Она не поверила, зарыдала… А мы стали уверять ее: „Опасности нет. Опасности больше нет!..“ Чтобы иметь возможность хоть раз сказать это, стоит жить на земле!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Говорили, что когда-то она была очень веселой. И даже любила петь…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потом стала тихой и, казалось, все время думала о чем-то одном. Думала, думала…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Люди возвращались с работы… Одни торопились так, будто дома их ждал какой-то сюрприз. Другие шли медленно, на ходу о чем-то размышляя, будто и не расставались с делами 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Она сняла очки… Белая шапочка уже не так молодила ее.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Она медленно пошла вверх по лестнице, забыв, что в доме есть лифт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026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838199" y="222292"/>
            <a:ext cx="10515600" cy="1049926"/>
          </a:xfrm>
        </p:spPr>
        <p:txBody>
          <a:bodyPr/>
          <a:lstStyle/>
          <a:p>
            <a:pPr algn="ctr"/>
            <a:r>
              <a:rPr lang="ru-RU" altLang="ru-RU" sz="2800" dirty="0"/>
              <a:t>Какие из предложенных изобразительных материалов тематически близки рассказу             А.Г. Алексина? Обоснуйте своё мнение.</a:t>
            </a:r>
          </a:p>
        </p:txBody>
      </p:sp>
      <p:pic>
        <p:nvPicPr>
          <p:cNvPr id="10243" name="Рисунок 3" descr="Изображение выглядит как человек, одежда, здание, внешний&#10;&#10;Автоматически созданное описание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26" y="1773238"/>
            <a:ext cx="2314575" cy="39878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4" name="TextBox 4"/>
          <p:cNvSpPr txBox="1">
            <a:spLocks noChangeArrowheads="1"/>
          </p:cNvSpPr>
          <p:nvPr/>
        </p:nvSpPr>
        <p:spPr bwMode="auto">
          <a:xfrm>
            <a:off x="10210801" y="2224005"/>
            <a:ext cx="1728788" cy="64611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dirty="0">
                <a:solidFill>
                  <a:srgbClr val="C00000"/>
                </a:solidFill>
              </a:rPr>
              <a:t>Б. Постников. Отличница</a:t>
            </a:r>
          </a:p>
        </p:txBody>
      </p:sp>
      <p:pic>
        <p:nvPicPr>
          <p:cNvPr id="10245" name="Рисунок 6" descr="Изображение выглядит как внутренний&#10;&#10;Автоматически созданное описание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162" y="1504787"/>
            <a:ext cx="3856038" cy="319087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Рисунок 8" descr="Изображение выглядит как внутренний, стена&#10;&#10;Автоматически созданное описание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682" y="4046483"/>
            <a:ext cx="3574682" cy="246987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7" name="TextBox 9"/>
          <p:cNvSpPr txBox="1">
            <a:spLocks noChangeArrowheads="1"/>
          </p:cNvSpPr>
          <p:nvPr/>
        </p:nvSpPr>
        <p:spPr bwMode="auto">
          <a:xfrm>
            <a:off x="8402491" y="5993608"/>
            <a:ext cx="1944687" cy="646112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dirty="0">
                <a:solidFill>
                  <a:srgbClr val="C00000"/>
                </a:solidFill>
              </a:rPr>
              <a:t>А. Богомолов.  Стол сына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11469" y="4840050"/>
            <a:ext cx="2759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>
                <a:solidFill>
                  <a:srgbClr val="FF0000"/>
                </a:solidFill>
              </a:rPr>
              <a:t>Корстелев</a:t>
            </a:r>
            <a:r>
              <a:rPr lang="ru-RU" dirty="0">
                <a:solidFill>
                  <a:srgbClr val="FF0000"/>
                </a:solidFill>
              </a:rPr>
              <a:t> Память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108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800"/>
              <a:t>Какие из предложенных изобразительных материалов тематически близки рассказу             А.Г. Алексина? Обоснуйте своё мнение.</a:t>
            </a:r>
          </a:p>
        </p:txBody>
      </p:sp>
      <p:pic>
        <p:nvPicPr>
          <p:cNvPr id="11267" name="Рисунок 5" descr="Изображение выглядит как желтый, человек, растение&#10;&#10;Автоматически созданное описание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232" y="1690688"/>
            <a:ext cx="4140200" cy="2760662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8" name="TextBox 7"/>
          <p:cNvSpPr txBox="1">
            <a:spLocks noChangeArrowheads="1"/>
          </p:cNvSpPr>
          <p:nvPr/>
        </p:nvSpPr>
        <p:spPr bwMode="auto">
          <a:xfrm>
            <a:off x="1472927" y="4799013"/>
            <a:ext cx="2890837" cy="36988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dirty="0">
                <a:solidFill>
                  <a:srgbClr val="C00000"/>
                </a:solidFill>
              </a:rPr>
              <a:t>В. Гусев. Золотые шары</a:t>
            </a:r>
          </a:p>
        </p:txBody>
      </p:sp>
      <p:pic>
        <p:nvPicPr>
          <p:cNvPr id="11269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114" y="1700213"/>
            <a:ext cx="3906837" cy="46863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0" name="TextBox 12"/>
          <p:cNvSpPr txBox="1">
            <a:spLocks noChangeArrowheads="1"/>
          </p:cNvSpPr>
          <p:nvPr/>
        </p:nvSpPr>
        <p:spPr bwMode="auto">
          <a:xfrm>
            <a:off x="4618038" y="5776913"/>
            <a:ext cx="1728788" cy="6477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dirty="0">
                <a:solidFill>
                  <a:srgbClr val="C00000"/>
                </a:solidFill>
              </a:rPr>
              <a:t>В. Боровик. Юность 40-х</a:t>
            </a:r>
          </a:p>
        </p:txBody>
      </p:sp>
    </p:spTree>
    <p:extLst>
      <p:ext uri="{BB962C8B-B14F-4D97-AF65-F5344CB8AC3E}">
        <p14:creationId xmlns:p14="http://schemas.microsoft.com/office/powerpoint/2010/main" val="3009095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5344" y="344104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Погибшим –</a:t>
            </a:r>
            <a:br>
              <a:rPr lang="ru-RU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Быть бессменно на посту,</a:t>
            </a:r>
            <a:br>
              <a:rPr lang="ru-RU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Им жить в названьях улиц и в былинах.</a:t>
            </a:r>
            <a:br>
              <a:rPr lang="ru-RU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Их подвигов святую красоту</a:t>
            </a:r>
            <a:br>
              <a:rPr lang="ru-RU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Отобразят художники в картинах.</a:t>
            </a:r>
            <a:br>
              <a:rPr lang="ru-RU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Живым –</a:t>
            </a:r>
            <a:br>
              <a:rPr lang="ru-RU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Героев чтить, не забывать,</a:t>
            </a:r>
            <a:br>
              <a:rPr lang="ru-RU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Их имена хранить в бессмертных списках,</a:t>
            </a:r>
            <a:br>
              <a:rPr lang="ru-RU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Об их отваге всем напоминать</a:t>
            </a:r>
            <a:br>
              <a:rPr lang="ru-RU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И класть цветы к подножьям обелисков</a:t>
            </a:r>
            <a:endParaRPr lang="ru-RU" dirty="0"/>
          </a:p>
        </p:txBody>
      </p:sp>
      <p:pic>
        <p:nvPicPr>
          <p:cNvPr id="1026" name="Picture 2" descr="Вечный огонь памятник неизвестному солдат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19" y="-2459421"/>
            <a:ext cx="7620000" cy="508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4951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чный огонь памятник неизвестному солдат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60" y="0"/>
            <a:ext cx="10218136" cy="682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89434" y="1008993"/>
            <a:ext cx="641131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Погибшим –</a:t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dirty="0">
                <a:solidFill>
                  <a:schemeClr val="bg1"/>
                </a:solidFill>
              </a:rPr>
              <a:t>Быть бессменно на посту,</a:t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dirty="0">
                <a:solidFill>
                  <a:schemeClr val="bg1"/>
                </a:solidFill>
              </a:rPr>
              <a:t>Им жить в названьях улиц и в былинах.</a:t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dirty="0">
                <a:solidFill>
                  <a:schemeClr val="bg1"/>
                </a:solidFill>
              </a:rPr>
              <a:t>Их подвигов святую красоту</a:t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dirty="0">
                <a:solidFill>
                  <a:schemeClr val="bg1"/>
                </a:solidFill>
              </a:rPr>
              <a:t>Отобразят художники в картинах.</a:t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dirty="0">
                <a:solidFill>
                  <a:schemeClr val="bg1"/>
                </a:solidFill>
              </a:rPr>
              <a:t>Живым –</a:t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dirty="0">
                <a:solidFill>
                  <a:schemeClr val="bg1"/>
                </a:solidFill>
              </a:rPr>
              <a:t>Героев чтить, не забывать,</a:t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dirty="0">
                <a:solidFill>
                  <a:schemeClr val="bg1"/>
                </a:solidFill>
              </a:rPr>
              <a:t>Их имена хранить в бессмертных списках,</a:t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dirty="0">
                <a:solidFill>
                  <a:schemeClr val="bg1"/>
                </a:solidFill>
              </a:rPr>
              <a:t>Об их отваге всем напоминать</a:t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dirty="0">
                <a:solidFill>
                  <a:schemeClr val="bg1"/>
                </a:solidFill>
              </a:rPr>
              <a:t>И класть цветы к подножьям обелисков</a:t>
            </a:r>
          </a:p>
        </p:txBody>
      </p:sp>
    </p:spTree>
    <p:extLst>
      <p:ext uri="{BB962C8B-B14F-4D97-AF65-F5344CB8AC3E}">
        <p14:creationId xmlns:p14="http://schemas.microsoft.com/office/powerpoint/2010/main" val="12925151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</TotalTime>
  <Words>365</Words>
  <Application>Microsoft Office PowerPoint</Application>
  <PresentationFormat>Широкоэкранный</PresentationFormat>
  <Paragraphs>28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Об авторе: Анатолий Алексин</vt:lpstr>
      <vt:lpstr>Об авторе</vt:lpstr>
      <vt:lpstr>А. Алексин.  «Домашнее сочинение» . История о мечтах, разру­шенных войной.</vt:lpstr>
      <vt:lpstr>Реконструкция сюжета рассказа</vt:lpstr>
      <vt:lpstr>Какие из предложенных изобразительных материалов тематически близки рассказу             А.Г. Алексина? Обоснуйте своё мнение.</vt:lpstr>
      <vt:lpstr>Какие из предложенных изобразительных материалов тематически близки рассказу             А.Г. Алексина? Обоснуйте своё мнение.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авторе: Анатолий Алексин</dc:title>
  <dc:creator>Учетная запись Майкрософт</dc:creator>
  <cp:lastModifiedBy>Учетная запись Майкрософт</cp:lastModifiedBy>
  <cp:revision>3</cp:revision>
  <dcterms:created xsi:type="dcterms:W3CDTF">2023-03-13T05:04:40Z</dcterms:created>
  <dcterms:modified xsi:type="dcterms:W3CDTF">2023-03-13T05:28:13Z</dcterms:modified>
</cp:coreProperties>
</file>