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7AB02-AB68-4692-A9A4-D19690F8471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B2454-72FA-4554-B66F-8E2951B5A3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519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B2454-72FA-4554-B66F-8E2951B5A34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146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B2454-72FA-4554-B66F-8E2951B5A34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49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C0C54-4C3D-2416-8E05-C3EA6CEDCC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D82224E-58B7-F3DF-104C-AE426C1F7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A62B4B-B259-D2AB-BEB3-EC4E5499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C68067-552B-7706-08D4-1EF169E56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8CF2CA-2048-5541-609F-169C9F304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14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CF156-C6AA-F58C-7B04-45BD4ABE0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0CB2C95-E799-B83F-5519-29FCFAB3E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7AD561-7E3C-B7C2-3E33-A44B6F0B0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D0E8BC-1327-F3BB-C347-3A5CCDE7B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7A0AB2-AE9E-B4AD-6D72-A54BE0AB0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712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A5172FD-33DA-2387-D5BF-BC2D8F9353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748C99-602E-B202-DD16-8D88333A7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C87E0F-7DAC-D0CA-CD19-CDFE3A2A2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A3E36A-35E2-204E-D6E2-D7C469061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1A40A6-3FC3-502D-A975-CCF8B2FD0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521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4C5223-5630-15FA-5557-2E8492708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BD6931-B6D0-C0B1-940F-F13089544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F0F17C-D768-D09C-DA23-001739B72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3A242C-0C77-AEB6-A7EE-3676A1BB0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3EC46D-A64A-CAE2-C4C5-BB04F8C31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984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E54213-4E0F-B984-20BE-0F6904D06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C77366-62C4-ACD3-8AEE-7291A72DB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B86351-15E6-C4F7-F51B-E9CD65B28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EC072C-AEF2-311E-C146-2340EE3A6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8E6237-69EF-8483-CB9C-CE5791EE0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645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79D98-D17A-9772-EAA6-B98CD54D1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5D2ED7-6624-0AB0-00F8-FD5B1B957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30E69F-3341-B277-5B86-0268200CCB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872869-5D45-B287-452B-AD0507382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AC8B48D-5AE2-4830-5903-FDBDFECED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2C6319-1EBD-AED8-EEC8-7C6C4B02F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473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8B8770-9645-2067-4CB7-03C7EDEC7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C6F8F0-B8EB-26F3-66F1-FF2817A2FF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604443-D768-E5F0-CDDB-94F402C91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409C75-643C-5FAA-7B38-6A383AA831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C094B00-7376-B881-195B-F8C1E7DDC7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9E5FBA4-C012-91DF-C1B3-BD1EB7229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7985564-C557-0B82-5006-5B38C39D9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051C17-6E2D-5ECF-AD48-989DD6642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90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477A9-2261-5E74-F7EA-27FED2599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1E00C0A-CF3D-E6EC-63D2-F2588F183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29465F6-4BFE-303E-AF37-7D6E0C32D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89370E8-9CC2-9657-3361-0A7FBC727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285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683307F-9C5A-9A0E-A788-581516BDE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4E71E2-CE0E-EA33-B17D-68344D735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BE33F2-9349-B6DA-23BD-D663D8C0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173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A57EDB-835D-2B40-22CA-51B09C9F6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C137D3-A74C-37EF-1CDF-F22C3068C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C9E3F3-30AA-89D5-DC25-87AC983E24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F1F4D1-44A5-0078-3F50-AFDBBFC57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A5B4B9-5BB8-C15D-68F8-3F3FC3D1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751E69-0E36-3FD8-395A-26DAB0C5A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482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448259-72C2-F9F1-BF43-7294874EF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3DD889D-DA70-CFFC-C07E-5109E50F05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AAAD1AE-0D80-E1B6-255A-F5E36886BA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06E263-46B7-A384-365B-2C9C26996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2798F9-0062-2A5F-6555-6FA3236A1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AB635F-5EF9-CC22-061D-BE994EE3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78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8966B-6423-8C82-B577-7DE9A22D4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050094-9F55-57D6-F221-0FC99439E8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E6B23A-1C4A-8E8E-F702-08B6A12626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E07FB-DB4D-4739-B584-AAACAE5FE14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A9A59F-0DED-1999-79C5-627A768BE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C1E7A7-5C63-CA3D-9C7B-9F835B7EF5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637B7-9675-4EE5-A484-E48E162D8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80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61A71-52B7-EBCB-F5FA-996F65B15F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08857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Страны Азии: социалистический выбор развития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3B6B1B-A962-F7FE-DC3E-D3722BD190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79" t="29660" r="50001" b="32381"/>
          <a:stretch/>
        </p:blipFill>
        <p:spPr>
          <a:xfrm>
            <a:off x="8550912" y="503853"/>
            <a:ext cx="3451366" cy="459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07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BD2AFB-D74E-4E57-9C7F-D98DB2BD4371}"/>
              </a:ext>
            </a:extLst>
          </p:cNvPr>
          <p:cNvSpPr txBox="1"/>
          <p:nvPr/>
        </p:nvSpPr>
        <p:spPr>
          <a:xfrm>
            <a:off x="354563" y="242596"/>
            <a:ext cx="89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социализма в  Китае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0E1E14-42D4-5FCB-3586-0A71767D6D5B}"/>
              </a:ext>
            </a:extLst>
          </p:cNvPr>
          <p:cNvSpPr txBox="1"/>
          <p:nvPr/>
        </p:nvSpPr>
        <p:spPr>
          <a:xfrm>
            <a:off x="121297" y="1017035"/>
            <a:ext cx="6746033" cy="510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индустриализация;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социалистические преобразования;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советская помощь;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 помещиков были переданы крестьянам. К 1956 г. коммунисты объединили земледельцев в кооперативы.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1956 г. Мао Цзэдун - создание мощной промышленности, которая обеспечит население всем необходимым и превратит Китай в сверхдержаву («большой скачок»).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11C79F-A389-A9EC-77F7-F0CA15E06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844" y="2750773"/>
            <a:ext cx="1851180" cy="24487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2829B8-4739-8A0A-476B-3030F4EE1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1951" y="325017"/>
            <a:ext cx="2684495" cy="21475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3CFAB9-00FC-A301-DBCC-EB92EC31FF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782" r="24581"/>
          <a:stretch/>
        </p:blipFill>
        <p:spPr>
          <a:xfrm>
            <a:off x="9896670" y="3876662"/>
            <a:ext cx="2174033" cy="28336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2280E7-2C15-3F29-28DB-487FFC1B71D8}"/>
              </a:ext>
            </a:extLst>
          </p:cNvPr>
          <p:cNvSpPr txBox="1"/>
          <p:nvPr/>
        </p:nvSpPr>
        <p:spPr>
          <a:xfrm>
            <a:off x="7389844" y="5293463"/>
            <a:ext cx="1851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Дэн Сяопин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450F23-79DE-5C17-E206-EC78C2F11B49}"/>
              </a:ext>
            </a:extLst>
          </p:cNvPr>
          <p:cNvSpPr txBox="1"/>
          <p:nvPr/>
        </p:nvSpPr>
        <p:spPr>
          <a:xfrm>
            <a:off x="9554547" y="2603241"/>
            <a:ext cx="244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Мао Цзэдун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D47EDF-4D8C-4938-5B98-6D0ABA198427}"/>
              </a:ext>
            </a:extLst>
          </p:cNvPr>
          <p:cNvSpPr txBox="1"/>
          <p:nvPr/>
        </p:nvSpPr>
        <p:spPr>
          <a:xfrm>
            <a:off x="8210939" y="6335486"/>
            <a:ext cx="1548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Лю </a:t>
            </a:r>
            <a:r>
              <a:rPr lang="ru-RU" b="1" i="1" dirty="0" err="1"/>
              <a:t>Шаоци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85068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E8AAD-1333-F0A4-A61E-28C93E5A1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902" y="-2320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Мао Цзэдун и маоизм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AB5082-F673-090D-49BD-BD6D9858A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957" y="860262"/>
            <a:ext cx="11898086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военной коммуны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общность имущества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справедливость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спартанская простота жизни.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Идеи маоизма были признаны руководящими идеями КПК.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77E722-1910-59DE-E176-1FB1DFAEDB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679" t="34150" r="55141" b="50000"/>
          <a:stretch/>
        </p:blipFill>
        <p:spPr>
          <a:xfrm>
            <a:off x="7510364" y="1093528"/>
            <a:ext cx="4292083" cy="31418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3E6FD2-B4FF-54D4-8DD0-BED1C30B81F2}"/>
              </a:ext>
            </a:extLst>
          </p:cNvPr>
          <p:cNvSpPr txBox="1"/>
          <p:nvPr/>
        </p:nvSpPr>
        <p:spPr>
          <a:xfrm>
            <a:off x="146957" y="5097769"/>
            <a:ext cx="11367019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1958 г.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стала реализовываться политика «большого скачка». </a:t>
            </a:r>
          </a:p>
          <a:p>
            <a:pPr algn="ctr"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1959 г.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«большой скачок» привёл к масштабному кризису экономики.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08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65AAA-7A58-EF75-C89A-70DD36F56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29494"/>
            <a:ext cx="10515600" cy="810532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30B10E-4332-0A18-B391-99CC245F2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8" y="538000"/>
            <a:ext cx="12108024" cy="563368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«Культурная революция»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Китае. Прочитать материал, ответить на вопросы: 1) Против кого была направлена «великая пролетарская культурная революция»? Какими методами она осуществлялась? 2. Кто такие хунвэйбины.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Рыночные реформы в Китае.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материал, ответить на вопросы:  1. Какие реформы были проведены в Китае после 1978 г.? 2. В чём заключалась эффективность этих реформ?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 в конце 80-хх гг.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материал, ответить на вопросы: 1) Чем был вызван политический кризис в  КНР в  конце 1980-х  гг.? 2. Как власть справилась с кризисом?</a:t>
            </a:r>
          </a:p>
          <a:p>
            <a:pPr marL="0" indent="0" algn="just">
              <a:lnSpc>
                <a:spcPct val="16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170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9F542-8E3A-8E32-462A-E3206F81C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514"/>
            <a:ext cx="11002347" cy="3159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Корея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66AE49-3C6B-AD00-1EFA-6D0E6A0CC6FB}"/>
              </a:ext>
            </a:extLst>
          </p:cNvPr>
          <p:cNvSpPr txBox="1"/>
          <p:nvPr/>
        </p:nvSpPr>
        <p:spPr>
          <a:xfrm>
            <a:off x="0" y="615820"/>
            <a:ext cx="11688146" cy="4191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1948 г. КНДР в руках с Трудовой партией Кореи (ТПК) во главе с Ким Ир Сеном (1948-1994).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мощная армия;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сократила контакты с СССР;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постоянный контроль партийной организации и  СБ;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питания выделялись по строгой норме;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специальное разрешение для выезда из страны;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на местах;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Ким Ир Сену по всей стране.</a:t>
            </a:r>
          </a:p>
          <a:p>
            <a:pPr>
              <a:lnSpc>
                <a:spcPct val="15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AB7B645-26FB-7F19-CBAC-1B4768193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9370" y="1109313"/>
            <a:ext cx="4547120" cy="275758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A279226-7AFD-766A-3860-08DD9CBE0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217" y="3672212"/>
            <a:ext cx="2226809" cy="286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8B0FD0-22AE-DA2B-AC38-CFCF856287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7061" y="4026433"/>
            <a:ext cx="3471085" cy="19524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9EA772-FAED-8FFD-15F5-4D474DC798A2}"/>
              </a:ext>
            </a:extLst>
          </p:cNvPr>
          <p:cNvSpPr txBox="1"/>
          <p:nvPr/>
        </p:nvSpPr>
        <p:spPr>
          <a:xfrm>
            <a:off x="2478927" y="5002676"/>
            <a:ext cx="2435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Ким Чен Ир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(1994-2011)</a:t>
            </a:r>
          </a:p>
        </p:txBody>
      </p:sp>
    </p:spTree>
    <p:extLst>
      <p:ext uri="{BB962C8B-B14F-4D97-AF65-F5344CB8AC3E}">
        <p14:creationId xmlns:p14="http://schemas.microsoft.com/office/powerpoint/2010/main" val="1150620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9F542-8E3A-8E32-462A-E3206F81C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514"/>
            <a:ext cx="11002347" cy="3159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Корея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A279226-7AFD-766A-3860-08DD9CBE0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76" y="1643121"/>
            <a:ext cx="2226809" cy="286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8B0FD0-22AE-DA2B-AC38-CFCF856287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844" r="18755"/>
          <a:stretch/>
        </p:blipFill>
        <p:spPr>
          <a:xfrm>
            <a:off x="5774564" y="1366945"/>
            <a:ext cx="2986881" cy="26499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9EA772-FAED-8FFD-15F5-4D474DC798A2}"/>
              </a:ext>
            </a:extLst>
          </p:cNvPr>
          <p:cNvSpPr txBox="1"/>
          <p:nvPr/>
        </p:nvSpPr>
        <p:spPr>
          <a:xfrm>
            <a:off x="-370022" y="746942"/>
            <a:ext cx="3931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Ким Чен Ир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(1994-2011)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EEF8A1-ECBE-3AE8-0BF3-26172B0942C3}"/>
              </a:ext>
            </a:extLst>
          </p:cNvPr>
          <p:cNvSpPr txBox="1"/>
          <p:nvPr/>
        </p:nvSpPr>
        <p:spPr>
          <a:xfrm>
            <a:off x="8567575" y="1643121"/>
            <a:ext cx="3931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Ким Чен Ын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(2011- по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8154E9-E79A-F318-509E-94477510A1ED}"/>
              </a:ext>
            </a:extLst>
          </p:cNvPr>
          <p:cNvSpPr txBox="1"/>
          <p:nvPr/>
        </p:nvSpPr>
        <p:spPr>
          <a:xfrm>
            <a:off x="270588" y="4926563"/>
            <a:ext cx="44133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Корея создала и провела испытания баллистических ракет. В 2005 г. объявлено о создании в КНДР атомного оружия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79C2C9-19BD-642B-6716-FBB4DAA0020A}"/>
              </a:ext>
            </a:extLst>
          </p:cNvPr>
          <p:cNvSpPr txBox="1"/>
          <p:nvPr/>
        </p:nvSpPr>
        <p:spPr>
          <a:xfrm>
            <a:off x="8890988" y="3022648"/>
            <a:ext cx="32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 политику своих предшественников</a:t>
            </a:r>
          </a:p>
        </p:txBody>
      </p:sp>
    </p:spTree>
    <p:extLst>
      <p:ext uri="{BB962C8B-B14F-4D97-AF65-F5344CB8AC3E}">
        <p14:creationId xmlns:p14="http://schemas.microsoft.com/office/powerpoint/2010/main" val="253910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87F08-A085-EDFE-3099-973E53D05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845" y="-36266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Полпотовский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режим в  Кампучии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A1D498-1454-A140-463C-D0567F654B59}"/>
              </a:ext>
            </a:extLst>
          </p:cNvPr>
          <p:cNvSpPr txBox="1"/>
          <p:nvPr/>
        </p:nvSpPr>
        <p:spPr>
          <a:xfrm>
            <a:off x="111967" y="830424"/>
            <a:ext cx="11495315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 1975  г.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КПА «красных кхмеров» заняла столицу Камбоджи Пномпень. Страна была переименована в  Кампучию. План создания в  Кампучии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«нового общества»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Пол Пот.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Тайная организация партизан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Ангка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террор против своих бывших товарищей по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партизанскому движению;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 1977  г.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полпотовцы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стали нападать на пограничные районы Вьетнама.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январе 1979 г. вьетнамская армия нанесла удар по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полпотовцам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Вьетнамцы поддержали приход к  власти коммуниста Хун Сена. Китай попытался заступиться за Пол Пота и в марте 1979 г. вторгся во Вьетнам, но потерпел поражение. После разгрома Пол Пот скрывался в джунглях.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 1993  г. в  результате выборов к власти в  Камбодже вернулся король Нородом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Сианук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правил в 1960-е гг. Была объявлена амнистия, ей воспользовались тысячи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полпотовцев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В 1998 г., находясь под арестом, Пол Пот умер.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915061-3852-AC2A-77B6-7CE811EEC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5407" y="1399592"/>
            <a:ext cx="2011875" cy="253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26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F43500-DAD1-B8D8-AEF7-0310E35AE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97348"/>
            <a:ext cx="10515600" cy="1325563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7538E1-F6FB-0224-F6D0-3105756C5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726" y="1028215"/>
            <a:ext cx="11898086" cy="5381916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50000"/>
              </a:lnSpc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чём состоят особенности политического устройства КНДР?</a:t>
            </a:r>
          </a:p>
          <a:p>
            <a:pPr marL="514350" indent="-514350" algn="just">
              <a:lnSpc>
                <a:spcPct val="150000"/>
              </a:lnSpc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события привели к падению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полпотовского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режима?</a:t>
            </a:r>
          </a:p>
          <a:p>
            <a:pPr marL="514350" indent="-514350" algn="just">
              <a:lnSpc>
                <a:spcPct val="150000"/>
              </a:lnSpc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Расположите в  хронологической последовательности исторические события: начало реформ в  КНР, начало «культурной революции» в  КНР, ликвидация режима Пол Пота в  Камбодже, создание атомного оружия в  КНДР, начало политики «большого скачка» в КНР.</a:t>
            </a:r>
          </a:p>
        </p:txBody>
      </p:sp>
    </p:spTree>
    <p:extLst>
      <p:ext uri="{BB962C8B-B14F-4D97-AF65-F5344CB8AC3E}">
        <p14:creationId xmlns:p14="http://schemas.microsoft.com/office/powerpoint/2010/main" val="1381093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10A879-77F6-F72D-A267-345B320C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4819B5-AC19-84A6-DEBC-7090EFA4A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dirty="0"/>
              <a:t>Прочитать п. 8, вопросы к параграфу устно.</a:t>
            </a:r>
          </a:p>
          <a:p>
            <a:pPr marL="514350" indent="-514350">
              <a:buAutoNum type="arabicParenR"/>
            </a:pPr>
            <a:r>
              <a:rPr lang="ru-RU" dirty="0"/>
              <a:t> Выучить даты и понятия.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312DB9-1C06-7A4F-7435-C1F2B3B469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07" t="32789" r="34490" b="39320"/>
          <a:stretch/>
        </p:blipFill>
        <p:spPr>
          <a:xfrm>
            <a:off x="1642188" y="2911151"/>
            <a:ext cx="7781730" cy="360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2387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585</Words>
  <Application>Microsoft Office PowerPoint</Application>
  <PresentationFormat>Широкоэкранный</PresentationFormat>
  <Paragraphs>59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Wingdings</vt:lpstr>
      <vt:lpstr>Тема Office</vt:lpstr>
      <vt:lpstr>Страны Азии: социалистический выбор развития</vt:lpstr>
      <vt:lpstr>Презентация PowerPoint</vt:lpstr>
      <vt:lpstr>Мао Цзэдун и маоизм</vt:lpstr>
      <vt:lpstr>Работа в группах</vt:lpstr>
      <vt:lpstr>Северная Корея</vt:lpstr>
      <vt:lpstr>Северная Корея</vt:lpstr>
      <vt:lpstr>Полпотовский режим в  Кампучии</vt:lpstr>
      <vt:lpstr>Вопросы и задания</vt:lpstr>
      <vt:lpstr>Домашнее задание: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Страны Азии: социалистический выбор развития</dc:title>
  <dc:creator>Юрий Юрий</dc:creator>
  <cp:lastModifiedBy>Юрий Юрий</cp:lastModifiedBy>
  <cp:revision>3</cp:revision>
  <dcterms:created xsi:type="dcterms:W3CDTF">2023-10-01T17:07:44Z</dcterms:created>
  <dcterms:modified xsi:type="dcterms:W3CDTF">2023-10-01T18:12:58Z</dcterms:modified>
</cp:coreProperties>
</file>