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7" d="100"/>
          <a:sy n="47" d="100"/>
        </p:scale>
        <p:origin x="-1363" y="-9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19EF1-9B48-407E-BAD3-C68DA44D997A}" type="datetimeFigureOut">
              <a:rPr lang="ru-RU" smtClean="0"/>
              <a:t>09.02.2023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B2D08-E243-43BC-9B08-3C4F60D607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40496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19EF1-9B48-407E-BAD3-C68DA44D997A}" type="datetimeFigureOut">
              <a:rPr lang="ru-RU" smtClean="0"/>
              <a:t>09.02.2023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B2D08-E243-43BC-9B08-3C4F60D607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6449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19EF1-9B48-407E-BAD3-C68DA44D997A}" type="datetimeFigureOut">
              <a:rPr lang="ru-RU" smtClean="0"/>
              <a:t>09.02.2023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B2D08-E243-43BC-9B08-3C4F60D607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7117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19EF1-9B48-407E-BAD3-C68DA44D997A}" type="datetimeFigureOut">
              <a:rPr lang="ru-RU" smtClean="0"/>
              <a:t>09.02.2023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B2D08-E243-43BC-9B08-3C4F60D607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2909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19EF1-9B48-407E-BAD3-C68DA44D997A}" type="datetimeFigureOut">
              <a:rPr lang="ru-RU" smtClean="0"/>
              <a:t>09.02.2023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B2D08-E243-43BC-9B08-3C4F60D607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736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19EF1-9B48-407E-BAD3-C68DA44D997A}" type="datetimeFigureOut">
              <a:rPr lang="ru-RU" smtClean="0"/>
              <a:t>09.02.2023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B2D08-E243-43BC-9B08-3C4F60D607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66085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19EF1-9B48-407E-BAD3-C68DA44D997A}" type="datetimeFigureOut">
              <a:rPr lang="ru-RU" smtClean="0"/>
              <a:t>09.02.2023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B2D08-E243-43BC-9B08-3C4F60D607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821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19EF1-9B48-407E-BAD3-C68DA44D997A}" type="datetimeFigureOut">
              <a:rPr lang="ru-RU" smtClean="0"/>
              <a:t>09.02.2023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B2D08-E243-43BC-9B08-3C4F60D607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9131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19EF1-9B48-407E-BAD3-C68DA44D997A}" type="datetimeFigureOut">
              <a:rPr lang="ru-RU" smtClean="0"/>
              <a:t>09.02.2023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B2D08-E243-43BC-9B08-3C4F60D607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8662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19EF1-9B48-407E-BAD3-C68DA44D997A}" type="datetimeFigureOut">
              <a:rPr lang="ru-RU" smtClean="0"/>
              <a:t>09.02.2023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B2D08-E243-43BC-9B08-3C4F60D607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51962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19EF1-9B48-407E-BAD3-C68DA44D997A}" type="datetimeFigureOut">
              <a:rPr lang="ru-RU" smtClean="0"/>
              <a:t>09.02.2023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B2D08-E243-43BC-9B08-3C4F60D607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1001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E19EF1-9B48-407E-BAD3-C68DA44D997A}" type="datetimeFigureOut">
              <a:rPr lang="ru-RU" smtClean="0"/>
              <a:t>09.02.2023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7B2D08-E243-43BC-9B08-3C4F60D607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001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10.png"/><Relationship Id="rId5" Type="http://schemas.openxmlformats.org/officeDocument/2006/relationships/image" Target="../media/image4.jpe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513"/>
            <a:ext cx="9144000" cy="6894513"/>
          </a:xfrm>
        </p:spPr>
      </p:pic>
      <p:sp>
        <p:nvSpPr>
          <p:cNvPr id="5" name="AutoShape 6" descr="C:\Users\admin\Desktop\%D1%81%D0%B5%D0%BC%D0%B8%D0%BA3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C:\Users\admin\Desktop\%D1%81%D0%B5%D0%BC%D0%B8%D0%BA3.webp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Picture 4" descr="C:\Users\admin\Desktop\Новая папка\чуаш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5609" y="3082040"/>
            <a:ext cx="2696497" cy="2759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admin\Desktop\масл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57" y="3112301"/>
            <a:ext cx="2753962" cy="2753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admin\Desktop\саб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312738"/>
            <a:ext cx="3644841" cy="2050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admin\Desktop\символ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96" t="15894" r="19578" b="21301"/>
          <a:stretch/>
        </p:blipFill>
        <p:spPr bwMode="auto">
          <a:xfrm>
            <a:off x="3366737" y="2276872"/>
            <a:ext cx="2564425" cy="1780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admin\Desktop\питрау5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8441" y="4231331"/>
            <a:ext cx="2647306" cy="2121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31"/>
          <a:stretch/>
        </p:blipFill>
        <p:spPr bwMode="auto">
          <a:xfrm>
            <a:off x="4946096" y="328762"/>
            <a:ext cx="3906577" cy="2088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 descr="C:\Users\admin\Desktop\сабант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39" t="19712" r="20541" b="14792"/>
          <a:stretch/>
        </p:blipFill>
        <p:spPr bwMode="auto">
          <a:xfrm>
            <a:off x="2866290" y="1373140"/>
            <a:ext cx="1086526" cy="989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admin\Desktop\май ч1.pn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59" t="19236" r="19014" b="14840"/>
          <a:stretch/>
        </p:blipFill>
        <p:spPr bwMode="auto">
          <a:xfrm>
            <a:off x="2242296" y="5311073"/>
            <a:ext cx="999499" cy="1009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C:\Users\admin\Desktop\симык.pn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39" t="19249" r="18404" b="14300"/>
          <a:stretch/>
        </p:blipFill>
        <p:spPr bwMode="auto">
          <a:xfrm>
            <a:off x="7854680" y="1373140"/>
            <a:ext cx="997994" cy="1003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C:\Users\admin\Desktop\уяв.pn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89" t="19981" r="18183" b="13976"/>
          <a:stretch/>
        </p:blipFill>
        <p:spPr bwMode="auto">
          <a:xfrm>
            <a:off x="7792537" y="5085184"/>
            <a:ext cx="1060136" cy="1068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:\Users\admin\Desktop\питрау1.pn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73" t="19294" r="19326" b="13976"/>
          <a:stretch/>
        </p:blipFill>
        <p:spPr bwMode="auto">
          <a:xfrm>
            <a:off x="5383989" y="5388884"/>
            <a:ext cx="1060219" cy="1085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135376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8</cp:revision>
  <dcterms:created xsi:type="dcterms:W3CDTF">2023-02-08T18:57:18Z</dcterms:created>
  <dcterms:modified xsi:type="dcterms:W3CDTF">2023-02-09T17:07:00Z</dcterms:modified>
</cp:coreProperties>
</file>