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30"/>
  </p:notesMasterIdLst>
  <p:handoutMasterIdLst>
    <p:handoutMasterId r:id="rId31"/>
  </p:handoutMasterIdLst>
  <p:sldIdLst>
    <p:sldId id="331" r:id="rId5"/>
    <p:sldId id="332" r:id="rId6"/>
    <p:sldId id="333" r:id="rId7"/>
    <p:sldId id="334" r:id="rId8"/>
    <p:sldId id="335" r:id="rId9"/>
    <p:sldId id="337" r:id="rId10"/>
    <p:sldId id="339" r:id="rId11"/>
    <p:sldId id="338" r:id="rId12"/>
    <p:sldId id="336" r:id="rId13"/>
    <p:sldId id="256" r:id="rId14"/>
    <p:sldId id="262" r:id="rId15"/>
    <p:sldId id="257" r:id="rId16"/>
    <p:sldId id="288" r:id="rId17"/>
    <p:sldId id="296" r:id="rId18"/>
    <p:sldId id="297" r:id="rId19"/>
    <p:sldId id="299" r:id="rId20"/>
    <p:sldId id="307" r:id="rId21"/>
    <p:sldId id="308" r:id="rId22"/>
    <p:sldId id="310" r:id="rId23"/>
    <p:sldId id="318" r:id="rId24"/>
    <p:sldId id="319" r:id="rId25"/>
    <p:sldId id="321" r:id="rId26"/>
    <p:sldId id="329" r:id="rId27"/>
    <p:sldId id="330" r:id="rId28"/>
    <p:sldId id="340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721" autoAdjust="0"/>
  </p:normalViewPr>
  <p:slideViewPr>
    <p:cSldViewPr snapToGrid="0" showGuides="1">
      <p:cViewPr varScale="1">
        <p:scale>
          <a:sx n="71" d="100"/>
          <a:sy n="71" d="100"/>
        </p:scale>
        <p:origin x="57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157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47117E-D58A-422A-A81B-362E9F2EA265}" type="datetimeFigureOut">
              <a:rPr lang="ru-RU" smtClean="0"/>
              <a:t>27.11.2022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38575-B761-4121-A7E4-457BB62656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39646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552672-2D72-42C2-B0B5-4CADDCB794C9}" type="datetimeFigureOut">
              <a:rPr lang="ru-RU" noProof="0" smtClean="0"/>
              <a:t>27.11.2022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4BA502-DDEA-4552-B72A-9C62FF6620C8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52134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астольная иг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7"/>
          <p:cNvSpPr>
            <a:spLocks noGrp="1"/>
          </p:cNvSpPr>
          <p:nvPr>
            <p:ph type="body" sz="quarter" idx="13" hasCustomPrompt="1"/>
          </p:nvPr>
        </p:nvSpPr>
        <p:spPr>
          <a:xfrm>
            <a:off x="332703" y="357393"/>
            <a:ext cx="2099258" cy="914400"/>
          </a:xfr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sz="2400" b="0" i="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Категория</a:t>
            </a:r>
            <a:r>
              <a:rPr lang="ru-RU" noProof="0" dirty="0" smtClean="0"/>
              <a:t> 1</a:t>
            </a:r>
            <a:endParaRPr lang="ru-RU" noProof="0" dirty="0"/>
          </a:p>
        </p:txBody>
      </p:sp>
      <p:sp>
        <p:nvSpPr>
          <p:cNvPr id="40" name="Текст 7"/>
          <p:cNvSpPr>
            <a:spLocks noGrp="1"/>
          </p:cNvSpPr>
          <p:nvPr>
            <p:ph type="body" sz="quarter" idx="18" hasCustomPrompt="1"/>
          </p:nvPr>
        </p:nvSpPr>
        <p:spPr>
          <a:xfrm>
            <a:off x="332703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noProof="0" dirty="0" smtClean="0"/>
              <a:t>пункт</a:t>
            </a:r>
          </a:p>
        </p:txBody>
      </p:sp>
      <p:sp>
        <p:nvSpPr>
          <p:cNvPr id="45" name="Текст 7"/>
          <p:cNvSpPr>
            <a:spLocks noGrp="1"/>
          </p:cNvSpPr>
          <p:nvPr>
            <p:ph type="body" sz="quarter" idx="23" hasCustomPrompt="1"/>
          </p:nvPr>
        </p:nvSpPr>
        <p:spPr>
          <a:xfrm>
            <a:off x="332703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0" name="Текст 7"/>
          <p:cNvSpPr>
            <a:spLocks noGrp="1"/>
          </p:cNvSpPr>
          <p:nvPr>
            <p:ph type="body" sz="quarter" idx="28" hasCustomPrompt="1"/>
          </p:nvPr>
        </p:nvSpPr>
        <p:spPr>
          <a:xfrm>
            <a:off x="332703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5" name="Текст 7"/>
          <p:cNvSpPr>
            <a:spLocks noGrp="1"/>
          </p:cNvSpPr>
          <p:nvPr>
            <p:ph type="body" sz="quarter" idx="33" hasCustomPrompt="1"/>
          </p:nvPr>
        </p:nvSpPr>
        <p:spPr>
          <a:xfrm>
            <a:off x="332703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60" name="Текст 7"/>
          <p:cNvSpPr>
            <a:spLocks noGrp="1"/>
          </p:cNvSpPr>
          <p:nvPr>
            <p:ph type="body" sz="quarter" idx="38" hasCustomPrompt="1"/>
          </p:nvPr>
        </p:nvSpPr>
        <p:spPr>
          <a:xfrm>
            <a:off x="332703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36" name="Текст 7"/>
          <p:cNvSpPr>
            <a:spLocks noGrp="1"/>
          </p:cNvSpPr>
          <p:nvPr>
            <p:ph type="body" sz="quarter" idx="14" hasCustomPrompt="1"/>
          </p:nvPr>
        </p:nvSpPr>
        <p:spPr>
          <a:xfrm>
            <a:off x="2689537" y="357393"/>
            <a:ext cx="2099258" cy="914400"/>
          </a:xfr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sz="2400" b="0" i="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Категория</a:t>
            </a:r>
            <a:r>
              <a:rPr lang="ru-RU" noProof="0" dirty="0" smtClean="0"/>
              <a:t> 2</a:t>
            </a:r>
            <a:endParaRPr lang="ru-RU" noProof="0" dirty="0"/>
          </a:p>
        </p:txBody>
      </p:sp>
      <p:sp>
        <p:nvSpPr>
          <p:cNvPr id="41" name="Текст 7"/>
          <p:cNvSpPr>
            <a:spLocks noGrp="1"/>
          </p:cNvSpPr>
          <p:nvPr>
            <p:ph type="body" sz="quarter" idx="19" hasCustomPrompt="1"/>
          </p:nvPr>
        </p:nvSpPr>
        <p:spPr>
          <a:xfrm>
            <a:off x="2689537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46" name="Текст 7"/>
          <p:cNvSpPr>
            <a:spLocks noGrp="1"/>
          </p:cNvSpPr>
          <p:nvPr>
            <p:ph type="body" sz="quarter" idx="24" hasCustomPrompt="1"/>
          </p:nvPr>
        </p:nvSpPr>
        <p:spPr>
          <a:xfrm>
            <a:off x="2689537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1" name="Текст 7"/>
          <p:cNvSpPr>
            <a:spLocks noGrp="1"/>
          </p:cNvSpPr>
          <p:nvPr>
            <p:ph type="body" sz="quarter" idx="29" hasCustomPrompt="1"/>
          </p:nvPr>
        </p:nvSpPr>
        <p:spPr>
          <a:xfrm>
            <a:off x="2689537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6" name="Текст 7"/>
          <p:cNvSpPr>
            <a:spLocks noGrp="1"/>
          </p:cNvSpPr>
          <p:nvPr>
            <p:ph type="body" sz="quarter" idx="34" hasCustomPrompt="1"/>
          </p:nvPr>
        </p:nvSpPr>
        <p:spPr>
          <a:xfrm>
            <a:off x="2689537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61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2689537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37" name="Текст 7"/>
          <p:cNvSpPr>
            <a:spLocks noGrp="1"/>
          </p:cNvSpPr>
          <p:nvPr>
            <p:ph type="body" sz="quarter" idx="15" hasCustomPrompt="1"/>
          </p:nvPr>
        </p:nvSpPr>
        <p:spPr>
          <a:xfrm>
            <a:off x="5046371" y="357393"/>
            <a:ext cx="2099258" cy="914400"/>
          </a:xfr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sz="2400" b="0" i="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Категория </a:t>
            </a:r>
            <a:r>
              <a:rPr lang="ru-RU" noProof="0" dirty="0" smtClean="0"/>
              <a:t>3</a:t>
            </a:r>
            <a:endParaRPr lang="ru-RU" noProof="0" dirty="0"/>
          </a:p>
        </p:txBody>
      </p:sp>
      <p:sp>
        <p:nvSpPr>
          <p:cNvPr id="42" name="Текст 7"/>
          <p:cNvSpPr>
            <a:spLocks noGrp="1"/>
          </p:cNvSpPr>
          <p:nvPr>
            <p:ph type="body" sz="quarter" idx="20" hasCustomPrompt="1"/>
          </p:nvPr>
        </p:nvSpPr>
        <p:spPr>
          <a:xfrm>
            <a:off x="5046371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47" name="Текст 7"/>
          <p:cNvSpPr>
            <a:spLocks noGrp="1"/>
          </p:cNvSpPr>
          <p:nvPr>
            <p:ph type="body" sz="quarter" idx="25" hasCustomPrompt="1"/>
          </p:nvPr>
        </p:nvSpPr>
        <p:spPr>
          <a:xfrm>
            <a:off x="5046371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2" name="Текст 7"/>
          <p:cNvSpPr>
            <a:spLocks noGrp="1"/>
          </p:cNvSpPr>
          <p:nvPr>
            <p:ph type="body" sz="quarter" idx="30" hasCustomPrompt="1"/>
          </p:nvPr>
        </p:nvSpPr>
        <p:spPr>
          <a:xfrm>
            <a:off x="5046371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7" name="Текст 7"/>
          <p:cNvSpPr>
            <a:spLocks noGrp="1"/>
          </p:cNvSpPr>
          <p:nvPr>
            <p:ph type="body" sz="quarter" idx="35" hasCustomPrompt="1"/>
          </p:nvPr>
        </p:nvSpPr>
        <p:spPr>
          <a:xfrm>
            <a:off x="5046371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62" name="Текст 7"/>
          <p:cNvSpPr>
            <a:spLocks noGrp="1"/>
          </p:cNvSpPr>
          <p:nvPr>
            <p:ph type="body" sz="quarter" idx="40" hasCustomPrompt="1"/>
          </p:nvPr>
        </p:nvSpPr>
        <p:spPr>
          <a:xfrm>
            <a:off x="5046371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38" name="Текст 7"/>
          <p:cNvSpPr>
            <a:spLocks noGrp="1"/>
          </p:cNvSpPr>
          <p:nvPr>
            <p:ph type="body" sz="quarter" idx="16" hasCustomPrompt="1"/>
          </p:nvPr>
        </p:nvSpPr>
        <p:spPr>
          <a:xfrm>
            <a:off x="7403205" y="357393"/>
            <a:ext cx="2099258" cy="914400"/>
          </a:xfrm>
          <a:solidFill>
            <a:schemeClr val="accent4"/>
          </a:solidFill>
          <a:ln>
            <a:solidFill>
              <a:schemeClr val="accent4"/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sz="2400" b="0" i="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Категория</a:t>
            </a:r>
            <a:r>
              <a:rPr lang="ru-RU" noProof="0" dirty="0" smtClean="0"/>
              <a:t> 4</a:t>
            </a:r>
            <a:endParaRPr lang="ru-RU" noProof="0" dirty="0"/>
          </a:p>
        </p:txBody>
      </p:sp>
      <p:sp>
        <p:nvSpPr>
          <p:cNvPr id="43" name="Текст 7"/>
          <p:cNvSpPr>
            <a:spLocks noGrp="1"/>
          </p:cNvSpPr>
          <p:nvPr>
            <p:ph type="body" sz="quarter" idx="21" hasCustomPrompt="1"/>
          </p:nvPr>
        </p:nvSpPr>
        <p:spPr>
          <a:xfrm>
            <a:off x="7403205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48" name="Текст 7"/>
          <p:cNvSpPr>
            <a:spLocks noGrp="1"/>
          </p:cNvSpPr>
          <p:nvPr>
            <p:ph type="body" sz="quarter" idx="26" hasCustomPrompt="1"/>
          </p:nvPr>
        </p:nvSpPr>
        <p:spPr>
          <a:xfrm>
            <a:off x="7403205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3" name="Текст 7"/>
          <p:cNvSpPr>
            <a:spLocks noGrp="1"/>
          </p:cNvSpPr>
          <p:nvPr>
            <p:ph type="body" sz="quarter" idx="31" hasCustomPrompt="1"/>
          </p:nvPr>
        </p:nvSpPr>
        <p:spPr>
          <a:xfrm>
            <a:off x="7403205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8" name="Текст 7"/>
          <p:cNvSpPr>
            <a:spLocks noGrp="1"/>
          </p:cNvSpPr>
          <p:nvPr>
            <p:ph type="body" sz="quarter" idx="36" hasCustomPrompt="1"/>
          </p:nvPr>
        </p:nvSpPr>
        <p:spPr>
          <a:xfrm>
            <a:off x="7403205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63" name="Текст 7"/>
          <p:cNvSpPr>
            <a:spLocks noGrp="1"/>
          </p:cNvSpPr>
          <p:nvPr>
            <p:ph type="body" sz="quarter" idx="41" hasCustomPrompt="1"/>
          </p:nvPr>
        </p:nvSpPr>
        <p:spPr>
          <a:xfrm>
            <a:off x="7403205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39" name="Текст 7"/>
          <p:cNvSpPr>
            <a:spLocks noGrp="1"/>
          </p:cNvSpPr>
          <p:nvPr>
            <p:ph type="body" sz="quarter" idx="17" hasCustomPrompt="1"/>
          </p:nvPr>
        </p:nvSpPr>
        <p:spPr>
          <a:xfrm>
            <a:off x="9760039" y="357393"/>
            <a:ext cx="2099258" cy="914400"/>
          </a:xfrm>
          <a:solidFill>
            <a:schemeClr val="accent5"/>
          </a:solidFill>
          <a:ln>
            <a:solidFill>
              <a:schemeClr val="accent5"/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sz="2400" b="0" i="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Категория</a:t>
            </a:r>
            <a:r>
              <a:rPr lang="ru-RU" noProof="0" dirty="0" smtClean="0"/>
              <a:t> 5</a:t>
            </a:r>
            <a:endParaRPr lang="ru-RU" noProof="0" dirty="0"/>
          </a:p>
        </p:txBody>
      </p:sp>
      <p:sp>
        <p:nvSpPr>
          <p:cNvPr id="44" name="Текст 7"/>
          <p:cNvSpPr>
            <a:spLocks noGrp="1"/>
          </p:cNvSpPr>
          <p:nvPr>
            <p:ph type="body" sz="quarter" idx="22" hasCustomPrompt="1"/>
          </p:nvPr>
        </p:nvSpPr>
        <p:spPr>
          <a:xfrm>
            <a:off x="9760039" y="1516491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49" name="Текст 7"/>
          <p:cNvSpPr>
            <a:spLocks noGrp="1"/>
          </p:cNvSpPr>
          <p:nvPr>
            <p:ph type="body" sz="quarter" idx="27" hasCustomPrompt="1"/>
          </p:nvPr>
        </p:nvSpPr>
        <p:spPr>
          <a:xfrm>
            <a:off x="9760039" y="2533920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4" name="Текст 7"/>
          <p:cNvSpPr>
            <a:spLocks noGrp="1"/>
          </p:cNvSpPr>
          <p:nvPr>
            <p:ph type="body" sz="quarter" idx="32" hasCustomPrompt="1"/>
          </p:nvPr>
        </p:nvSpPr>
        <p:spPr>
          <a:xfrm>
            <a:off x="9760039" y="3551349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59" name="Текст 7"/>
          <p:cNvSpPr>
            <a:spLocks noGrp="1"/>
          </p:cNvSpPr>
          <p:nvPr>
            <p:ph type="body" sz="quarter" idx="37" hasCustomPrompt="1"/>
          </p:nvPr>
        </p:nvSpPr>
        <p:spPr>
          <a:xfrm>
            <a:off x="9760039" y="4568778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64" name="Текст 7"/>
          <p:cNvSpPr>
            <a:spLocks noGrp="1"/>
          </p:cNvSpPr>
          <p:nvPr>
            <p:ph type="body" sz="quarter" idx="42" hasCustomPrompt="1"/>
          </p:nvPr>
        </p:nvSpPr>
        <p:spPr>
          <a:xfrm>
            <a:off x="9760039" y="5586207"/>
            <a:ext cx="2099258" cy="914400"/>
          </a:xfr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33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данной игровой панели можно ввести собственные категории и значения в баллах.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вопросы и ответы в предоставленных слайдах.</a:t>
            </a:r>
          </a:p>
          <a:p>
            <a:pPr marL="0" marR="0" indent="0" algn="l" defTabSz="9144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поле с числовым значением для перехода к соответствующему вопросу,</a:t>
            </a:r>
            <a:r>
              <a:rPr lang="ru-RU" sz="1600" b="0" i="0" baseline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 а затем </a:t>
            </a: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нажмите еще раз</a:t>
            </a:r>
            <a:r>
              <a:rPr lang="ru-RU" sz="1600" b="0" i="0" baseline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 для перехода на слайд ответа</a:t>
            </a: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. </a:t>
            </a:r>
          </a:p>
          <a:p>
            <a:pPr marL="0" marR="0" indent="0" algn="l" defTabSz="9144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Нажмите левый треугольник для возвращения на данный слайд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3076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3: ответ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"/>
          <p:cNvSpPr txBox="1"/>
          <p:nvPr userDrawn="1"/>
        </p:nvSpPr>
        <p:spPr>
          <a:xfrm rot="16200000">
            <a:off x="-2011120" y="1813076"/>
            <a:ext cx="5749803" cy="212365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38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Ответ</a:t>
            </a:r>
            <a:endParaRPr lang="ru-RU" sz="138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ответ.</a:t>
            </a:r>
            <a:endParaRPr lang="ru-RU" noProof="0" dirty="0"/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4" y="5900385"/>
            <a:ext cx="2852388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err="1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>
          <a:xfrm>
            <a:off x="1001068" y="5894272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3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72166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4: разделител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 bwMode="invGray">
          <a:xfrm>
            <a:off x="0" y="3372365"/>
            <a:ext cx="12192000" cy="18748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133588" y="3522944"/>
            <a:ext cx="10828224" cy="1583628"/>
          </a:xfrm>
        </p:spPr>
        <p:txBody>
          <a:bodyPr>
            <a:normAutofit/>
          </a:bodyPr>
          <a:lstStyle>
            <a:lvl1pPr>
              <a:defRPr sz="5400" baseline="0">
                <a:solidFill>
                  <a:schemeClr val="tx1"/>
                </a:solidFill>
              </a:defRPr>
            </a:lvl1pPr>
          </a:lstStyle>
          <a:p>
            <a:r>
              <a:rPr lang="ru-RU" noProof="0" dirty="0" smtClean="0"/>
              <a:t>Категория </a:t>
            </a:r>
            <a:r>
              <a:rPr lang="en-US" noProof="0" dirty="0" smtClean="0"/>
              <a:t>4</a:t>
            </a:r>
            <a:r>
              <a:rPr lang="ru-RU" noProof="0" dirty="0" smtClean="0"/>
              <a:t>: разделительный слайд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3065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4: вопрос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"/>
          <p:cNvSpPr txBox="1"/>
          <p:nvPr userDrawn="1"/>
        </p:nvSpPr>
        <p:spPr>
          <a:xfrm rot="16200000">
            <a:off x="-2011120" y="1990047"/>
            <a:ext cx="5749803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15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Вопрос</a:t>
            </a:r>
            <a:endParaRPr lang="ru-RU" sz="115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вопрос здесь.</a:t>
            </a:r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5" y="5900384"/>
            <a:ext cx="1897666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err="1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>
          <a:xfrm>
            <a:off x="1001068" y="5902293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4</a:t>
            </a:r>
            <a:endParaRPr lang="ru-RU" noProof="0" dirty="0"/>
          </a:p>
        </p:txBody>
      </p:sp>
      <p:sp>
        <p:nvSpPr>
          <p:cNvPr id="12" name="Назад к игре">
            <a:hlinkClick r:id="" action="ppaction://hlinkshowjump?jump=nextslide"/>
          </p:cNvPr>
          <p:cNvSpPr/>
          <p:nvPr userDrawn="1"/>
        </p:nvSpPr>
        <p:spPr bwMode="invGray">
          <a:xfrm rot="5400000" flipH="1">
            <a:off x="11220383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61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4: ответ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"/>
          <p:cNvSpPr txBox="1"/>
          <p:nvPr userDrawn="1"/>
        </p:nvSpPr>
        <p:spPr>
          <a:xfrm rot="16200000">
            <a:off x="-2011120" y="1813076"/>
            <a:ext cx="5749803" cy="212365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38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Ответ</a:t>
            </a:r>
            <a:endParaRPr lang="ru-RU" sz="138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ответ.</a:t>
            </a:r>
            <a:endParaRPr lang="ru-RU" noProof="0" dirty="0"/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4" y="5900385"/>
            <a:ext cx="2852388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err="1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001068" y="5905185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4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6086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5: разделител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 bwMode="invGray">
          <a:xfrm>
            <a:off x="0" y="3372365"/>
            <a:ext cx="12192000" cy="187488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133588" y="3522944"/>
            <a:ext cx="10828224" cy="1583628"/>
          </a:xfrm>
        </p:spPr>
        <p:txBody>
          <a:bodyPr>
            <a:normAutofit/>
          </a:bodyPr>
          <a:lstStyle>
            <a:lvl1pPr>
              <a:defRPr sz="5400" baseline="0">
                <a:solidFill>
                  <a:schemeClr val="tx1"/>
                </a:solidFill>
              </a:defRPr>
            </a:lvl1pPr>
          </a:lstStyle>
          <a:p>
            <a:r>
              <a:rPr lang="ru-RU" noProof="0" dirty="0" smtClean="0"/>
              <a:t>Категория </a:t>
            </a:r>
            <a:r>
              <a:rPr lang="en-US" noProof="0" dirty="0" smtClean="0"/>
              <a:t>5</a:t>
            </a:r>
            <a:r>
              <a:rPr lang="ru-RU" noProof="0" dirty="0" smtClean="0"/>
              <a:t>: разделительный слайд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7196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5: вопросы">
    <p:bg>
      <p:bgPr>
        <a:solidFill>
          <a:schemeClr val="bg2">
            <a:alpha val="9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"/>
          <p:cNvSpPr txBox="1"/>
          <p:nvPr userDrawn="1"/>
        </p:nvSpPr>
        <p:spPr>
          <a:xfrm rot="16200000">
            <a:off x="-2011120" y="1990047"/>
            <a:ext cx="5749803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15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Вопрос</a:t>
            </a:r>
            <a:endParaRPr lang="ru-RU" sz="115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вопрос здесь.</a:t>
            </a:r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5" y="5900384"/>
            <a:ext cx="1897666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>
          <a:xfrm>
            <a:off x="1001068" y="5894272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5</a:t>
            </a:r>
            <a:endParaRPr lang="ru-RU" noProof="0" dirty="0"/>
          </a:p>
        </p:txBody>
      </p:sp>
      <p:sp>
        <p:nvSpPr>
          <p:cNvPr id="12" name="Назад к игре">
            <a:hlinkClick r:id="" action="ppaction://hlinkshowjump?jump=nextslide"/>
          </p:cNvPr>
          <p:cNvSpPr/>
          <p:nvPr userDrawn="1"/>
        </p:nvSpPr>
        <p:spPr bwMode="invGray">
          <a:xfrm rot="5400000" flipH="1">
            <a:off x="11220383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40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5: ответ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"/>
          <p:cNvSpPr txBox="1"/>
          <p:nvPr userDrawn="1"/>
        </p:nvSpPr>
        <p:spPr>
          <a:xfrm rot="16200000">
            <a:off x="-2011120" y="1813076"/>
            <a:ext cx="5749803" cy="212365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38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Ответ</a:t>
            </a:r>
            <a:endParaRPr lang="ru-RU" sz="138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ответ.</a:t>
            </a:r>
            <a:endParaRPr lang="ru-RU" noProof="0" dirty="0"/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4" y="5900385"/>
            <a:ext cx="2852388" cy="781394"/>
          </a:xfrm>
        </p:spPr>
        <p:txBody>
          <a:bodyPr anchor="ctr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noProof="0" dirty="0" smtClean="0"/>
              <a:t>пункт</a:t>
            </a:r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>
          <a:xfrm>
            <a:off x="1001068" y="5892364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dirty="0" smtClean="0"/>
              <a:t>Категория</a:t>
            </a:r>
            <a:r>
              <a:rPr lang="ru-RU" noProof="0" dirty="0" smtClean="0"/>
              <a:t> 5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3352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1: разделител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 bwMode="invGray">
          <a:xfrm>
            <a:off x="0" y="3372365"/>
            <a:ext cx="12192000" cy="187488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133588" y="3522944"/>
            <a:ext cx="10828224" cy="1583628"/>
          </a:xfrm>
        </p:spPr>
        <p:txBody>
          <a:bodyPr>
            <a:normAutofit/>
          </a:bodyPr>
          <a:lstStyle>
            <a:lvl1pPr>
              <a:defRPr sz="5400" baseline="0">
                <a:solidFill>
                  <a:schemeClr val="tx1"/>
                </a:solidFill>
              </a:defRPr>
            </a:lvl1pPr>
          </a:lstStyle>
          <a:p>
            <a:r>
              <a:rPr lang="ru-RU" noProof="0" dirty="0" smtClean="0"/>
              <a:t>Категория </a:t>
            </a:r>
            <a:r>
              <a:rPr lang="en-US" noProof="0" dirty="0" smtClean="0"/>
              <a:t>1</a:t>
            </a:r>
            <a:r>
              <a:rPr lang="ru-RU" noProof="0" dirty="0" smtClean="0"/>
              <a:t>: разделительный слайд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571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1: вопрос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"/>
          <p:cNvSpPr txBox="1"/>
          <p:nvPr userDrawn="1"/>
        </p:nvSpPr>
        <p:spPr>
          <a:xfrm rot="16200000">
            <a:off x="-2011120" y="1990047"/>
            <a:ext cx="5749803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15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Вопрос</a:t>
            </a:r>
            <a:endParaRPr lang="ru-RU" sz="115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вопрос здесь.</a:t>
            </a:r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5" y="5900384"/>
            <a:ext cx="1897666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левый треугольник,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 hasCustomPrompt="1"/>
          </p:nvPr>
        </p:nvSpPr>
        <p:spPr>
          <a:xfrm>
            <a:off x="1001068" y="5913206"/>
            <a:ext cx="7969542" cy="781394"/>
          </a:xfrm>
        </p:spPr>
        <p:txBody>
          <a:bodyPr/>
          <a:lstStyle>
            <a:lvl1pPr>
              <a:defRPr lang="en-US" sz="2400" b="0" i="0" baseline="0" smtClean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ru-RU" noProof="0" dirty="0" smtClean="0"/>
              <a:t>Категория 1</a:t>
            </a:r>
            <a:endParaRPr lang="ru-RU" noProof="0" dirty="0"/>
          </a:p>
        </p:txBody>
      </p:sp>
      <p:sp>
        <p:nvSpPr>
          <p:cNvPr id="14" name="Назад к игре">
            <a:hlinkClick r:id="" action="ppaction://hlinkshowjump?jump=nextslide"/>
          </p:cNvPr>
          <p:cNvSpPr/>
          <p:nvPr userDrawn="1"/>
        </p:nvSpPr>
        <p:spPr bwMode="invGray">
          <a:xfrm rot="5400000" flipH="1">
            <a:off x="11220383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229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1: ответ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"/>
          <p:cNvSpPr txBox="1"/>
          <p:nvPr userDrawn="1"/>
        </p:nvSpPr>
        <p:spPr>
          <a:xfrm rot="16200000">
            <a:off x="-2011120" y="1813076"/>
            <a:ext cx="5749803" cy="212365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38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Ответ</a:t>
            </a:r>
            <a:endParaRPr lang="ru-RU" sz="138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ответ.</a:t>
            </a:r>
            <a:endParaRPr lang="ru-RU" noProof="0" dirty="0"/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4" y="5900385"/>
            <a:ext cx="2852388" cy="781394"/>
          </a:xfrm>
        </p:spPr>
        <p:txBody>
          <a:bodyPr anchor="ctr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noProof="0" dirty="0" smtClean="0"/>
              <a:t>пункт</a:t>
            </a:r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001068" y="5908406"/>
            <a:ext cx="7969542" cy="781394"/>
          </a:xfrm>
        </p:spPr>
        <p:txBody>
          <a:bodyPr/>
          <a:lstStyle>
            <a:lvl1pPr>
              <a:defRPr lang="ru-RU" sz="2400" b="0" i="0" baseline="0" noProof="0" smtClean="0">
                <a:solidFill>
                  <a:schemeClr val="tx1"/>
                </a:solidFill>
              </a:defRPr>
            </a:lvl1pPr>
          </a:lstStyle>
          <a:p>
            <a:r>
              <a:rPr lang="ru-RU" noProof="0" dirty="0" smtClean="0"/>
              <a:t>Категория 1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1960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2: разделител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 bwMode="invGray">
          <a:xfrm>
            <a:off x="0" y="3372365"/>
            <a:ext cx="12192000" cy="18748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133588" y="3522944"/>
            <a:ext cx="10828224" cy="1583628"/>
          </a:xfrm>
        </p:spPr>
        <p:txBody>
          <a:bodyPr>
            <a:normAutofit/>
          </a:bodyPr>
          <a:lstStyle>
            <a:lvl1pPr>
              <a:defRPr sz="5400" baseline="0">
                <a:solidFill>
                  <a:schemeClr val="tx1"/>
                </a:solidFill>
              </a:defRPr>
            </a:lvl1pPr>
          </a:lstStyle>
          <a:p>
            <a:r>
              <a:rPr lang="ru-RU" noProof="0" dirty="0" smtClean="0"/>
              <a:t>Категория 2: разделительный слайд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1711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2: вопрос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"/>
          <p:cNvSpPr txBox="1"/>
          <p:nvPr userDrawn="1"/>
        </p:nvSpPr>
        <p:spPr>
          <a:xfrm rot="16200000">
            <a:off x="-2011120" y="1990047"/>
            <a:ext cx="5749803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15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Вопрос</a:t>
            </a:r>
            <a:endParaRPr lang="ru-RU" sz="115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вопрос здесь.</a:t>
            </a:r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5" y="5900384"/>
            <a:ext cx="1897666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err="1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001068" y="5886251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2</a:t>
            </a:r>
            <a:endParaRPr lang="ru-RU" noProof="0" dirty="0"/>
          </a:p>
        </p:txBody>
      </p:sp>
      <p:sp>
        <p:nvSpPr>
          <p:cNvPr id="12" name="Назад к игре">
            <a:hlinkClick r:id="" action="ppaction://hlinkshowjump?jump=nextslide"/>
          </p:cNvPr>
          <p:cNvSpPr/>
          <p:nvPr userDrawn="1"/>
        </p:nvSpPr>
        <p:spPr bwMode="invGray">
          <a:xfrm rot="5400000" flipH="1">
            <a:off x="11220383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39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2: ответ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"/>
          <p:cNvSpPr txBox="1"/>
          <p:nvPr userDrawn="1"/>
        </p:nvSpPr>
        <p:spPr>
          <a:xfrm rot="16200000">
            <a:off x="-2011120" y="1813076"/>
            <a:ext cx="5749803" cy="212365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38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Ответ</a:t>
            </a:r>
            <a:endParaRPr lang="ru-RU" sz="138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ответ.</a:t>
            </a:r>
            <a:endParaRPr lang="ru-RU" noProof="0" dirty="0"/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4" y="5900385"/>
            <a:ext cx="2852388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err="1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001068" y="5884343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2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0375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3: разделител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 bwMode="invGray">
          <a:xfrm>
            <a:off x="0" y="3372365"/>
            <a:ext cx="12192000" cy="18748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>
          <a:xfrm>
            <a:off x="1133588" y="3522944"/>
            <a:ext cx="10828224" cy="1583628"/>
          </a:xfrm>
        </p:spPr>
        <p:txBody>
          <a:bodyPr>
            <a:normAutofit/>
          </a:bodyPr>
          <a:lstStyle>
            <a:lvl1pPr>
              <a:defRPr sz="5400" baseline="0">
                <a:solidFill>
                  <a:schemeClr val="tx1"/>
                </a:solidFill>
              </a:defRPr>
            </a:lvl1pPr>
          </a:lstStyle>
          <a:p>
            <a:r>
              <a:rPr lang="ru-RU" noProof="0" dirty="0" smtClean="0"/>
              <a:t>Категория </a:t>
            </a:r>
            <a:r>
              <a:rPr lang="en-US" noProof="0" dirty="0" smtClean="0"/>
              <a:t>3</a:t>
            </a:r>
            <a:r>
              <a:rPr lang="ru-RU" noProof="0" dirty="0" smtClean="0"/>
              <a:t>: разделительный слайд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01598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тегория 3: вопрос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"/>
          <p:cNvSpPr txBox="1"/>
          <p:nvPr userDrawn="1"/>
        </p:nvSpPr>
        <p:spPr>
          <a:xfrm rot="16200000">
            <a:off x="-2011120" y="1990047"/>
            <a:ext cx="5749803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914400">
              <a:buNone/>
            </a:pPr>
            <a:r>
              <a:rPr lang="ru-RU" sz="11500" b="0" i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orbel"/>
                <a:ea typeface="+mn-ea"/>
                <a:cs typeface="Arial"/>
              </a:rPr>
              <a:t>Вопрос</a:t>
            </a:r>
            <a:endParaRPr lang="ru-RU" sz="11500" b="0" i="0" noProof="0" dirty="0">
              <a:solidFill>
                <a:schemeClr val="bg1">
                  <a:lumMod val="85000"/>
                  <a:lumOff val="15000"/>
                </a:schemeClr>
              </a:solidFill>
              <a:latin typeface="Corbel"/>
              <a:ea typeface="+mn-ea"/>
              <a:cs typeface="Arial"/>
            </a:endParaRPr>
          </a:p>
        </p:txBody>
      </p:sp>
      <p:sp>
        <p:nvSpPr>
          <p:cNvPr id="8" name="Вопрос"/>
          <p:cNvSpPr>
            <a:spLocks noGrp="1"/>
          </p:cNvSpPr>
          <p:nvPr>
            <p:ph type="body" sz="quarter" idx="13" hasCustomPrompt="1"/>
          </p:nvPr>
        </p:nvSpPr>
        <p:spPr>
          <a:xfrm>
            <a:off x="1841679" y="1873957"/>
            <a:ext cx="8885530" cy="200189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3200" baseline="0"/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smtClean="0"/>
              <a:t>Введите вопрос здесь.</a:t>
            </a:r>
          </a:p>
        </p:txBody>
      </p:sp>
      <p:sp>
        <p:nvSpPr>
          <p:cNvPr id="2" name="Прямоугольник 1"/>
          <p:cNvSpPr/>
          <p:nvPr userDrawn="1"/>
        </p:nvSpPr>
        <p:spPr bwMode="invGray">
          <a:xfrm>
            <a:off x="0" y="5749805"/>
            <a:ext cx="12192000" cy="110819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ункт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9109425" y="5900384"/>
            <a:ext cx="1897666" cy="781394"/>
          </a:xfrm>
        </p:spPr>
        <p:txBody>
          <a:bodyPr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4800" baseline="0">
                <a:solidFill>
                  <a:schemeClr val="tx1">
                    <a:alpha val="63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3200"/>
            </a:lvl2pPr>
            <a:lvl3pPr marL="0" indent="0">
              <a:spcBef>
                <a:spcPts val="0"/>
              </a:spcBef>
              <a:buNone/>
              <a:defRPr sz="3200"/>
            </a:lvl3pPr>
            <a:lvl4pPr marL="0" indent="0">
              <a:spcBef>
                <a:spcPts val="0"/>
              </a:spcBef>
              <a:buNone/>
              <a:defRPr sz="3200"/>
            </a:lvl4pPr>
            <a:lvl5pPr marL="0" indent="0">
              <a:spcBef>
                <a:spcPts val="0"/>
              </a:spcBef>
              <a:buNone/>
              <a:defRPr sz="3200"/>
            </a:lvl5pPr>
            <a:lvl6pPr marL="0" indent="0">
              <a:spcBef>
                <a:spcPts val="0"/>
              </a:spcBef>
              <a:buNone/>
              <a:defRPr sz="3200"/>
            </a:lvl6pPr>
            <a:lvl7pPr marL="0" indent="0">
              <a:spcBef>
                <a:spcPts val="0"/>
              </a:spcBef>
              <a:buNone/>
              <a:defRPr sz="3200"/>
            </a:lvl7pPr>
            <a:lvl8pPr marL="0" indent="0">
              <a:spcBef>
                <a:spcPts val="0"/>
              </a:spcBef>
              <a:buNone/>
              <a:defRPr sz="3200"/>
            </a:lvl8pPr>
            <a:lvl9pPr marL="0" indent="0"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rPr lang="ru-RU" noProof="0" dirty="0" err="1" smtClean="0"/>
              <a:t>пункт</a:t>
            </a:r>
            <a:endParaRPr lang="ru-RU" noProof="0" dirty="0"/>
          </a:p>
        </p:txBody>
      </p:sp>
      <p:sp>
        <p:nvSpPr>
          <p:cNvPr id="10" name="Назад к игре">
            <a:hlinkClick r:id="rId2" action="ppaction://hlinksldjump"/>
          </p:cNvPr>
          <p:cNvSpPr/>
          <p:nvPr userDrawn="1"/>
        </p:nvSpPr>
        <p:spPr bwMode="invGray">
          <a:xfrm rot="16200000">
            <a:off x="169030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Инструкции"/>
          <p:cNvSpPr/>
          <p:nvPr userDrawn="1"/>
        </p:nvSpPr>
        <p:spPr>
          <a:xfrm>
            <a:off x="12307833" y="0"/>
            <a:ext cx="185333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Введите вместо заполнителей вопросы и ответы. В нижней части можно добавить для каждого вопроса значение в баллах для справки.</a:t>
            </a:r>
          </a:p>
          <a:p>
            <a:pPr algn="l" defTabSz="914400">
              <a:spcBef>
                <a:spcPts val="1200"/>
              </a:spcBef>
              <a:buNone/>
            </a:pPr>
            <a:r>
              <a:rPr lang="ru-RU" sz="1600" b="0" i="0" noProof="0" dirty="0" smtClean="0">
                <a:solidFill>
                  <a:srgbClr val="7F7F7F"/>
                </a:solidFill>
                <a:latin typeface="Calibri Light"/>
                <a:ea typeface="+mn-ea"/>
                <a:cs typeface="Calibri"/>
              </a:rPr>
              <a:t>В режиме слайд-шоу нажмите значок треугольника, чтобы вернуться к слайду игровой панели. </a:t>
            </a:r>
            <a:endParaRPr lang="ru-RU" sz="1600" b="0" i="0" noProof="0" dirty="0">
              <a:solidFill>
                <a:srgbClr val="7F7F7F"/>
              </a:solidFill>
              <a:latin typeface="Calibri Light"/>
              <a:ea typeface="+mn-ea"/>
              <a:cs typeface="Calibri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>
          <a:xfrm>
            <a:off x="1001068" y="5893318"/>
            <a:ext cx="7969542" cy="781394"/>
          </a:xfrm>
        </p:spPr>
        <p:txBody>
          <a:bodyPr/>
          <a:lstStyle>
            <a:lvl1pPr>
              <a:defRPr>
                <a:solidFill>
                  <a:schemeClr val="tx1">
                    <a:alpha val="63000"/>
                  </a:schemeClr>
                </a:solidFill>
              </a:defRPr>
            </a:lvl1pPr>
          </a:lstStyle>
          <a:p>
            <a:r>
              <a:rPr lang="ru-RU" noProof="0" dirty="0" smtClean="0"/>
              <a:t>Категория 3</a:t>
            </a:r>
            <a:endParaRPr lang="ru-RU" noProof="0" dirty="0"/>
          </a:p>
        </p:txBody>
      </p:sp>
      <p:sp>
        <p:nvSpPr>
          <p:cNvPr id="12" name="Назад к игре">
            <a:hlinkClick r:id="" action="ppaction://hlinkshowjump?jump=nextslide"/>
          </p:cNvPr>
          <p:cNvSpPr/>
          <p:nvPr userDrawn="1"/>
        </p:nvSpPr>
        <p:spPr bwMode="invGray">
          <a:xfrm rot="5400000" flipH="1">
            <a:off x="11220383" y="5941115"/>
            <a:ext cx="795528" cy="685800"/>
          </a:xfrm>
          <a:prstGeom prst="triangle">
            <a:avLst/>
          </a:prstGeom>
          <a:solidFill>
            <a:srgbClr val="FFFFFF">
              <a:alpha val="13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6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1068" y="4959479"/>
            <a:ext cx="7969542" cy="7813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1068" y="884720"/>
            <a:ext cx="10220212" cy="4074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1A184-F35B-4AFC-AC27-402630BF31EA}" type="datetimeFigureOut">
              <a:rPr lang="ru-RU" noProof="0" smtClean="0"/>
              <a:t>27.11.2022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BD9D6C-B21A-4AFF-BD71-9CA00C1F4281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2759714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55" r:id="rId1"/>
    <p:sldLayoutId id="2147483659" r:id="rId2"/>
    <p:sldLayoutId id="2147483666" r:id="rId3"/>
    <p:sldLayoutId id="2147483668" r:id="rId4"/>
    <p:sldLayoutId id="2147483662" r:id="rId5"/>
    <p:sldLayoutId id="2147483669" r:id="rId6"/>
    <p:sldLayoutId id="2147483670" r:id="rId7"/>
    <p:sldLayoutId id="2147483663" r:id="rId8"/>
    <p:sldLayoutId id="2147483671" r:id="rId9"/>
    <p:sldLayoutId id="2147483672" r:id="rId10"/>
    <p:sldLayoutId id="2147483664" r:id="rId11"/>
    <p:sldLayoutId id="2147483673" r:id="rId12"/>
    <p:sldLayoutId id="2147483674" r:id="rId13"/>
    <p:sldLayoutId id="2147483665" r:id="rId14"/>
    <p:sldLayoutId id="2147483675" r:id="rId15"/>
    <p:sldLayoutId id="2147483676" r:id="rId16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slide" Target="slide12.xml"/><Relationship Id="rId7" Type="http://schemas.openxmlformats.org/officeDocument/2006/relationships/slide" Target="slide18.xml"/><Relationship Id="rId12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" Target="slide16.xml"/><Relationship Id="rId11" Type="http://schemas.openxmlformats.org/officeDocument/2006/relationships/slide" Target="slide24.xml"/><Relationship Id="rId5" Type="http://schemas.openxmlformats.org/officeDocument/2006/relationships/slide" Target="slide15.xml"/><Relationship Id="rId10" Type="http://schemas.openxmlformats.org/officeDocument/2006/relationships/slide" Target="slide22.xml"/><Relationship Id="rId4" Type="http://schemas.openxmlformats.org/officeDocument/2006/relationships/slide" Target="slide13.xml"/><Relationship Id="rId9" Type="http://schemas.openxmlformats.org/officeDocument/2006/relationships/slide" Target="slide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90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888" y="82245"/>
            <a:ext cx="10828224" cy="3346755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defTabSz="914400">
              <a:spcBef>
                <a:spcPts val="1"/>
              </a:spcBef>
              <a:buNone/>
            </a:pPr>
            <a:r>
              <a:rPr lang="ru-RU" sz="5400" b="1" i="0" baseline="0" dirty="0" smtClean="0">
                <a:solidFill>
                  <a:schemeClr val="bg1"/>
                </a:solidFill>
                <a:latin typeface="Calibri Light"/>
                <a:ea typeface="+mj-ea"/>
                <a:cs typeface="+mj-cs"/>
              </a:rPr>
              <a:t>Тема урока</a:t>
            </a:r>
            <a:br>
              <a:rPr lang="ru-RU" sz="5400" b="1" i="0" baseline="0" dirty="0" smtClean="0">
                <a:solidFill>
                  <a:schemeClr val="bg1"/>
                </a:solidFill>
                <a:latin typeface="Calibri Light"/>
                <a:ea typeface="+mj-ea"/>
                <a:cs typeface="+mj-cs"/>
              </a:rPr>
            </a:br>
            <a:r>
              <a:rPr lang="ru-RU" sz="5400" b="1" i="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/>
                <a:ea typeface="+mj-ea"/>
                <a:cs typeface="+mj-cs"/>
              </a:rPr>
              <a:t>«Стилизация животного мира»</a:t>
            </a:r>
            <a:endParaRPr lang="ru-RU" sz="5400" b="1" i="0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/>
              <a:ea typeface="+mj-ea"/>
              <a:cs typeface="+mj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" t="50819" r="-579" b="579"/>
          <a:stretch/>
        </p:blipFill>
        <p:spPr>
          <a:xfrm>
            <a:off x="6249263" y="3390622"/>
            <a:ext cx="5272120" cy="27756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45"/>
          <a:stretch/>
        </p:blipFill>
        <p:spPr>
          <a:xfrm>
            <a:off x="681888" y="3390622"/>
            <a:ext cx="5567375" cy="2775635"/>
          </a:xfrm>
          <a:prstGeom prst="rect">
            <a:avLst/>
          </a:prstGeom>
        </p:spPr>
      </p:pic>
      <p:pic>
        <p:nvPicPr>
          <p:cNvPr id="7" name="forestday__36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430435" y="60153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47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4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3" name="Текст 62"/>
          <p:cNvSpPr>
            <a:spLocks noGrp="1"/>
          </p:cNvSpPr>
          <p:nvPr>
            <p:ph type="body" sz="quarter" idx="13"/>
          </p:nvPr>
        </p:nvSpPr>
        <p:spPr>
          <a:xfrm>
            <a:off x="436450" y="333741"/>
            <a:ext cx="2099258" cy="914400"/>
          </a:xfrm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1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КАТЕГОРИЯ 1</a:t>
            </a:r>
            <a:endParaRPr lang="ru-RU" sz="24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28" name="Текст 127"/>
          <p:cNvSpPr>
            <a:spLocks noGrp="1"/>
          </p:cNvSpPr>
          <p:nvPr>
            <p:ph type="body" sz="quarter" idx="18"/>
          </p:nvPr>
        </p:nvSpPr>
        <p:spPr>
          <a:xfrm>
            <a:off x="332703" y="1574110"/>
            <a:ext cx="2186368" cy="1647452"/>
          </a:xfrm>
          <a:solidFill>
            <a:schemeClr val="accent1">
              <a:lumMod val="50000"/>
              <a:alpha val="54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6000" b="1" i="0" baseline="0" dirty="0" smtClean="0">
                <a:solidFill>
                  <a:schemeClr val="bg1"/>
                </a:solidFill>
                <a:latin typeface="Calibri"/>
                <a:ea typeface="+mn-ea"/>
                <a:cs typeface="+mn-cs"/>
                <a:hlinkClick r:id="rId3" action="ppaction://hlinksldjump"/>
              </a:rPr>
              <a:t>1</a:t>
            </a:r>
            <a:endParaRPr lang="ru-RU" sz="6000" b="1" i="0" baseline="0" dirty="0">
              <a:solidFill>
                <a:schemeClr val="bg1"/>
              </a:solidFill>
              <a:latin typeface="Calibri"/>
              <a:ea typeface="+mn-ea"/>
              <a:cs typeface="+mn-cs"/>
              <a:hlinkClick r:id="rId3" action="ppaction://hlinksldjump"/>
            </a:endParaRPr>
          </a:p>
        </p:txBody>
      </p:sp>
      <p:sp>
        <p:nvSpPr>
          <p:cNvPr id="133" name="Текст 132"/>
          <p:cNvSpPr>
            <a:spLocks noGrp="1"/>
          </p:cNvSpPr>
          <p:nvPr>
            <p:ph type="body" sz="quarter" idx="23"/>
          </p:nvPr>
        </p:nvSpPr>
        <p:spPr>
          <a:xfrm>
            <a:off x="332703" y="3873500"/>
            <a:ext cx="2203005" cy="1822720"/>
          </a:xfrm>
          <a:solidFill>
            <a:schemeClr val="accent1">
              <a:lumMod val="50000"/>
              <a:alpha val="23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60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  <a:hlinkClick r:id="rId4" action="ppaction://hlinksldjump"/>
              </a:rPr>
              <a:t>2</a:t>
            </a:r>
            <a:endParaRPr lang="ru-RU" sz="6000" b="0" i="0" baseline="0" dirty="0">
              <a:solidFill>
                <a:schemeClr val="tx1"/>
              </a:solidFill>
              <a:latin typeface="Calibri"/>
              <a:ea typeface="+mn-ea"/>
              <a:cs typeface="+mn-cs"/>
              <a:hlinkClick r:id="rId4" action="ppaction://hlinksldjump"/>
            </a:endParaRPr>
          </a:p>
        </p:txBody>
      </p:sp>
      <p:sp>
        <p:nvSpPr>
          <p:cNvPr id="64" name="Текст 63"/>
          <p:cNvSpPr>
            <a:spLocks noGrp="1"/>
          </p:cNvSpPr>
          <p:nvPr>
            <p:ph type="body" sz="quarter" idx="14"/>
          </p:nvPr>
        </p:nvSpPr>
        <p:spPr>
          <a:xfrm>
            <a:off x="2830845" y="357393"/>
            <a:ext cx="2099258" cy="914400"/>
          </a:xfrm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1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КАТЕГОРИЯ 2</a:t>
            </a:r>
            <a:endParaRPr lang="ru-RU" sz="24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29" name="Текст 128"/>
          <p:cNvSpPr>
            <a:spLocks noGrp="1"/>
          </p:cNvSpPr>
          <p:nvPr>
            <p:ph type="body" sz="quarter" idx="19"/>
          </p:nvPr>
        </p:nvSpPr>
        <p:spPr>
          <a:xfrm>
            <a:off x="2776647" y="1571498"/>
            <a:ext cx="2207655" cy="1650063"/>
          </a:xfrm>
          <a:solidFill>
            <a:schemeClr val="accent2">
              <a:lumMod val="75000"/>
              <a:alpha val="57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6000" dirty="0">
                <a:latin typeface="Calibri"/>
                <a:hlinkClick r:id="rId5" action="ppaction://hlinksldjump"/>
              </a:rPr>
              <a:t>3</a:t>
            </a:r>
            <a:endParaRPr lang="ru-RU" sz="6000" b="0" i="0" baseline="0" dirty="0">
              <a:solidFill>
                <a:srgbClr val="FFFFFF"/>
              </a:solidFill>
              <a:latin typeface="Calibri"/>
              <a:hlinkClick r:id="rId5" action="ppaction://hlinksldjump"/>
            </a:endParaRPr>
          </a:p>
        </p:txBody>
      </p:sp>
      <p:sp>
        <p:nvSpPr>
          <p:cNvPr id="134" name="Текст 133"/>
          <p:cNvSpPr>
            <a:spLocks noGrp="1"/>
          </p:cNvSpPr>
          <p:nvPr>
            <p:ph type="body" sz="quarter" idx="24"/>
          </p:nvPr>
        </p:nvSpPr>
        <p:spPr>
          <a:xfrm>
            <a:off x="2776647" y="3873500"/>
            <a:ext cx="2207655" cy="1822720"/>
          </a:xfrm>
          <a:solidFill>
            <a:schemeClr val="accent2">
              <a:lumMod val="75000"/>
              <a:alpha val="56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6000" dirty="0">
                <a:latin typeface="Calibri"/>
                <a:hlinkClick r:id="rId6" action="ppaction://hlinksldjump"/>
              </a:rPr>
              <a:t>4</a:t>
            </a:r>
            <a:endParaRPr lang="ru-RU" sz="6000" b="0" i="0" baseline="0" dirty="0">
              <a:solidFill>
                <a:srgbClr val="FFFFFF"/>
              </a:solidFill>
              <a:latin typeface="Calibri"/>
              <a:hlinkClick r:id="rId6" action="ppaction://hlinksldjump"/>
            </a:endParaRPr>
          </a:p>
        </p:txBody>
      </p:sp>
      <p:sp>
        <p:nvSpPr>
          <p:cNvPr id="65" name="Текст 64"/>
          <p:cNvSpPr>
            <a:spLocks noGrp="1"/>
          </p:cNvSpPr>
          <p:nvPr>
            <p:ph type="body" sz="quarter" idx="15"/>
          </p:nvPr>
        </p:nvSpPr>
        <p:spPr>
          <a:xfrm>
            <a:off x="5173371" y="362682"/>
            <a:ext cx="2099258" cy="914400"/>
          </a:xfrm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1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КАТЕГОРИЯ 3</a:t>
            </a:r>
            <a:endParaRPr lang="ru-RU" sz="24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30" name="Текст 129"/>
          <p:cNvSpPr>
            <a:spLocks noGrp="1"/>
          </p:cNvSpPr>
          <p:nvPr>
            <p:ph type="body" sz="quarter" idx="20"/>
          </p:nvPr>
        </p:nvSpPr>
        <p:spPr>
          <a:xfrm>
            <a:off x="5130442" y="1571497"/>
            <a:ext cx="2185116" cy="1664859"/>
          </a:xfrm>
          <a:solidFill>
            <a:schemeClr val="accent3">
              <a:lumMod val="75000"/>
              <a:alpha val="56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60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7" action="ppaction://hlinksldjump"/>
              </a:rPr>
              <a:t>5</a:t>
            </a:r>
            <a:endParaRPr lang="ru-RU" sz="60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7" action="ppaction://hlinksldjump"/>
            </a:endParaRPr>
          </a:p>
        </p:txBody>
      </p:sp>
      <p:sp>
        <p:nvSpPr>
          <p:cNvPr id="135" name="Текст 134"/>
          <p:cNvSpPr>
            <a:spLocks noGrp="1"/>
          </p:cNvSpPr>
          <p:nvPr>
            <p:ph type="body" sz="quarter" idx="25"/>
          </p:nvPr>
        </p:nvSpPr>
        <p:spPr>
          <a:xfrm>
            <a:off x="5134020" y="3873500"/>
            <a:ext cx="2181538" cy="1822720"/>
          </a:xfrm>
          <a:solidFill>
            <a:schemeClr val="accent3">
              <a:lumMod val="50000"/>
              <a:alpha val="54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6000" dirty="0">
                <a:latin typeface="Calibri"/>
                <a:hlinkClick r:id="rId8" action="ppaction://hlinksldjump"/>
              </a:rPr>
              <a:t>6</a:t>
            </a:r>
            <a:endParaRPr lang="ru-RU" sz="6000" b="0" i="0" baseline="0" dirty="0">
              <a:solidFill>
                <a:srgbClr val="FFFFFF"/>
              </a:solidFill>
              <a:latin typeface="Calibri"/>
              <a:hlinkClick r:id="rId8" action="ppaction://hlinksldjump"/>
            </a:endParaRPr>
          </a:p>
        </p:txBody>
      </p:sp>
      <p:sp>
        <p:nvSpPr>
          <p:cNvPr id="66" name="Текст 65"/>
          <p:cNvSpPr>
            <a:spLocks noGrp="1"/>
          </p:cNvSpPr>
          <p:nvPr>
            <p:ph type="body" sz="quarter" idx="16"/>
          </p:nvPr>
        </p:nvSpPr>
        <p:spPr>
          <a:xfrm>
            <a:off x="7514641" y="360934"/>
            <a:ext cx="2099258" cy="914400"/>
          </a:xfrm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1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КАТЕГОРИЯ 4</a:t>
            </a:r>
            <a:endParaRPr lang="ru-RU" sz="24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31" name="Текст 130"/>
          <p:cNvSpPr>
            <a:spLocks noGrp="1"/>
          </p:cNvSpPr>
          <p:nvPr>
            <p:ph type="body" sz="quarter" idx="21"/>
          </p:nvPr>
        </p:nvSpPr>
        <p:spPr>
          <a:xfrm>
            <a:off x="7465274" y="1571497"/>
            <a:ext cx="2148625" cy="1664858"/>
          </a:xfrm>
          <a:solidFill>
            <a:schemeClr val="accent4">
              <a:lumMod val="50000"/>
              <a:alpha val="56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60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9" action="ppaction://hlinksldjump"/>
              </a:rPr>
              <a:t>7</a:t>
            </a:r>
            <a:endParaRPr lang="ru-RU" sz="60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9" action="ppaction://hlinksldjump"/>
            </a:endParaRPr>
          </a:p>
        </p:txBody>
      </p:sp>
      <p:sp>
        <p:nvSpPr>
          <p:cNvPr id="136" name="Текст 135"/>
          <p:cNvSpPr>
            <a:spLocks noGrp="1"/>
          </p:cNvSpPr>
          <p:nvPr>
            <p:ph type="body" sz="quarter" idx="26"/>
          </p:nvPr>
        </p:nvSpPr>
        <p:spPr>
          <a:xfrm>
            <a:off x="7465275" y="3873500"/>
            <a:ext cx="2148625" cy="1822720"/>
          </a:xfrm>
          <a:solidFill>
            <a:schemeClr val="accent4">
              <a:lumMod val="50000"/>
              <a:alpha val="5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60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0" action="ppaction://hlinksldjump"/>
              </a:rPr>
              <a:t>8</a:t>
            </a:r>
            <a:endParaRPr lang="ru-RU" sz="60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0" action="ppaction://hlinksldjump"/>
            </a:endParaRPr>
          </a:p>
        </p:txBody>
      </p:sp>
      <p:sp>
        <p:nvSpPr>
          <p:cNvPr id="67" name="Текст 6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1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КАТЕГОРИЯ 5</a:t>
            </a:r>
            <a:endParaRPr lang="ru-RU" sz="2400" b="1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32" name="Текст 131"/>
          <p:cNvSpPr>
            <a:spLocks noGrp="1"/>
          </p:cNvSpPr>
          <p:nvPr>
            <p:ph type="body" sz="quarter" idx="22"/>
          </p:nvPr>
        </p:nvSpPr>
        <p:spPr>
          <a:xfrm>
            <a:off x="9760039" y="1571497"/>
            <a:ext cx="2099258" cy="1664858"/>
          </a:xfrm>
          <a:solidFill>
            <a:schemeClr val="accent5">
              <a:lumMod val="75000"/>
              <a:alpha val="57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60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rId11" action="ppaction://hlinksldjump"/>
              </a:rPr>
              <a:t>9</a:t>
            </a:r>
            <a:endParaRPr lang="ru-RU" sz="60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rId11" action="ppaction://hlinksldjump"/>
            </a:endParaRPr>
          </a:p>
        </p:txBody>
      </p:sp>
      <p:sp>
        <p:nvSpPr>
          <p:cNvPr id="137" name="Текст 136"/>
          <p:cNvSpPr>
            <a:spLocks noGrp="1"/>
          </p:cNvSpPr>
          <p:nvPr>
            <p:ph type="body" sz="quarter" idx="27"/>
          </p:nvPr>
        </p:nvSpPr>
        <p:spPr>
          <a:xfrm>
            <a:off x="9760039" y="3873500"/>
            <a:ext cx="2099258" cy="1822720"/>
          </a:xfrm>
        </p:spPr>
        <p:txBody>
          <a:bodyPr/>
          <a:lstStyle/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2400" b="0" i="0" baseline="0" dirty="0" smtClean="0">
                <a:solidFill>
                  <a:srgbClr val="FFFFFF"/>
                </a:solidFill>
                <a:latin typeface="Calibri"/>
                <a:ea typeface="+mn-ea"/>
                <a:cs typeface="+mn-cs"/>
                <a:hlinkClick r:id="" action="ppaction://noaction"/>
              </a:rPr>
              <a:t>10</a:t>
            </a:r>
            <a:endParaRPr lang="ru-RU" sz="2400" b="0" i="0" baseline="0" dirty="0">
              <a:solidFill>
                <a:srgbClr val="FFFFFF"/>
              </a:solidFill>
              <a:latin typeface="Calibri"/>
              <a:ea typeface="+mn-ea"/>
              <a:cs typeface="+mn-cs"/>
              <a:hlinkClick r:id="" action="ppaction://noaction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0040" y="3873500"/>
            <a:ext cx="2099257" cy="182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46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90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888" y="2637186"/>
            <a:ext cx="10828224" cy="158362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5400" b="1" i="0" baseline="0" dirty="0" smtClean="0">
                <a:solidFill>
                  <a:schemeClr val="bg1"/>
                </a:solidFill>
                <a:latin typeface="Calibri Light"/>
                <a:ea typeface="+mj-ea"/>
                <a:cs typeface="+mj-cs"/>
              </a:rPr>
              <a:t>Вопросы категории 1</a:t>
            </a:r>
            <a:endParaRPr lang="ru-RU" sz="5400" b="1" i="0" baseline="0" dirty="0">
              <a:solidFill>
                <a:schemeClr val="bg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6030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657850"/>
          </a:xfrm>
          <a:prstGeom prst="rect">
            <a:avLst/>
          </a:prstGeom>
        </p:spPr>
      </p:pic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330200" y="355600"/>
            <a:ext cx="11531599" cy="5435600"/>
          </a:xfrm>
        </p:spPr>
        <p:txBody>
          <a:bodyPr/>
          <a:lstStyle/>
          <a:p>
            <a:pPr marL="0" indent="0" algn="l" defTabSz="914400">
              <a:spcBef>
                <a:spcPts val="1000"/>
              </a:spcBef>
              <a:buNone/>
            </a:pPr>
            <a:r>
              <a:rPr lang="ru-RU" sz="32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6000" dirty="0" smtClean="0">
                <a:latin typeface="Arial Black" panose="020B0A04020102020204" pitchFamily="34" charset="0"/>
              </a:rPr>
              <a:t>У </a:t>
            </a:r>
            <a:r>
              <a:rPr lang="ru-RU" sz="6000" dirty="0">
                <a:latin typeface="Arial Black" panose="020B0A04020102020204" pitchFamily="34" charset="0"/>
              </a:rPr>
              <a:t>него зеленый цвет</a:t>
            </a:r>
            <a:r>
              <a:rPr lang="ru-RU" sz="6000" dirty="0" smtClean="0">
                <a:latin typeface="Arial Black" panose="020B0A04020102020204" pitchFamily="34" charset="0"/>
              </a:rPr>
              <a:t>,</a:t>
            </a:r>
            <a:r>
              <a:rPr lang="ru-RU" sz="6000" dirty="0">
                <a:latin typeface="Arial Black" panose="020B0A04020102020204" pitchFamily="34" charset="0"/>
              </a:rPr>
              <a:t> </a:t>
            </a:r>
            <a:br>
              <a:rPr lang="ru-RU" sz="6000" dirty="0">
                <a:latin typeface="Arial Black" panose="020B0A04020102020204" pitchFamily="34" charset="0"/>
              </a:rPr>
            </a:br>
            <a:r>
              <a:rPr lang="ru-RU" sz="6000" dirty="0">
                <a:latin typeface="Arial Black" panose="020B0A04020102020204" pitchFamily="34" charset="0"/>
              </a:rPr>
              <a:t>Ничего чудесней нет.</a:t>
            </a:r>
            <a:br>
              <a:rPr lang="ru-RU" sz="6000" dirty="0">
                <a:latin typeface="Arial Black" panose="020B0A04020102020204" pitchFamily="34" charset="0"/>
              </a:rPr>
            </a:br>
            <a:r>
              <a:rPr lang="ru-RU" sz="6000" dirty="0">
                <a:latin typeface="Arial Black" panose="020B0A04020102020204" pitchFamily="34" charset="0"/>
              </a:rPr>
              <a:t>Если он кого боится,</a:t>
            </a:r>
            <a:br>
              <a:rPr lang="ru-RU" sz="6000" dirty="0">
                <a:latin typeface="Arial Black" panose="020B0A04020102020204" pitchFamily="34" charset="0"/>
              </a:rPr>
            </a:br>
            <a:r>
              <a:rPr lang="ru-RU" sz="6000" dirty="0">
                <a:latin typeface="Arial Black" panose="020B0A04020102020204" pitchFamily="34" charset="0"/>
              </a:rPr>
              <a:t>С любым предметом </a:t>
            </a:r>
            <a:r>
              <a:rPr lang="ru-RU" sz="6000" dirty="0" smtClean="0">
                <a:latin typeface="Arial Black" panose="020B0A04020102020204" pitchFamily="34" charset="0"/>
              </a:rPr>
              <a:t>сможет слиться</a:t>
            </a:r>
            <a:r>
              <a:rPr lang="ru-RU" sz="6000" dirty="0">
                <a:latin typeface="Arial Black" panose="020B0A04020102020204" pitchFamily="34" charset="0"/>
              </a:rPr>
              <a:t>.</a:t>
            </a:r>
            <a:br>
              <a:rPr lang="ru-RU" sz="6000" dirty="0">
                <a:latin typeface="Arial Black" panose="020B0A04020102020204" pitchFamily="34" charset="0"/>
              </a:rPr>
            </a:br>
            <a:r>
              <a:rPr lang="ru-RU" sz="6000" dirty="0">
                <a:latin typeface="Arial" panose="020B0604020202020204" pitchFamily="34" charset="0"/>
              </a:rPr>
              <a:t/>
            </a:r>
            <a:br>
              <a:rPr lang="ru-RU" sz="6000" dirty="0">
                <a:latin typeface="Arial" panose="020B0604020202020204" pitchFamily="34" charset="0"/>
              </a:rPr>
            </a:br>
            <a:r>
              <a:rPr lang="ru-RU" sz="4000" dirty="0"/>
              <a:t/>
            </a:r>
            <a:br>
              <a:rPr lang="ru-RU" sz="4000" dirty="0"/>
            </a:br>
            <a:endParaRPr lang="ru-RU" sz="3200" b="0" i="0" baseline="0" dirty="0">
              <a:latin typeface="Calibri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48" y="4660898"/>
            <a:ext cx="1562101" cy="1562101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163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657850"/>
          </a:xfrm>
          <a:prstGeom prst="rect">
            <a:avLst/>
          </a:prstGeom>
        </p:spPr>
      </p:pic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419100" y="1296461"/>
            <a:ext cx="11353799" cy="402642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ru-RU" sz="32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>
              <a:spcBef>
                <a:spcPts val="1000"/>
              </a:spcBef>
            </a:pPr>
            <a:r>
              <a:rPr lang="ru-RU" sz="6000" dirty="0" smtClean="0">
                <a:latin typeface="Arial Black" panose="020B0A04020102020204" pitchFamily="34" charset="0"/>
              </a:rPr>
              <a:t>Это </a:t>
            </a:r>
            <a:r>
              <a:rPr lang="ru-RU" sz="6000" dirty="0">
                <a:latin typeface="Arial Black" panose="020B0A04020102020204" pitchFamily="34" charset="0"/>
              </a:rPr>
              <a:t>что за зверь </a:t>
            </a:r>
            <a:r>
              <a:rPr lang="ru-RU" sz="6000" dirty="0" smtClean="0">
                <a:latin typeface="Arial Black" panose="020B0A04020102020204" pitchFamily="34" charset="0"/>
              </a:rPr>
              <a:t>лесной</a:t>
            </a:r>
          </a:p>
          <a:p>
            <a:pPr algn="ctr">
              <a:spcBef>
                <a:spcPts val="1000"/>
              </a:spcBef>
            </a:pPr>
            <a:r>
              <a:rPr lang="ru-RU" sz="6000" dirty="0" smtClean="0">
                <a:latin typeface="Arial Black" panose="020B0A04020102020204" pitchFamily="34" charset="0"/>
              </a:rPr>
              <a:t> </a:t>
            </a:r>
            <a:r>
              <a:rPr lang="ru-RU" sz="6000" dirty="0">
                <a:latin typeface="Arial Black" panose="020B0A04020102020204" pitchFamily="34" charset="0"/>
              </a:rPr>
              <a:t>Встал, как столбик, под сосной</a:t>
            </a:r>
            <a:r>
              <a:rPr lang="ru-RU" sz="6000" dirty="0" smtClean="0">
                <a:latin typeface="Arial Black" panose="020B0A04020102020204" pitchFamily="34" charset="0"/>
              </a:rPr>
              <a:t>?</a:t>
            </a:r>
          </a:p>
          <a:p>
            <a:pPr algn="ctr">
              <a:spcBef>
                <a:spcPts val="1000"/>
              </a:spcBef>
            </a:pPr>
            <a:r>
              <a:rPr lang="ru-RU" sz="6000" dirty="0" smtClean="0">
                <a:latin typeface="Arial Black" panose="020B0A04020102020204" pitchFamily="34" charset="0"/>
              </a:rPr>
              <a:t> </a:t>
            </a:r>
            <a:r>
              <a:rPr lang="ru-RU" sz="6000" dirty="0">
                <a:latin typeface="Arial Black" panose="020B0A04020102020204" pitchFamily="34" charset="0"/>
              </a:rPr>
              <a:t>И стоит среди травы — Уши больше головы.</a:t>
            </a:r>
            <a:br>
              <a:rPr lang="ru-RU" sz="6000" dirty="0">
                <a:latin typeface="Arial Black" panose="020B0A04020102020204" pitchFamily="34" charset="0"/>
              </a:rPr>
            </a:br>
            <a:r>
              <a:rPr lang="ru-RU" sz="4000" dirty="0">
                <a:latin typeface="Arial Black" panose="020B0A04020102020204" pitchFamily="34" charset="0"/>
              </a:rPr>
              <a:t/>
            </a:r>
            <a:br>
              <a:rPr lang="ru-RU" sz="4000" dirty="0">
                <a:latin typeface="Arial Black" panose="020B0A04020102020204" pitchFamily="34" charset="0"/>
              </a:rPr>
            </a:br>
            <a:endParaRPr lang="ru-RU" sz="4000" b="0" i="0" baseline="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0" indent="0" algn="l" defTabSz="914400">
              <a:spcBef>
                <a:spcPts val="1000"/>
              </a:spcBef>
              <a:buNone/>
            </a:pPr>
            <a:endParaRPr lang="ru-RU" sz="3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940" y="5322888"/>
            <a:ext cx="1198960" cy="153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98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80900" cy="690800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588" y="3014944"/>
            <a:ext cx="10828224" cy="1583628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5400" b="1" i="0" baseline="0" dirty="0" smtClean="0">
                <a:latin typeface="Calibri Light"/>
                <a:ea typeface="+mj-ea"/>
                <a:cs typeface="+mj-cs"/>
              </a:rPr>
              <a:t>Вопросы категории 2</a:t>
            </a:r>
            <a:endParaRPr lang="ru-RU" sz="5400" b="1" i="0" baseline="0" dirty="0"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8296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657850"/>
          </a:xfrm>
          <a:prstGeom prst="rect">
            <a:avLst/>
          </a:prstGeom>
        </p:spPr>
      </p:pic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228600" y="-203200"/>
            <a:ext cx="11836400" cy="5664199"/>
          </a:xfrm>
        </p:spPr>
        <p:txBody>
          <a:bodyPr/>
          <a:lstStyle/>
          <a:p>
            <a:pPr marL="0" indent="0" algn="l" defTabSz="914400">
              <a:spcBef>
                <a:spcPts val="1000"/>
              </a:spcBef>
              <a:buNone/>
            </a:pPr>
            <a:endParaRPr lang="ru-RU" sz="3200" b="0" i="0" baseline="0" dirty="0" smtClean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6000" dirty="0" smtClean="0">
                <a:latin typeface="Arial Black" panose="020B0A04020102020204" pitchFamily="34" charset="0"/>
              </a:rPr>
              <a:t>Большая </a:t>
            </a:r>
            <a:r>
              <a:rPr lang="ru-RU" sz="6000" dirty="0">
                <a:latin typeface="Arial Black" panose="020B0A04020102020204" pitchFamily="34" charset="0"/>
              </a:rPr>
              <a:t>птица </a:t>
            </a:r>
            <a:r>
              <a:rPr lang="ru-RU" sz="6000" dirty="0" smtClean="0">
                <a:latin typeface="Arial Black" panose="020B0A04020102020204" pitchFamily="34" charset="0"/>
              </a:rPr>
              <a:t>– </a:t>
            </a:r>
          </a:p>
          <a:p>
            <a:pPr marL="0" indent="0" algn="ctr" defTabSz="914400">
              <a:spcBef>
                <a:spcPts val="1000"/>
              </a:spcBef>
              <a:buNone/>
            </a:pPr>
            <a:r>
              <a:rPr lang="ru-RU" sz="6000" dirty="0" smtClean="0">
                <a:latin typeface="Arial Black" panose="020B0A04020102020204" pitchFamily="34" charset="0"/>
              </a:rPr>
              <a:t>Мороза </a:t>
            </a:r>
            <a:r>
              <a:rPr lang="ru-RU" sz="6000" dirty="0">
                <a:latin typeface="Arial Black" panose="020B0A04020102020204" pitchFamily="34" charset="0"/>
              </a:rPr>
              <a:t>не боится. </a:t>
            </a:r>
            <a:endParaRPr lang="ru-RU" sz="6000" dirty="0" smtClean="0">
              <a:latin typeface="Arial Black" panose="020B0A04020102020204" pitchFamily="34" charset="0"/>
            </a:endParaRPr>
          </a:p>
          <a:p>
            <a:pPr algn="ctr">
              <a:spcBef>
                <a:spcPts val="1000"/>
              </a:spcBef>
            </a:pPr>
            <a:r>
              <a:rPr lang="ru-RU" sz="6000" dirty="0" smtClean="0">
                <a:latin typeface="Arial Black" panose="020B0A04020102020204" pitchFamily="34" charset="0"/>
              </a:rPr>
              <a:t>С </a:t>
            </a:r>
            <a:r>
              <a:rPr lang="ru-RU" sz="6000" dirty="0">
                <a:latin typeface="Arial Black" panose="020B0A04020102020204" pitchFamily="34" charset="0"/>
              </a:rPr>
              <a:t>крыльями, а не летает </a:t>
            </a:r>
            <a:r>
              <a:rPr lang="ru-RU" sz="6000" dirty="0" smtClean="0">
                <a:latin typeface="Arial Black" panose="020B0A04020102020204" pitchFamily="34" charset="0"/>
              </a:rPr>
              <a:t>– </a:t>
            </a:r>
          </a:p>
          <a:p>
            <a:pPr algn="ctr">
              <a:spcBef>
                <a:spcPts val="1000"/>
              </a:spcBef>
            </a:pPr>
            <a:r>
              <a:rPr lang="ru-RU" sz="6000" dirty="0" smtClean="0">
                <a:latin typeface="Arial Black" panose="020B0A04020102020204" pitchFamily="34" charset="0"/>
              </a:rPr>
              <a:t>Ловко </a:t>
            </a:r>
            <a:r>
              <a:rPr lang="ru-RU" sz="6000" dirty="0">
                <a:latin typeface="Arial Black" panose="020B0A04020102020204" pitchFamily="34" charset="0"/>
              </a:rPr>
              <a:t>прыгает, ныряет.</a:t>
            </a:r>
            <a:endParaRPr lang="ru-RU" sz="6000" b="0" i="0" baseline="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637" y="4445850"/>
            <a:ext cx="1668463" cy="2030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99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657850"/>
          </a:xfrm>
          <a:prstGeom prst="rect">
            <a:avLst/>
          </a:prstGeom>
        </p:spPr>
      </p:pic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546100" y="194470"/>
            <a:ext cx="11544300" cy="5702299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endParaRPr lang="ru-RU" sz="3200" b="0" i="0" baseline="0" dirty="0" smtClean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algn="ctr">
              <a:spcBef>
                <a:spcPts val="1000"/>
              </a:spcBef>
            </a:pPr>
            <a:r>
              <a:rPr lang="ru-RU" sz="5400" dirty="0" smtClean="0">
                <a:latin typeface="Arial Black" panose="020B0A04020102020204" pitchFamily="34" charset="0"/>
              </a:rPr>
              <a:t>Он – красавец хоть куда, Настоящая звезда!</a:t>
            </a:r>
          </a:p>
          <a:p>
            <a:pPr algn="ctr">
              <a:spcBef>
                <a:spcPts val="1000"/>
              </a:spcBef>
            </a:pPr>
            <a:r>
              <a:rPr lang="ru-RU" sz="5400" dirty="0" smtClean="0">
                <a:latin typeface="Arial Black" panose="020B0A04020102020204" pitchFamily="34" charset="0"/>
              </a:rPr>
              <a:t> Только плохо так поёт – Просто оторопь берёт… Среди птиц такой – один, Распускает хвост……</a:t>
            </a:r>
            <a:br>
              <a:rPr lang="ru-RU" sz="5400" dirty="0" smtClean="0">
                <a:latin typeface="Arial Black" panose="020B0A04020102020204" pitchFamily="34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sz="3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83F3F7"/>
              </a:clrFrom>
              <a:clrTo>
                <a:srgbClr val="83F3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8375" y="4935538"/>
            <a:ext cx="2885913" cy="1922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87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9370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188" y="3002244"/>
            <a:ext cx="10828224" cy="1583628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5400" b="1" i="0" baseline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Вопросы категории 3</a:t>
            </a:r>
            <a:endParaRPr lang="ru-RU" sz="5400" b="1" i="0" baseline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3480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657850"/>
          </a:xfrm>
          <a:prstGeom prst="rect">
            <a:avLst/>
          </a:prstGeom>
        </p:spPr>
      </p:pic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260350" y="174625"/>
            <a:ext cx="11671300" cy="5308599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endParaRPr lang="ru-RU" sz="3200" b="0" i="0" baseline="0" dirty="0" smtClean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algn="ctr">
              <a:spcBef>
                <a:spcPts val="1000"/>
              </a:spcBef>
            </a:pPr>
            <a:r>
              <a:rPr lang="ru-RU" sz="5400" dirty="0" smtClean="0">
                <a:latin typeface="Arial Black" panose="020B0A04020102020204" pitchFamily="34" charset="0"/>
              </a:rPr>
              <a:t>У </a:t>
            </a:r>
            <a:r>
              <a:rPr lang="ru-RU" sz="5400" dirty="0">
                <a:latin typeface="Arial Black" panose="020B0A04020102020204" pitchFamily="34" charset="0"/>
              </a:rPr>
              <a:t>нее глаза большие, </a:t>
            </a:r>
            <a:endParaRPr lang="ru-RU" sz="5400" dirty="0" smtClean="0">
              <a:latin typeface="Arial Black" panose="020B0A04020102020204" pitchFamily="34" charset="0"/>
            </a:endParaRPr>
          </a:p>
          <a:p>
            <a:pPr algn="ctr">
              <a:spcBef>
                <a:spcPts val="1000"/>
              </a:spcBef>
            </a:pPr>
            <a:r>
              <a:rPr lang="ru-RU" sz="5400" dirty="0" smtClean="0">
                <a:latin typeface="Arial Black" panose="020B0A04020102020204" pitchFamily="34" charset="0"/>
              </a:rPr>
              <a:t>Хищный </a:t>
            </a:r>
            <a:r>
              <a:rPr lang="ru-RU" sz="5400" dirty="0">
                <a:latin typeface="Arial Black" panose="020B0A04020102020204" pitchFamily="34" charset="0"/>
              </a:rPr>
              <a:t>клюв – всегда крючком. </a:t>
            </a:r>
            <a:endParaRPr lang="ru-RU" sz="5400" dirty="0" smtClean="0">
              <a:latin typeface="Arial Black" panose="020B0A04020102020204" pitchFamily="34" charset="0"/>
            </a:endParaRPr>
          </a:p>
          <a:p>
            <a:pPr algn="ctr">
              <a:spcBef>
                <a:spcPts val="1000"/>
              </a:spcBef>
            </a:pPr>
            <a:r>
              <a:rPr lang="ru-RU" sz="5400" dirty="0" smtClean="0">
                <a:latin typeface="Arial Black" panose="020B0A04020102020204" pitchFamily="34" charset="0"/>
              </a:rPr>
              <a:t>По </a:t>
            </a:r>
            <a:r>
              <a:rPr lang="ru-RU" sz="5400" dirty="0">
                <a:latin typeface="Arial Black" panose="020B0A04020102020204" pitchFamily="34" charset="0"/>
              </a:rPr>
              <a:t>ночам она летает, </a:t>
            </a:r>
            <a:endParaRPr lang="ru-RU" sz="5400" dirty="0" smtClean="0">
              <a:latin typeface="Arial Black" panose="020B0A04020102020204" pitchFamily="34" charset="0"/>
            </a:endParaRPr>
          </a:p>
          <a:p>
            <a:pPr algn="ctr">
              <a:spcBef>
                <a:spcPts val="1000"/>
              </a:spcBef>
            </a:pPr>
            <a:r>
              <a:rPr lang="ru-RU" sz="5400" dirty="0" smtClean="0">
                <a:latin typeface="Arial Black" panose="020B0A04020102020204" pitchFamily="34" charset="0"/>
              </a:rPr>
              <a:t>Спит </a:t>
            </a:r>
            <a:r>
              <a:rPr lang="ru-RU" sz="5400" dirty="0">
                <a:latin typeface="Arial Black" panose="020B0A04020102020204" pitchFamily="34" charset="0"/>
              </a:rPr>
              <a:t>на дереве лишь днем.</a:t>
            </a:r>
            <a:br>
              <a:rPr lang="ru-RU" sz="5400" dirty="0">
                <a:latin typeface="Arial Black" panose="020B0A04020102020204" pitchFamily="34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sz="3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C2D8B2"/>
              </a:clrFrom>
              <a:clrTo>
                <a:srgbClr val="C2D8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350" y="4994274"/>
            <a:ext cx="1924050" cy="19240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clrChange>
              <a:clrFrom>
                <a:srgbClr val="C2D8B2"/>
              </a:clrFrom>
              <a:clrTo>
                <a:srgbClr val="C2D8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250" y="4994274"/>
            <a:ext cx="192405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20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657850"/>
          </a:xfrm>
          <a:prstGeom prst="rect">
            <a:avLst/>
          </a:prstGeom>
        </p:spPr>
      </p:pic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279400" y="241300"/>
            <a:ext cx="11569700" cy="5652017"/>
          </a:xfrm>
        </p:spPr>
        <p:txBody>
          <a:bodyPr/>
          <a:lstStyle/>
          <a:p>
            <a:endParaRPr lang="ru-RU" sz="3200" b="0" i="0" baseline="0" dirty="0" smtClean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algn="ctr"/>
            <a:r>
              <a:rPr lang="ru-RU" sz="32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ru-RU" sz="5400" dirty="0">
                <a:latin typeface="Arial Black" panose="020B0A04020102020204" pitchFamily="34" charset="0"/>
              </a:rPr>
              <a:t>Для чего такой огромный</a:t>
            </a:r>
          </a:p>
          <a:p>
            <a:pPr algn="ctr"/>
            <a:r>
              <a:rPr lang="ru-RU" sz="5400" dirty="0">
                <a:latin typeface="Arial Black" panose="020B0A04020102020204" pitchFamily="34" charset="0"/>
              </a:rPr>
              <a:t>Этой птице тихой скромной,</a:t>
            </a:r>
          </a:p>
          <a:p>
            <a:pPr algn="ctr"/>
            <a:r>
              <a:rPr lang="ru-RU" sz="5400" dirty="0">
                <a:latin typeface="Arial Black" panose="020B0A04020102020204" pitchFamily="34" charset="0"/>
              </a:rPr>
              <a:t>Для каких он целей служит,</a:t>
            </a:r>
          </a:p>
          <a:p>
            <a:pPr algn="ctr"/>
            <a:r>
              <a:rPr lang="ru-RU" sz="5400" dirty="0">
                <a:latin typeface="Arial Black" panose="020B0A04020102020204" pitchFamily="34" charset="0"/>
              </a:rPr>
              <a:t>Для чего – то видно нужен</a:t>
            </a:r>
          </a:p>
          <a:p>
            <a:pPr algn="ctr"/>
            <a:r>
              <a:rPr lang="ru-RU" sz="5400" dirty="0">
                <a:latin typeface="Arial Black" panose="020B0A04020102020204" pitchFamily="34" charset="0"/>
              </a:rPr>
              <a:t>Клюв  красавец - великан</a:t>
            </a:r>
          </a:p>
          <a:p>
            <a:pPr algn="ctr"/>
            <a:r>
              <a:rPr lang="ru-RU" sz="5400" dirty="0">
                <a:latin typeface="Arial Black" panose="020B0A04020102020204" pitchFamily="34" charset="0"/>
              </a:rPr>
              <a:t>Знает птица лишь </a:t>
            </a:r>
            <a:r>
              <a:rPr lang="ru-RU" sz="5400" dirty="0" smtClean="0">
                <a:latin typeface="Arial Black" panose="020B0A04020102020204" pitchFamily="34" charset="0"/>
              </a:rPr>
              <a:t>….</a:t>
            </a:r>
            <a:endParaRPr lang="ru-RU" sz="5400" dirty="0">
              <a:latin typeface="Arial Black" panose="020B0A04020102020204" pitchFamily="34" charset="0"/>
            </a:endParaRPr>
          </a:p>
          <a:p>
            <a:pPr marL="0" indent="0" algn="l" defTabSz="914400">
              <a:spcBef>
                <a:spcPts val="1000"/>
              </a:spcBef>
              <a:buNone/>
            </a:pPr>
            <a:endParaRPr lang="ru-RU" sz="3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700" y="4178300"/>
            <a:ext cx="25146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11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900"/>
            <a:ext cx="1219200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683" y="412259"/>
            <a:ext cx="9532504" cy="5855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7777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888" y="2989544"/>
            <a:ext cx="10828224" cy="1583628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5400" b="1" i="0" baseline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Вопросы категории 4</a:t>
            </a:r>
            <a:endParaRPr lang="ru-RU" sz="5400" b="1" i="0" baseline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398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657850"/>
          </a:xfrm>
          <a:prstGeom prst="rect">
            <a:avLst/>
          </a:prstGeom>
        </p:spPr>
      </p:pic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215900" y="50800"/>
            <a:ext cx="11760200" cy="5257799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ru-RU" sz="32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 algn="ctr">
              <a:spcBef>
                <a:spcPts val="1000"/>
              </a:spcBef>
            </a:pPr>
            <a:r>
              <a:rPr lang="ru-RU" sz="5400" dirty="0" smtClean="0">
                <a:latin typeface="Arial Black" panose="020B0A04020102020204" pitchFamily="34" charset="0"/>
              </a:rPr>
              <a:t>Серый </a:t>
            </a:r>
            <a:r>
              <a:rPr lang="ru-RU" sz="5400" dirty="0">
                <a:latin typeface="Arial Black" panose="020B0A04020102020204" pitchFamily="34" charset="0"/>
              </a:rPr>
              <a:t>толстый великан </a:t>
            </a:r>
            <a:endParaRPr lang="ru-RU" sz="5400" dirty="0" smtClean="0">
              <a:latin typeface="Arial Black" panose="020B0A04020102020204" pitchFamily="34" charset="0"/>
            </a:endParaRPr>
          </a:p>
          <a:p>
            <a:pPr algn="ctr">
              <a:spcBef>
                <a:spcPts val="1000"/>
              </a:spcBef>
            </a:pPr>
            <a:r>
              <a:rPr lang="ru-RU" sz="5400" dirty="0" smtClean="0">
                <a:latin typeface="Arial Black" panose="020B0A04020102020204" pitchFamily="34" charset="0"/>
              </a:rPr>
              <a:t>Нос </a:t>
            </a:r>
            <a:r>
              <a:rPr lang="ru-RU" sz="5400" dirty="0">
                <a:latin typeface="Arial Black" panose="020B0A04020102020204" pitchFamily="34" charset="0"/>
              </a:rPr>
              <a:t>как будто длинный кран </a:t>
            </a:r>
            <a:endParaRPr lang="ru-RU" sz="5400" dirty="0" smtClean="0">
              <a:latin typeface="Arial Black" panose="020B0A04020102020204" pitchFamily="34" charset="0"/>
            </a:endParaRPr>
          </a:p>
          <a:p>
            <a:pPr algn="ctr">
              <a:spcBef>
                <a:spcPts val="1000"/>
              </a:spcBef>
            </a:pPr>
            <a:r>
              <a:rPr lang="ru-RU" sz="5400" dirty="0" smtClean="0">
                <a:latin typeface="Arial Black" panose="020B0A04020102020204" pitchFamily="34" charset="0"/>
              </a:rPr>
              <a:t>На </a:t>
            </a:r>
            <a:r>
              <a:rPr lang="ru-RU" sz="5400" dirty="0">
                <a:latin typeface="Arial Black" panose="020B0A04020102020204" pitchFamily="34" charset="0"/>
              </a:rPr>
              <a:t>спине прокатит он </a:t>
            </a:r>
            <a:endParaRPr lang="ru-RU" sz="5400" dirty="0" smtClean="0">
              <a:latin typeface="Arial Black" panose="020B0A04020102020204" pitchFamily="34" charset="0"/>
            </a:endParaRPr>
          </a:p>
          <a:p>
            <a:pPr algn="ctr">
              <a:spcBef>
                <a:spcPts val="1000"/>
              </a:spcBef>
            </a:pPr>
            <a:r>
              <a:rPr lang="ru-RU" sz="5400" dirty="0" smtClean="0">
                <a:latin typeface="Arial Black" panose="020B0A04020102020204" pitchFamily="34" charset="0"/>
              </a:rPr>
              <a:t>Озорной </a:t>
            </a:r>
            <a:r>
              <a:rPr lang="ru-RU" sz="5400" dirty="0">
                <a:latin typeface="Arial Black" panose="020B0A04020102020204" pitchFamily="34" charset="0"/>
              </a:rPr>
              <a:t>ушастый …</a:t>
            </a:r>
            <a:br>
              <a:rPr lang="ru-RU" sz="5400" dirty="0">
                <a:latin typeface="Arial Black" panose="020B0A04020102020204" pitchFamily="34" charset="0"/>
              </a:rPr>
            </a:br>
            <a:r>
              <a:rPr lang="ru-RU" sz="5400" dirty="0">
                <a:latin typeface="Arial Black" panose="020B0A04020102020204" pitchFamily="34" charset="0"/>
              </a:rPr>
              <a:t/>
            </a:r>
            <a:br>
              <a:rPr lang="ru-RU" sz="5400" dirty="0">
                <a:latin typeface="Arial Black" panose="020B0A04020102020204" pitchFamily="34" charset="0"/>
              </a:rPr>
            </a:br>
            <a:endParaRPr lang="ru-RU" sz="5400" b="0" i="0" baseline="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437" y="3865562"/>
            <a:ext cx="23717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91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657850"/>
          </a:xfrm>
          <a:prstGeom prst="rect">
            <a:avLst/>
          </a:prstGeom>
        </p:spPr>
      </p:pic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330200" y="288925"/>
            <a:ext cx="11861800" cy="5181600"/>
          </a:xfrm>
        </p:spPr>
        <p:txBody>
          <a:bodyPr/>
          <a:lstStyle/>
          <a:p>
            <a:pPr>
              <a:spcBef>
                <a:spcPts val="1000"/>
              </a:spcBef>
            </a:pPr>
            <a:endParaRPr lang="ru-RU" sz="3200" b="0" i="0" baseline="0" dirty="0" smtClean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algn="ctr">
              <a:spcBef>
                <a:spcPts val="1000"/>
              </a:spcBef>
            </a:pPr>
            <a:r>
              <a:rPr lang="ru-RU" sz="4800" dirty="0" smtClean="0">
                <a:latin typeface="Arial Black" panose="020B0A04020102020204" pitchFamily="34" charset="0"/>
              </a:rPr>
              <a:t>Я </a:t>
            </a:r>
            <a:r>
              <a:rPr lang="ru-RU" sz="4800" dirty="0">
                <a:latin typeface="Arial Black" panose="020B0A04020102020204" pitchFamily="34" charset="0"/>
              </a:rPr>
              <a:t>зимой люблю кормушки, </a:t>
            </a:r>
            <a:endParaRPr lang="ru-RU" sz="4800" dirty="0" smtClean="0">
              <a:latin typeface="Arial Black" panose="020B0A04020102020204" pitchFamily="34" charset="0"/>
            </a:endParaRPr>
          </a:p>
          <a:p>
            <a:pPr algn="ctr">
              <a:spcBef>
                <a:spcPts val="1000"/>
              </a:spcBef>
            </a:pPr>
            <a:r>
              <a:rPr lang="ru-RU" sz="4800" dirty="0" smtClean="0">
                <a:latin typeface="Arial Black" panose="020B0A04020102020204" pitchFamily="34" charset="0"/>
              </a:rPr>
              <a:t>Как </a:t>
            </a:r>
            <a:r>
              <a:rPr lang="ru-RU" sz="4800" dirty="0">
                <a:latin typeface="Arial Black" panose="020B0A04020102020204" pitchFamily="34" charset="0"/>
              </a:rPr>
              <a:t>на ёлочках игрушки</a:t>
            </a:r>
            <a:r>
              <a:rPr lang="ru-RU" sz="4800" dirty="0" smtClean="0">
                <a:latin typeface="Arial Black" panose="020B0A04020102020204" pitchFamily="34" charset="0"/>
              </a:rPr>
              <a:t>,</a:t>
            </a:r>
          </a:p>
          <a:p>
            <a:pPr algn="ctr">
              <a:spcBef>
                <a:spcPts val="1000"/>
              </a:spcBef>
            </a:pPr>
            <a:r>
              <a:rPr lang="ru-RU" sz="4800" dirty="0" smtClean="0">
                <a:latin typeface="Arial Black" panose="020B0A04020102020204" pitchFamily="34" charset="0"/>
              </a:rPr>
              <a:t> </a:t>
            </a:r>
            <a:r>
              <a:rPr lang="ru-RU" sz="4800" dirty="0">
                <a:latin typeface="Arial Black" panose="020B0A04020102020204" pitchFamily="34" charset="0"/>
              </a:rPr>
              <a:t>Если поклевать хочу, </a:t>
            </a:r>
            <a:endParaRPr lang="ru-RU" sz="4800" dirty="0" smtClean="0">
              <a:latin typeface="Arial Black" panose="020B0A04020102020204" pitchFamily="34" charset="0"/>
            </a:endParaRPr>
          </a:p>
          <a:p>
            <a:pPr algn="ctr">
              <a:spcBef>
                <a:spcPts val="1000"/>
              </a:spcBef>
            </a:pPr>
            <a:r>
              <a:rPr lang="ru-RU" sz="4800" dirty="0" smtClean="0">
                <a:latin typeface="Arial Black" panose="020B0A04020102020204" pitchFamily="34" charset="0"/>
              </a:rPr>
              <a:t>От </a:t>
            </a:r>
            <a:r>
              <a:rPr lang="ru-RU" sz="4800" dirty="0">
                <a:latin typeface="Arial Black" panose="020B0A04020102020204" pitchFamily="34" charset="0"/>
              </a:rPr>
              <a:t>одной к другой лечу</a:t>
            </a:r>
            <a:r>
              <a:rPr lang="ru-RU" sz="4800" dirty="0" smtClean="0">
                <a:latin typeface="Arial Black" panose="020B0A04020102020204" pitchFamily="34" charset="0"/>
              </a:rPr>
              <a:t>.</a:t>
            </a:r>
          </a:p>
          <a:p>
            <a:pPr algn="ctr">
              <a:spcBef>
                <a:spcPts val="1000"/>
              </a:spcBef>
            </a:pPr>
            <a:r>
              <a:rPr lang="ru-RU" sz="4800" dirty="0" smtClean="0">
                <a:latin typeface="Arial Black" panose="020B0A04020102020204" pitchFamily="34" charset="0"/>
              </a:rPr>
              <a:t> </a:t>
            </a:r>
            <a:r>
              <a:rPr lang="ru-RU" sz="4800" dirty="0">
                <a:latin typeface="Arial Black" panose="020B0A04020102020204" pitchFamily="34" charset="0"/>
              </a:rPr>
              <a:t>Желтогрудая я птичка, </a:t>
            </a:r>
            <a:endParaRPr lang="ru-RU" sz="4800" dirty="0" smtClean="0">
              <a:latin typeface="Arial Black" panose="020B0A04020102020204" pitchFamily="34" charset="0"/>
            </a:endParaRPr>
          </a:p>
          <a:p>
            <a:pPr algn="ctr">
              <a:spcBef>
                <a:spcPts val="1000"/>
              </a:spcBef>
            </a:pPr>
            <a:r>
              <a:rPr lang="ru-RU" sz="4800" dirty="0" smtClean="0">
                <a:latin typeface="Arial Black" panose="020B0A04020102020204" pitchFamily="34" charset="0"/>
              </a:rPr>
              <a:t>И </a:t>
            </a:r>
            <a:r>
              <a:rPr lang="ru-RU" sz="4800" dirty="0">
                <a:latin typeface="Arial Black" panose="020B0A04020102020204" pitchFamily="34" charset="0"/>
              </a:rPr>
              <a:t>зовут меня…</a:t>
            </a:r>
            <a:br>
              <a:rPr lang="ru-RU" sz="4800" dirty="0">
                <a:latin typeface="Arial Black" panose="020B0A04020102020204" pitchFamily="34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sz="3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C2D8B2"/>
              </a:clrFrom>
              <a:clrTo>
                <a:srgbClr val="C2D8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50" y="4381500"/>
            <a:ext cx="2178050" cy="21780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clrChange>
              <a:clrFrom>
                <a:srgbClr val="C2D8B2"/>
              </a:clrFrom>
              <a:clrTo>
                <a:srgbClr val="C2D8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250" y="4381500"/>
            <a:ext cx="2178050" cy="217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31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0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088" y="2799044"/>
            <a:ext cx="10828224" cy="158362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5400" b="1" i="0" baseline="0" dirty="0" smtClean="0">
                <a:solidFill>
                  <a:schemeClr val="tx1"/>
                </a:solidFill>
                <a:latin typeface="Calibri Light"/>
                <a:ea typeface="+mj-ea"/>
                <a:cs typeface="+mj-cs"/>
              </a:rPr>
              <a:t>Вопросы категории 5</a:t>
            </a:r>
            <a:endParaRPr lang="ru-RU" sz="5400" b="1" i="0" baseline="0" dirty="0">
              <a:solidFill>
                <a:schemeClr val="tx1"/>
              </a:solidFill>
              <a:latin typeface="Calibri Ligh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6102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657850"/>
          </a:xfrm>
          <a:prstGeom prst="rect">
            <a:avLst/>
          </a:prstGeom>
        </p:spPr>
      </p:pic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46050" y="88900"/>
            <a:ext cx="11899900" cy="5092700"/>
          </a:xfrm>
        </p:spPr>
        <p:txBody>
          <a:bodyPr/>
          <a:lstStyle/>
          <a:p>
            <a:pPr algn="ctr">
              <a:spcBef>
                <a:spcPts val="1000"/>
              </a:spcBef>
            </a:pPr>
            <a:endParaRPr lang="ru-RU" sz="3200" b="0" i="0" baseline="0" dirty="0" smtClean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algn="ctr">
              <a:spcBef>
                <a:spcPts val="1000"/>
              </a:spcBef>
            </a:pPr>
            <a:r>
              <a:rPr lang="ru-RU" sz="3200" b="0" i="0" baseline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ru-RU" sz="5400" dirty="0">
                <a:latin typeface="Arial Black" panose="020B0A04020102020204" pitchFamily="34" charset="0"/>
              </a:rPr>
              <a:t>Я не будильник, но бужу, </a:t>
            </a:r>
            <a:endParaRPr lang="ru-RU" sz="5400" dirty="0" smtClean="0">
              <a:latin typeface="Arial Black" panose="020B0A04020102020204" pitchFamily="34" charset="0"/>
            </a:endParaRPr>
          </a:p>
          <a:p>
            <a:pPr algn="ctr">
              <a:spcBef>
                <a:spcPts val="1000"/>
              </a:spcBef>
            </a:pPr>
            <a:r>
              <a:rPr lang="ru-RU" sz="5400" dirty="0" smtClean="0">
                <a:latin typeface="Arial Black" panose="020B0A04020102020204" pitchFamily="34" charset="0"/>
              </a:rPr>
              <a:t>Я </a:t>
            </a:r>
            <a:r>
              <a:rPr lang="ru-RU" sz="5400" dirty="0">
                <a:latin typeface="Arial Black" panose="020B0A04020102020204" pitchFamily="34" charset="0"/>
              </a:rPr>
              <a:t>с бородой и в шпорах. </a:t>
            </a:r>
            <a:endParaRPr lang="ru-RU" sz="5400" dirty="0" smtClean="0">
              <a:latin typeface="Arial Black" panose="020B0A04020102020204" pitchFamily="34" charset="0"/>
            </a:endParaRPr>
          </a:p>
          <a:p>
            <a:pPr algn="ctr">
              <a:spcBef>
                <a:spcPts val="1000"/>
              </a:spcBef>
            </a:pPr>
            <a:r>
              <a:rPr lang="ru-RU" sz="5400" dirty="0" smtClean="0">
                <a:latin typeface="Arial Black" panose="020B0A04020102020204" pitchFamily="34" charset="0"/>
              </a:rPr>
              <a:t>С </a:t>
            </a:r>
            <a:r>
              <a:rPr lang="ru-RU" sz="5400" dirty="0">
                <a:latin typeface="Arial Black" panose="020B0A04020102020204" pitchFamily="34" charset="0"/>
              </a:rPr>
              <a:t>большою важностью хожу </a:t>
            </a:r>
            <a:endParaRPr lang="ru-RU" sz="5400" dirty="0" smtClean="0">
              <a:latin typeface="Arial Black" panose="020B0A04020102020204" pitchFamily="34" charset="0"/>
            </a:endParaRPr>
          </a:p>
          <a:p>
            <a:pPr algn="ctr">
              <a:spcBef>
                <a:spcPts val="1000"/>
              </a:spcBef>
            </a:pPr>
            <a:r>
              <a:rPr lang="ru-RU" sz="5400" dirty="0" smtClean="0">
                <a:latin typeface="Arial Black" panose="020B0A04020102020204" pitchFamily="34" charset="0"/>
              </a:rPr>
              <a:t>И </a:t>
            </a:r>
            <a:r>
              <a:rPr lang="ru-RU" sz="5400" dirty="0">
                <a:latin typeface="Arial Black" panose="020B0A04020102020204" pitchFamily="34" charset="0"/>
              </a:rPr>
              <a:t>вспыльчив словно порох.</a:t>
            </a:r>
            <a:br>
              <a:rPr lang="ru-RU" sz="5400" dirty="0">
                <a:latin typeface="Arial Black" panose="020B0A04020102020204" pitchFamily="34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sz="3200" b="0" i="0" baseline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83F3F7"/>
              </a:clrFrom>
              <a:clrTo>
                <a:srgbClr val="83F3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475" y="4472327"/>
            <a:ext cx="3387725" cy="225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70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900"/>
            <a:ext cx="12192000" cy="68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12" y="0"/>
            <a:ext cx="10058400" cy="66857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763" y="495846"/>
            <a:ext cx="7051519" cy="5312741"/>
          </a:xfrm>
          <a:prstGeom prst="rect">
            <a:avLst/>
          </a:prstGeom>
          <a:solidFill>
            <a:schemeClr val="accent1">
              <a:alpha val="94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6" name="Лучшие Саундтреки Голливуда (C — Король Лев (1995) Can You Fell (www.lightaudio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516035" y="21156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8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99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212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90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22" r="36706" b="68620"/>
          <a:stretch/>
        </p:blipFill>
        <p:spPr>
          <a:xfrm>
            <a:off x="1503563" y="522393"/>
            <a:ext cx="9033140" cy="5813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3762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90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89" y="297494"/>
            <a:ext cx="7315200" cy="626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27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90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53" y="475876"/>
            <a:ext cx="5728447" cy="57284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553" y="475877"/>
            <a:ext cx="5155602" cy="577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36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4"/>
          <a:stretch/>
        </p:blipFill>
        <p:spPr>
          <a:xfrm>
            <a:off x="430305" y="646580"/>
            <a:ext cx="5198409" cy="52959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50"/>
          <a:stretch/>
        </p:blipFill>
        <p:spPr>
          <a:xfrm>
            <a:off x="7328647" y="603717"/>
            <a:ext cx="3759293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13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90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32"/>
          <a:stretch/>
        </p:blipFill>
        <p:spPr>
          <a:xfrm>
            <a:off x="350665" y="630237"/>
            <a:ext cx="4797238" cy="54197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4" t="57071" r="52899"/>
          <a:stretch/>
        </p:blipFill>
        <p:spPr>
          <a:xfrm>
            <a:off x="5498568" y="1741394"/>
            <a:ext cx="6287937" cy="337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12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90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0858" y="914215"/>
            <a:ext cx="10828224" cy="463942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Arial Black" panose="020B0A04020102020204" pitchFamily="34" charset="0"/>
              </a:rPr>
              <a:t>Цель урока: </a:t>
            </a:r>
            <a:br>
              <a:rPr lang="ru-RU" b="1" dirty="0" smtClean="0">
                <a:latin typeface="Arial Black" panose="020B0A04020102020204" pitchFamily="34" charset="0"/>
              </a:rPr>
            </a:br>
            <a:r>
              <a:rPr lang="ru-RU" sz="4400" b="1" dirty="0" smtClean="0">
                <a:latin typeface="Arial Black" panose="020B0A04020102020204" pitchFamily="34" charset="0"/>
              </a:rPr>
              <a:t>отработка практических умений и навыков по выполнению изображений стилизованных животных и птиц</a:t>
            </a:r>
            <a:endParaRPr lang="ru-RU" sz="44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11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706" y="2218580"/>
            <a:ext cx="11585294" cy="15836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900" b="1" dirty="0" smtClean="0"/>
              <a:t>Этапы стилизации</a:t>
            </a:r>
            <a:br>
              <a:rPr lang="ru-RU" sz="8900" b="1" dirty="0" smtClean="0"/>
            </a:br>
            <a:r>
              <a:rPr lang="ru-RU" dirty="0" smtClean="0">
                <a:solidFill>
                  <a:srgbClr val="FFFF00"/>
                </a:solidFill>
              </a:rPr>
              <a:t>1</a:t>
            </a:r>
            <a:r>
              <a:rPr lang="ru-RU" dirty="0" smtClean="0"/>
              <a:t>- </a:t>
            </a:r>
            <a:r>
              <a:rPr lang="ru-RU" dirty="0"/>
              <a:t>сбор материала картинки, фото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FF00"/>
                </a:solidFill>
              </a:rPr>
              <a:t>2</a:t>
            </a:r>
            <a:r>
              <a:rPr lang="ru-RU" dirty="0" smtClean="0"/>
              <a:t>- </a:t>
            </a:r>
            <a:r>
              <a:rPr lang="ru-RU" dirty="0"/>
              <a:t>выделение главных </a:t>
            </a:r>
            <a:r>
              <a:rPr lang="ru-RU" dirty="0" smtClean="0"/>
              <a:t>черт </a:t>
            </a:r>
            <a:r>
              <a:rPr lang="ru-RU" dirty="0" err="1" smtClean="0"/>
              <a:t>особенностей,важных</a:t>
            </a:r>
            <a:r>
              <a:rPr lang="ru-RU" dirty="0" smtClean="0"/>
              <a:t> деталей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FF00"/>
                </a:solidFill>
              </a:rPr>
              <a:t>3</a:t>
            </a:r>
            <a:r>
              <a:rPr lang="ru-RU" dirty="0" smtClean="0"/>
              <a:t>- </a:t>
            </a:r>
            <a:r>
              <a:rPr lang="ru-RU" dirty="0"/>
              <a:t>приступить к </a:t>
            </a:r>
            <a:r>
              <a:rPr lang="ru-RU" b="1" dirty="0"/>
              <a:t>стилизации</a:t>
            </a:r>
            <a:r>
              <a:rPr lang="ru-RU" dirty="0"/>
              <a:t>, переходу от зарисовки к условной </a:t>
            </a:r>
            <a:r>
              <a:rPr lang="ru-RU" dirty="0" smtClean="0"/>
              <a:t>форме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131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расочная настольная игра: 16 x 9">
  <a:themeElements>
    <a:clrScheme name="Настольная игра Colorful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FFFFFF"/>
      </a:hlink>
      <a:folHlink>
        <a:srgbClr val="656565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60000"/>
            <a:lumOff val="40000"/>
          </a:schemeClr>
        </a:solidFill>
        <a:ln>
          <a:solidFill>
            <a:schemeClr val="bg2">
              <a:lumMod val="60000"/>
              <a:lumOff val="40000"/>
            </a:schemeClr>
          </a:solidFill>
        </a:ln>
      </a:spPr>
      <a:bodyPr rtlCol="0" anchor="ctr"/>
      <a:lstStyle>
        <a:defPPr algn="ctr">
          <a:lnSpc>
            <a:spcPct val="90000"/>
          </a:lnSpc>
          <a:defRPr sz="2400" dirty="0" smtClean="0">
            <a:solidFill>
              <a:schemeClr val="bg2">
                <a:lumMod val="50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2">
              <a:lumMod val="60000"/>
              <a:lumOff val="4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GameBoardColorful_16x9_TP104001205" id="{79A745F3-8376-4B39-A51C-4A55655D8418}" vid="{22E22CF6-1755-4575-A0C8-658FB9E2381E}"/>
    </a:ext>
  </a:extLst>
</a:theme>
</file>

<file path=ppt/theme/theme2.xml><?xml version="1.0" encoding="utf-8"?>
<a:theme xmlns:a="http://schemas.openxmlformats.org/drawingml/2006/main" name="Office Theme">
  <a:themeElements>
    <a:clrScheme name="Настольная игра Colorful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FFFFFF"/>
      </a:hlink>
      <a:folHlink>
        <a:srgbClr val="656565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Настольная игра Colorful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FFFFFF"/>
      </a:hlink>
      <a:folHlink>
        <a:srgbClr val="656565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9d035d7d-02e5-4a00-8b62-9a556aabc7b5">english</DirectSourceMarket>
    <AssetId xmlns="9d035d7d-02e5-4a00-8b62-9a556aabc7b5">TP104001205</AssetId>
    <TPFriendlyName xmlns="9d035d7d-02e5-4a00-8b62-9a556aabc7b5" xsi:nil="true"/>
    <SourceTitle xmlns="9d035d7d-02e5-4a00-8b62-9a556aabc7b5" xsi:nil="true"/>
    <TPApplication xmlns="9d035d7d-02e5-4a00-8b62-9a556aabc7b5" xsi:nil="true"/>
    <TPLaunchHelpLink xmlns="9d035d7d-02e5-4a00-8b62-9a556aabc7b5" xsi:nil="true"/>
    <OpenTemplate xmlns="9d035d7d-02e5-4a00-8b62-9a556aabc7b5">true</OpenTemplate>
    <CrawlForDependencies xmlns="9d035d7d-02e5-4a00-8b62-9a556aabc7b5">false</CrawlForDependencies>
    <TrustLevel xmlns="9d035d7d-02e5-4a00-8b62-9a556aabc7b5">1 Microsoft Managed Content</TrustLevel>
    <FeatureTagsTaxHTField0 xmlns="9d035d7d-02e5-4a00-8b62-9a556aabc7b5">
      <Terms xmlns="http://schemas.microsoft.com/office/infopath/2007/PartnerControls"/>
    </FeatureTagsTaxHTField0>
    <PublishStatusLookup xmlns="9d035d7d-02e5-4a00-8b62-9a556aabc7b5">
      <Value>488401</Value>
    </PublishStatusLookup>
    <LocLastLocAttemptVersionLookup xmlns="9d035d7d-02e5-4a00-8b62-9a556aabc7b5" xsi:nil="true"/>
    <CampaignTagsTaxHTField0 xmlns="9d035d7d-02e5-4a00-8b62-9a556aabc7b5">
      <Terms xmlns="http://schemas.microsoft.com/office/infopath/2007/PartnerControls"/>
    </CampaignTagsTaxHTField0>
    <IsSearchable xmlns="9d035d7d-02e5-4a00-8b62-9a556aabc7b5">true</IsSearchable>
    <TPNamespace xmlns="9d035d7d-02e5-4a00-8b62-9a556aabc7b5" xsi:nil="true"/>
    <TemplateTemplateType xmlns="9d035d7d-02e5-4a00-8b62-9a556aabc7b5">PowerPoint Presentation Template</TemplateTemplateType>
    <Markets xmlns="9d035d7d-02e5-4a00-8b62-9a556aabc7b5"/>
    <OriginalSourceMarket xmlns="9d035d7d-02e5-4a00-8b62-9a556aabc7b5">english</OriginalSourceMarket>
    <TPInstallLocation xmlns="9d035d7d-02e5-4a00-8b62-9a556aabc7b5" xsi:nil="true"/>
    <LocMarketGroupTiers2 xmlns="9d035d7d-02e5-4a00-8b62-9a556aabc7b5" xsi:nil="true"/>
    <TPAppVersion xmlns="9d035d7d-02e5-4a00-8b62-9a556aabc7b5" xsi:nil="true"/>
    <TPCommandLine xmlns="9d035d7d-02e5-4a00-8b62-9a556aabc7b5" xsi:nil="true"/>
    <APAuthor xmlns="9d035d7d-02e5-4a00-8b62-9a556aabc7b5">
      <UserInfo>
        <DisplayName>System Account</DisplayName>
        <AccountId>1073741823</AccountId>
        <AccountType/>
      </UserInfo>
    </APAuthor>
    <EditorialStatus xmlns="9d035d7d-02e5-4a00-8b62-9a556aabc7b5">Complete</EditorialStatus>
    <PublishTargets xmlns="9d035d7d-02e5-4a00-8b62-9a556aabc7b5">OfficeOnlineVNext</PublishTargets>
    <TPLaunchHelpLinkType xmlns="9d035d7d-02e5-4a00-8b62-9a556aabc7b5">Template</TPLaunchHelpLinkType>
    <ScenarioTagsTaxHTField0 xmlns="9d035d7d-02e5-4a00-8b62-9a556aabc7b5">
      <Terms xmlns="http://schemas.microsoft.com/office/infopath/2007/PartnerControls"/>
    </ScenarioTagsTaxHTField0>
    <OriginalRelease xmlns="9d035d7d-02e5-4a00-8b62-9a556aabc7b5">15</OriginalRelease>
    <AssetStart xmlns="9d035d7d-02e5-4a00-8b62-9a556aabc7b5">2013-01-21T09:35:00+00:00</AssetStart>
    <LocalizationTagsTaxHTField0 xmlns="9d035d7d-02e5-4a00-8b62-9a556aabc7b5">
      <Terms xmlns="http://schemas.microsoft.com/office/infopath/2007/PartnerControls"/>
    </LocalizationTagsTaxHTField0>
    <TPClientViewer xmlns="9d035d7d-02e5-4a00-8b62-9a556aabc7b5" xsi:nil="true"/>
    <CSXHash xmlns="9d035d7d-02e5-4a00-8b62-9a556aabc7b5" xsi:nil="true"/>
    <IsDeleted xmlns="9d035d7d-02e5-4a00-8b62-9a556aabc7b5">false</IsDeleted>
    <ShowIn xmlns="9d035d7d-02e5-4a00-8b62-9a556aabc7b5">Show everywhere</ShowIn>
    <UANotes xmlns="9d035d7d-02e5-4a00-8b62-9a556aabc7b5" xsi:nil="true"/>
    <TemplateStatus xmlns="9d035d7d-02e5-4a00-8b62-9a556aabc7b5">Complete</TemplateStatus>
    <Downloads xmlns="9d035d7d-02e5-4a00-8b62-9a556aabc7b5">0</Downloads>
    <InternalTagsTaxHTField0 xmlns="9d035d7d-02e5-4a00-8b62-9a556aabc7b5">
      <Terms xmlns="http://schemas.microsoft.com/office/infopath/2007/PartnerControls"/>
    </InternalTagsTaxHTField0>
    <TPExecutable xmlns="9d035d7d-02e5-4a00-8b62-9a556aabc7b5" xsi:nil="true"/>
    <AssetType xmlns="9d035d7d-02e5-4a00-8b62-9a556aabc7b5">TP</AssetType>
    <Milestone xmlns="9d035d7d-02e5-4a00-8b62-9a556aabc7b5" xsi:nil="true"/>
    <OriginAsset xmlns="9d035d7d-02e5-4a00-8b62-9a556aabc7b5" xsi:nil="true"/>
    <TPComponent xmlns="9d035d7d-02e5-4a00-8b62-9a556aabc7b5" xsi:nil="true"/>
    <ApprovalStatus xmlns="9d035d7d-02e5-4a00-8b62-9a556aabc7b5">InProgress</ApprovalStatus>
    <BlockPublish xmlns="9d035d7d-02e5-4a00-8b62-9a556aabc7b5">false</BlockPublish>
    <EditorialTags xmlns="9d035d7d-02e5-4a00-8b62-9a556aabc7b5" xsi:nil="true"/>
    <MarketSpecific xmlns="9d035d7d-02e5-4a00-8b62-9a556aabc7b5">false</MarketSpecific>
    <LocComments xmlns="9d035d7d-02e5-4a00-8b62-9a556aabc7b5" xsi:nil="true"/>
    <VoteCount xmlns="9d035d7d-02e5-4a00-8b62-9a556aabc7b5" xsi:nil="true"/>
    <HandoffToMSDN xmlns="9d035d7d-02e5-4a00-8b62-9a556aabc7b5" xsi:nil="true"/>
    <IntlLangReview xmlns="9d035d7d-02e5-4a00-8b62-9a556aabc7b5">false</IntlLangReview>
    <NumericId xmlns="9d035d7d-02e5-4a00-8b62-9a556aabc7b5" xsi:nil="true"/>
    <OOCacheId xmlns="9d035d7d-02e5-4a00-8b62-9a556aabc7b5" xsi:nil="true"/>
    <ClipArtFilename xmlns="9d035d7d-02e5-4a00-8b62-9a556aabc7b5" xsi:nil="true"/>
    <LastHandOff xmlns="9d035d7d-02e5-4a00-8b62-9a556aabc7b5" xsi:nil="true"/>
    <Providers xmlns="9d035d7d-02e5-4a00-8b62-9a556aabc7b5" xsi:nil="true"/>
    <UALocComments xmlns="9d035d7d-02e5-4a00-8b62-9a556aabc7b5" xsi:nil="true"/>
    <DSATActionTaken xmlns="9d035d7d-02e5-4a00-8b62-9a556aabc7b5" xsi:nil="true"/>
    <PolicheckWords xmlns="9d035d7d-02e5-4a00-8b62-9a556aabc7b5" xsi:nil="true"/>
    <TaxCatchAll xmlns="9d035d7d-02e5-4a00-8b62-9a556aabc7b5"/>
    <BugNumber xmlns="9d035d7d-02e5-4a00-8b62-9a556aabc7b5" xsi:nil="true"/>
    <LocRecommendedHandoff xmlns="9d035d7d-02e5-4a00-8b62-9a556aabc7b5" xsi:nil="true"/>
    <ThumbnailAssetId xmlns="9d035d7d-02e5-4a00-8b62-9a556aabc7b5" xsi:nil="true"/>
    <UALocRecommendation xmlns="9d035d7d-02e5-4a00-8b62-9a556aabc7b5">Localize</UALocRecommendation>
    <APEditor xmlns="9d035d7d-02e5-4a00-8b62-9a556aabc7b5">
      <UserInfo>
        <DisplayName/>
        <AccountId xsi:nil="true"/>
        <AccountType/>
      </UserInfo>
    </APEditor>
    <PrimaryImageGen xmlns="9d035d7d-02e5-4a00-8b62-9a556aabc7b5">false</PrimaryImageGen>
    <Manager xmlns="9d035d7d-02e5-4a00-8b62-9a556aabc7b5" xsi:nil="true"/>
    <ParentAssetId xmlns="9d035d7d-02e5-4a00-8b62-9a556aabc7b5" xsi:nil="true"/>
    <SubmitterId xmlns="9d035d7d-02e5-4a00-8b62-9a556aabc7b5" xsi:nil="true"/>
    <APDescription xmlns="9d035d7d-02e5-4a00-8b62-9a556aabc7b5" xsi:nil="true"/>
    <UAProjectedTotalWords xmlns="9d035d7d-02e5-4a00-8b62-9a556aabc7b5" xsi:nil="true"/>
    <Provider xmlns="9d035d7d-02e5-4a00-8b62-9a556aabc7b5" xsi:nil="true"/>
    <ApprovalLog xmlns="9d035d7d-02e5-4a00-8b62-9a556aabc7b5" xsi:nil="true"/>
    <BusinessGroup xmlns="9d035d7d-02e5-4a00-8b62-9a556aabc7b5" xsi:nil="true"/>
    <RecommendationsModifier xmlns="9d035d7d-02e5-4a00-8b62-9a556aabc7b5" xsi:nil="true"/>
    <Component xmlns="91e8d559-4d54-460d-ba58-5d5027f88b4d" xsi:nil="true"/>
    <AcquiredFrom xmlns="9d035d7d-02e5-4a00-8b62-9a556aabc7b5">Internal MS</AcquiredFrom>
    <CSXSubmissionMarket xmlns="9d035d7d-02e5-4a00-8b62-9a556aabc7b5" xsi:nil="true"/>
    <ArtSampleDocs xmlns="9d035d7d-02e5-4a00-8b62-9a556aabc7b5" xsi:nil="true"/>
    <IntlLangReviewDate xmlns="9d035d7d-02e5-4a00-8b62-9a556aabc7b5" xsi:nil="true"/>
    <AverageRating xmlns="9d035d7d-02e5-4a00-8b62-9a556aabc7b5" xsi:nil="true"/>
    <FriendlyTitle xmlns="9d035d7d-02e5-4a00-8b62-9a556aabc7b5" xsi:nil="true"/>
    <LastModifiedDateTime xmlns="9d035d7d-02e5-4a00-8b62-9a556aabc7b5" xsi:nil="true"/>
    <LegacyData xmlns="9d035d7d-02e5-4a00-8b62-9a556aabc7b5" xsi:nil="true"/>
    <LocManualTestRequired xmlns="9d035d7d-02e5-4a00-8b62-9a556aabc7b5">false</LocManualTestRequired>
    <TimesCloned xmlns="9d035d7d-02e5-4a00-8b62-9a556aabc7b5" xsi:nil="true"/>
    <ContentItem xmlns="9d035d7d-02e5-4a00-8b62-9a556aabc7b5" xsi:nil="true"/>
    <UACurrentWords xmlns="9d035d7d-02e5-4a00-8b62-9a556aabc7b5" xsi:nil="true"/>
    <AssetExpire xmlns="9d035d7d-02e5-4a00-8b62-9a556aabc7b5">2029-01-01T00:00:00+00:00</AssetExpire>
    <MachineTranslated xmlns="9d035d7d-02e5-4a00-8b62-9a556aabc7b5">false</MachineTranslated>
    <OutputCachingOn xmlns="9d035d7d-02e5-4a00-8b62-9a556aabc7b5">false</OutputCachingOn>
    <PlannedPubDate xmlns="9d035d7d-02e5-4a00-8b62-9a556aabc7b5" xsi:nil="true"/>
    <Description0 xmlns="91e8d559-4d54-460d-ba58-5d5027f88b4d" xsi:nil="true"/>
    <CSXUpdate xmlns="9d035d7d-02e5-4a00-8b62-9a556aabc7b5">false</CSXUpdate>
    <IntlLangReviewer xmlns="9d035d7d-02e5-4a00-8b62-9a556aabc7b5" xsi:nil="true"/>
    <IntlLocPriority xmlns="9d035d7d-02e5-4a00-8b62-9a556aabc7b5" xsi:nil="true"/>
    <CSXSubmissionDate xmlns="9d035d7d-02e5-4a00-8b62-9a556aabc7b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55" ma:contentTypeDescription="Create a new document." ma:contentTypeScope="" ma:versionID="2c496a0f341a72d7e8cbd42eb499a6d4">
  <xsd:schema xmlns:xsd="http://www.w3.org/2001/XMLSchema" xmlns:xs="http://www.w3.org/2001/XMLSchema" xmlns:p="http://schemas.microsoft.com/office/2006/metadata/properties" xmlns:ns2="9d035d7d-02e5-4a00-8b62-9a556aabc7b5" xmlns:ns3="91e8d559-4d54-460d-ba58-5d5027f88b4d" targetNamespace="http://schemas.microsoft.com/office/2006/metadata/properties" ma:root="true" ma:fieldsID="2bcea688bd265da693c2f253e50f4ab0" ns2:_="" ns3:_="">
    <xsd:import namespace="9d035d7d-02e5-4a00-8b62-9a556aabc7b5"/>
    <xsd:import namespace="91e8d559-4d54-460d-ba58-5d5027f88b4d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  <xsd:element ref="ns3:Description0" minOccurs="0"/>
                <xsd:element ref="ns3:Compon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035d7d-02e5-4a00-8b62-9a556aabc7b5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dc117081-80f4-4e10-b46d-e6dc6854316c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41FC7ADF-4C62-4413-95B2-CDE72C4AD396}" ma:internalName="CSXSubmissionMarket" ma:readOnly="false" ma:showField="MarketName" ma:web="9d035d7d-02e5-4a00-8b62-9a556aabc7b5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5e663266-dbf1-446f-b076-28feab654dae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CD722278-12DA-4BA9-B56C-2624CA46C480}" ma:internalName="InProjectListLookup" ma:readOnly="true" ma:showField="InProjectLis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65226a81-6f17-445b-9321-8ea42e2eee04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CD722278-12DA-4BA9-B56C-2624CA46C480}" ma:internalName="LastCompleteVersionLookup" ma:readOnly="true" ma:showField="LastComplete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CD722278-12DA-4BA9-B56C-2624CA46C480}" ma:internalName="LastPreviewErrorLookup" ma:readOnly="true" ma:showField="LastPreview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CD722278-12DA-4BA9-B56C-2624CA46C480}" ma:internalName="LastPreviewResultLookup" ma:readOnly="true" ma:showField="LastPreview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CD722278-12DA-4BA9-B56C-2624CA46C480}" ma:internalName="LastPreviewAttemptDateLookup" ma:readOnly="true" ma:showField="LastPreview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CD722278-12DA-4BA9-B56C-2624CA46C480}" ma:internalName="LastPreviewedByLookup" ma:readOnly="true" ma:showField="LastPreview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CD722278-12DA-4BA9-B56C-2624CA46C480}" ma:internalName="LastPreviewTimeLookup" ma:readOnly="true" ma:showField="LastPreview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CD722278-12DA-4BA9-B56C-2624CA46C480}" ma:internalName="LastPreviewVersionLookup" ma:readOnly="true" ma:showField="LastPreview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CD722278-12DA-4BA9-B56C-2624CA46C480}" ma:internalName="LastPublishErrorLookup" ma:readOnly="true" ma:showField="LastPublish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CD722278-12DA-4BA9-B56C-2624CA46C480}" ma:internalName="LastPublishResultLookup" ma:readOnly="true" ma:showField="LastPublish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CD722278-12DA-4BA9-B56C-2624CA46C480}" ma:internalName="LastPublishAttemptDateLookup" ma:readOnly="true" ma:showField="LastPublish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CD722278-12DA-4BA9-B56C-2624CA46C480}" ma:internalName="LastPublishedByLookup" ma:readOnly="true" ma:showField="LastPublish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CD722278-12DA-4BA9-B56C-2624CA46C480}" ma:internalName="LastPublishTimeLookup" ma:readOnly="true" ma:showField="LastPublish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CD722278-12DA-4BA9-B56C-2624CA46C480}" ma:internalName="LastPublishVersionLookup" ma:readOnly="true" ma:showField="LastPublish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B116CC8E-FCD3-4331-849C-1BF4DB8052AE}" ma:internalName="LocLastLocAttemptVersionLookup" ma:readOnly="false" ma:showField="LastLocAttemptVersion" ma:web="9d035d7d-02e5-4a00-8b62-9a556aabc7b5">
      <xsd:simpleType>
        <xsd:restriction base="dms:Lookup"/>
      </xsd:simpleType>
    </xsd:element>
    <xsd:element name="LocLastLocAttemptVersionTypeLookup" ma:index="72" nillable="true" ma:displayName="Loc Last Loc Attempt Version Type" ma:default="" ma:list="{B116CC8E-FCD3-4331-849C-1BF4DB8052AE}" ma:internalName="LocLastLocAttemptVersionTypeLookup" ma:readOnly="true" ma:showField="LastLocAttemptVersionType" ma:web="9d035d7d-02e5-4a00-8b62-9a556aabc7b5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B116CC8E-FCD3-4331-849C-1BF4DB8052AE}" ma:internalName="LocNewPublishedVersionLookup" ma:readOnly="true" ma:showField="NewPublishedVersion" ma:web="9d035d7d-02e5-4a00-8b62-9a556aabc7b5">
      <xsd:simpleType>
        <xsd:restriction base="dms:Lookup"/>
      </xsd:simpleType>
    </xsd:element>
    <xsd:element name="LocOverallHandbackStatusLookup" ma:index="76" nillable="true" ma:displayName="Loc Overall Handback Status" ma:default="" ma:list="{B116CC8E-FCD3-4331-849C-1BF4DB8052AE}" ma:internalName="LocOverallHandbackStatusLookup" ma:readOnly="true" ma:showField="OverallHandbackStatus" ma:web="9d035d7d-02e5-4a00-8b62-9a556aabc7b5">
      <xsd:simpleType>
        <xsd:restriction base="dms:Lookup"/>
      </xsd:simpleType>
    </xsd:element>
    <xsd:element name="LocOverallLocStatusLookup" ma:index="77" nillable="true" ma:displayName="Loc Overall Localize Status" ma:default="" ma:list="{B116CC8E-FCD3-4331-849C-1BF4DB8052AE}" ma:internalName="LocOverallLocStatusLookup" ma:readOnly="true" ma:showField="OverallLocStatus" ma:web="9d035d7d-02e5-4a00-8b62-9a556aabc7b5">
      <xsd:simpleType>
        <xsd:restriction base="dms:Lookup"/>
      </xsd:simpleType>
    </xsd:element>
    <xsd:element name="LocOverallPreviewStatusLookup" ma:index="78" nillable="true" ma:displayName="Loc Overall Preview Status" ma:default="" ma:list="{B116CC8E-FCD3-4331-849C-1BF4DB8052AE}" ma:internalName="LocOverallPreviewStatusLookup" ma:readOnly="true" ma:showField="OverallPreviewStatus" ma:web="9d035d7d-02e5-4a00-8b62-9a556aabc7b5">
      <xsd:simpleType>
        <xsd:restriction base="dms:Lookup"/>
      </xsd:simpleType>
    </xsd:element>
    <xsd:element name="LocOverallPublishStatusLookup" ma:index="79" nillable="true" ma:displayName="Loc Overall Publish Status" ma:default="" ma:list="{B116CC8E-FCD3-4331-849C-1BF4DB8052AE}" ma:internalName="LocOverallPublishStatusLookup" ma:readOnly="true" ma:showField="OverallPublishStatus" ma:web="9d035d7d-02e5-4a00-8b62-9a556aabc7b5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B116CC8E-FCD3-4331-849C-1BF4DB8052AE}" ma:internalName="LocProcessedForHandoffsLookup" ma:readOnly="true" ma:showField="ProcessedForHandoffs" ma:web="9d035d7d-02e5-4a00-8b62-9a556aabc7b5">
      <xsd:simpleType>
        <xsd:restriction base="dms:Lookup"/>
      </xsd:simpleType>
    </xsd:element>
    <xsd:element name="LocProcessedForMarketsLookup" ma:index="82" nillable="true" ma:displayName="Loc Processed For Markets" ma:default="" ma:list="{B116CC8E-FCD3-4331-849C-1BF4DB8052AE}" ma:internalName="LocProcessedForMarketsLookup" ma:readOnly="true" ma:showField="ProcessedForMarkets" ma:web="9d035d7d-02e5-4a00-8b62-9a556aabc7b5">
      <xsd:simpleType>
        <xsd:restriction base="dms:Lookup"/>
      </xsd:simpleType>
    </xsd:element>
    <xsd:element name="LocPublishedDependentAssetsLookup" ma:index="83" nillable="true" ma:displayName="Loc Published Dependent Assets" ma:default="" ma:list="{B116CC8E-FCD3-4331-849C-1BF4DB8052AE}" ma:internalName="LocPublishedDependentAssetsLookup" ma:readOnly="true" ma:showField="PublishedDependentAssets" ma:web="9d035d7d-02e5-4a00-8b62-9a556aabc7b5">
      <xsd:simpleType>
        <xsd:restriction base="dms:Lookup"/>
      </xsd:simpleType>
    </xsd:element>
    <xsd:element name="LocPublishedLinkedAssetsLookup" ma:index="84" nillable="true" ma:displayName="Loc Published Linked Assets" ma:default="" ma:list="{B116CC8E-FCD3-4331-849C-1BF4DB8052AE}" ma:internalName="LocPublishedLinkedAssetsLookup" ma:readOnly="true" ma:showField="PublishedLinkedAssets" ma:web="9d035d7d-02e5-4a00-8b62-9a556aabc7b5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c95181ba-569f-436f-adb3-78c3831fea54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41FC7ADF-4C62-4413-95B2-CDE72C4AD396}" ma:internalName="Markets" ma:readOnly="false" ma:showField="MarketNa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CD722278-12DA-4BA9-B56C-2624CA46C480}" ma:internalName="NumOfRatingsLookup" ma:readOnly="true" ma:showField="NumOfRating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CD722278-12DA-4BA9-B56C-2624CA46C480}" ma:internalName="PublishStatusLookup" ma:readOnly="false" ma:showField="PublishStatu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a34c0026-7bf6-479c-b6e7-24710140ce31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0ef119a3-9350-4d50-81f0-e824a5745f43}" ma:internalName="TaxCatchAll" ma:showField="CatchAllData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0ef119a3-9350-4d50-81f0-e824a5745f43}" ma:internalName="TaxCatchAllLabel" ma:readOnly="true" ma:showField="CatchAllDataLabel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e8d559-4d54-460d-ba58-5d5027f88b4d" elementFormDefault="qualified">
    <xsd:import namespace="http://schemas.microsoft.com/office/2006/documentManagement/types"/>
    <xsd:import namespace="http://schemas.microsoft.com/office/infopath/2007/PartnerControls"/>
    <xsd:element name="Description0" ma:index="134" nillable="true" ma:displayName="Description" ma:internalName="Description0">
      <xsd:simpleType>
        <xsd:restriction base="dms:Note"/>
      </xsd:simpleType>
    </xsd:element>
    <xsd:element name="Component" ma:index="135" nillable="true" ma:displayName="Component" ma:internalName="Component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858C1A-7571-4329-8967-6E3570B9F2C5}">
  <ds:schemaRefs>
    <ds:schemaRef ds:uri="http://schemas.microsoft.com/office/2006/metadata/properties"/>
    <ds:schemaRef ds:uri="http://schemas.microsoft.com/office/infopath/2007/PartnerControls"/>
    <ds:schemaRef ds:uri="9d035d7d-02e5-4a00-8b62-9a556aabc7b5"/>
    <ds:schemaRef ds:uri="91e8d559-4d54-460d-ba58-5d5027f88b4d"/>
  </ds:schemaRefs>
</ds:datastoreItem>
</file>

<file path=customXml/itemProps2.xml><?xml version="1.0" encoding="utf-8"?>
<ds:datastoreItem xmlns:ds="http://schemas.openxmlformats.org/officeDocument/2006/customXml" ds:itemID="{E53AB556-06BF-4F6C-964D-E4806431F63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284E6C3-FD31-4292-A16D-85C68137AC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035d7d-02e5-4a00-8b62-9a556aabc7b5"/>
    <ds:schemaRef ds:uri="91e8d559-4d54-460d-ba58-5d5027f88b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igra-viktorina_shablon</Template>
  <TotalTime>0</TotalTime>
  <Words>235</Words>
  <Application>Microsoft Office PowerPoint</Application>
  <PresentationFormat>Широкоэкранный</PresentationFormat>
  <Paragraphs>66</Paragraphs>
  <Slides>25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Arial Black</vt:lpstr>
      <vt:lpstr>Calibri</vt:lpstr>
      <vt:lpstr>Calibri Light</vt:lpstr>
      <vt:lpstr>Corbel</vt:lpstr>
      <vt:lpstr>Красочная настольная игра: 16 x 9</vt:lpstr>
      <vt:lpstr>Тема урока «Стилизация животного мира»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Цель урока:  отработка практических умений и навыков по выполнению изображений стилизованных животных и птиц</vt:lpstr>
      <vt:lpstr>Этапы стилизации 1- сбор материала картинки, фото  2- выделение главных черт особенностей,важных деталей  3- приступить к стилизации, переходу от зарисовки к условной форме</vt:lpstr>
      <vt:lpstr>Презентация PowerPoint</vt:lpstr>
      <vt:lpstr>Вопросы категории 1</vt:lpstr>
      <vt:lpstr>Презентация PowerPoint</vt:lpstr>
      <vt:lpstr>Презентация PowerPoint</vt:lpstr>
      <vt:lpstr>Вопросы категории 2</vt:lpstr>
      <vt:lpstr>Презентация PowerPoint</vt:lpstr>
      <vt:lpstr>Презентация PowerPoint</vt:lpstr>
      <vt:lpstr>Вопросы категории 3</vt:lpstr>
      <vt:lpstr>Презентация PowerPoint</vt:lpstr>
      <vt:lpstr>Презентация PowerPoint</vt:lpstr>
      <vt:lpstr>Вопросы категории 4</vt:lpstr>
      <vt:lpstr>Презентация PowerPoint</vt:lpstr>
      <vt:lpstr>Презентация PowerPoint</vt:lpstr>
      <vt:lpstr>Вопросы категории 5</vt:lpstr>
      <vt:lpstr>Презентация PowerPoint</vt:lpstr>
      <vt:lpstr>Презентация PowerPoint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2022-11-27T16:14:02Z</dcterms:created>
  <dcterms:modified xsi:type="dcterms:W3CDTF">2022-11-27T19:07:03Z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HiddenCategoryTags">
    <vt:lpwstr/>
  </property>
  <property fmtid="{D5CDD505-2E9C-101B-9397-08002B2CF9AE}" pid="3" name="InternalTags">
    <vt:lpwstr/>
  </property>
  <property fmtid="{D5CDD505-2E9C-101B-9397-08002B2CF9AE}" pid="4" name="CampaignTags">
    <vt:lpwstr/>
  </property>
  <property fmtid="{D5CDD505-2E9C-101B-9397-08002B2CF9AE}" pid="5" name="ContentTypeId">
    <vt:lpwstr>0x010100BB2780C3CC07BD4BAA623FF9571645580400D1570604EA743043A2641365C0E91715</vt:lpwstr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HiddenCategoryTagsTaxHTField0">
    <vt:lpwstr/>
  </property>
  <property fmtid="{D5CDD505-2E9C-101B-9397-08002B2CF9AE}" pid="9" name="CategoryTags">
    <vt:lpwstr/>
  </property>
  <property fmtid="{D5CDD505-2E9C-101B-9397-08002B2CF9AE}" pid="10" name="ScenarioTags">
    <vt:lpwstr/>
  </property>
  <property fmtid="{D5CDD505-2E9C-101B-9397-08002B2CF9AE}" pid="11" name="CategoryTagsTaxHTField0">
    <vt:lpwstr/>
  </property>
</Properties>
</file>