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5"/>
  </p:notesMasterIdLst>
  <p:sldIdLst>
    <p:sldId id="256" r:id="rId2"/>
    <p:sldId id="260" r:id="rId3"/>
    <p:sldId id="259" r:id="rId4"/>
    <p:sldId id="263" r:id="rId5"/>
    <p:sldId id="257" r:id="rId6"/>
    <p:sldId id="258" r:id="rId7"/>
    <p:sldId id="261" r:id="rId8"/>
    <p:sldId id="262" r:id="rId9"/>
    <p:sldId id="264" r:id="rId10"/>
    <p:sldId id="265" r:id="rId11"/>
    <p:sldId id="269" r:id="rId12"/>
    <p:sldId id="270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590E242-E800-4377-8100-90D83ACB3F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ACB593D-4F2C-4D59-9B52-B3EAFCC956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53681-DF8C-418D-BF30-B4A65D090D76}" type="datetimeFigureOut">
              <a:rPr lang="ru-RU" smtClean="0"/>
              <a:t>30.09.2023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852751F6-5BAE-440F-A75B-45A6570103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71B06CAE-7058-46B6-A4A1-2C6866E2CE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57495E-183C-4050-BF01-9493FAB8BA5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564C2F-1D57-45D6-8635-00B6CD622A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EFFE6-5A39-43CE-AE80-F16906310D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5697A-CD37-4A9A-8E5A-B5C56FA1C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E4DA48-7852-4698-A438-71F2DF7C0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AA137F-00B2-45A6-80A6-40CEB65B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225A0CB4-BBD0-4375-AFEC-DE8F6E2807F0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44977B-5089-45FE-B489-816B30F3A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51C411-3C3E-4CE5-9A23-24AB5C973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2E13596-0E97-4391-BBD9-715633010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20321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6D93C-8ABC-477E-AC6B-F2E020DBC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3342C2-451D-4812-80E0-EEAF940C0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958A1B-66DE-4C3D-9916-625736C0B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C6DFE6F-5B76-422C-86C9-BBC1CCD8BD9B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37AA87-2FBF-4A61-8870-B37226032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E2CFFD-92F6-45B1-962A-AB2FF54AA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14A92E7-7537-44B5-B53C-E57A1068C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07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34A33A-784B-4D43-AFAE-E2003295B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D9D2CF9-D12C-49E0-AF6A-AE17699C23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FC3884-399D-4582-B110-B65A05075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92162F2-1270-467A-BFB0-DD876F9E43EB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EA47AE-9CE2-4E37-A876-BC9F83A94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B42D09-A24B-4EE5-BF95-35ABB79E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5564E1-41C1-42A6-952C-F23AC993FE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54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7AC58-284C-4D86-BA13-CC0BB4359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DA8D54-AD72-43E5-B07E-F101429F0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A722B1-C860-4225-9CD8-3C18032CB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A21F299-AA97-4EF3-AEBF-FE1898C1F587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823930-8F16-4436-89A2-99CF20FD5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5C139F-30DB-4383-BCE1-EED0A8844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7555E6E-4CBC-4BC9-80DE-E16C2C85B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37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ADC75-ECF4-4EEE-A92D-2B4BDA343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0B6285-EA1A-486A-BA18-0441F9EDBB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6D6059-314D-4E80-81F9-EA6842410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2AF324E-FE5A-4FDF-84CB-23E82AFBCCC1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C760BF-D3DB-4BBC-9EB4-073D2925C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0AC64A-F246-4EBF-B47C-F3F7B4A7B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16A1C50-000C-4ED7-8F61-4966BEC9C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71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EEA9F-582F-4108-BE87-57B19CA39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09C7EE-0889-408E-A6EE-73B97AAD38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9E4FD7-3E94-4212-B011-1EFAB4C2F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732A63-6073-4611-BDF7-C9E549D25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78B2EE10-09DA-4309-A0EA-8D5A712420D9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B6B7EA-03F5-4F22-B07B-E2F0DA45D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6303F2-0E11-4E2A-B93F-38C4DE872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6DD091C-7EE0-4862-86B3-716BE48FB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08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7B275-51C4-4142-A329-856AB7221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33CFB0-E2BF-4EEA-BCE3-A7265A082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59CDF7-403E-4B6A-829B-99949C9B9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6593D38-196C-428D-B1D4-F964AAB02E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3114B11-C436-43BF-8900-0150E06C6C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50EE1B7-F49D-4E77-A6C7-88BD554FE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C563A97-EAC6-4684-9B14-6EE2EF282813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981A7FE-B677-40CA-A6F9-7FAE98EC0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6EB6992-AC5C-4665-BCF2-D1D2B1423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AD529D5-9369-4555-93CC-B8C39D1620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728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77DA51-905A-4506-8332-2B91B316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A5294C-B2EC-4B36-A58B-A28E8D5C0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5DC35C2-38BA-4055-B24C-B0506F813FE7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8B42EA8-D6AD-4204-821E-8A38A2867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9D75C0-B302-48A4-908C-F6B0F887E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0BE7D44-6C0F-4A8B-AAAA-44AB8CF031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6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D3FE26-AAEE-413A-8468-EC25CCC19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6E4792-5570-4F6B-9472-2EF22A58BCC0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3E1076-F062-479E-A917-2C7F9704F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CB321F-3C0C-4FB4-A0FD-7B813032A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D0F1264-371C-48C2-9D0A-C438E1533C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98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0D841-1014-4D73-9B14-621A092B7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8C7304-84D5-4ADA-9D83-BD3AB00E8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AC54E1-06C8-4928-BA2A-9614BD352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578363-1BD7-4018-965F-EF540B53E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2379761-B1EA-4B7D-9D42-12EA4E26C243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B82667-8E74-4527-A3AE-9EA33CEE8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95FA9F-7A5D-43C5-9A0F-4E9FF1E1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9C066CA-0C2D-467E-ADFE-DB6808EFE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1E5D4-8D4F-4454-972B-4917C7B88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B22F214-D338-41A9-9A9A-A5D4AFBB75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7B31A6-54A6-40BD-B0C5-918DD5A7A0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6AB6E5-3BBD-4635-ADBC-E5D526763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27A55FA-EC60-4848-8BA0-A5777A614725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33B107-221C-4472-9FE5-9BCEAA82C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3B8347-87FD-49D4-8E19-DFE011772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3E5676A-7369-4308-BA2E-D36E47B859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16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2C2BB1-273A-4A91-8783-50DE8633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9B6E3D-3AE3-4684-8355-1C1E4AEA0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69E382-F641-4F6A-B56E-B49CA97C2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747FD95B-CEE9-42EC-A501-693498C83895}" type="datetime1">
              <a:rPr lang="ru-RU" smtClean="0"/>
              <a:pPr lvl="0"/>
              <a:t>30.09.2023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E7FB70-75C2-4424-B386-335F08F99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5E908D-75BB-4042-8E2D-0587D8A84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3868080E-C803-42B3-A03A-F063D9535E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4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841FF5E1-E2A6-405F-99BC-16F7F8D60B0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68471" y="263540"/>
            <a:ext cx="6533020" cy="5760637"/>
          </a:xfrm>
          <a:effectLst>
            <a:softEdge rad="0"/>
          </a:effectLst>
        </p:spPr>
        <p:txBody>
          <a:bodyPr>
            <a:normAutofit/>
          </a:bodyPr>
          <a:lstStyle/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Муниципальное бюджетное общеобразовательное учреждение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Средняя общеобразовательная школа «Флагман»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 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2400" b="1" dirty="0">
                <a:latin typeface="Times New Roman" pitchFamily="18"/>
                <a:cs typeface="Times New Roman" pitchFamily="18"/>
              </a:rPr>
              <a:t>КВН «Литературные герои в нашей жизни»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sz="1700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endParaRPr lang="ru-RU" b="1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 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Подготовила: Савчук Галина Алексеевна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Должность: воспитатель</a:t>
            </a:r>
          </a:p>
          <a:p>
            <a:pPr lvl="0" algn="ctr">
              <a:lnSpc>
                <a:spcPct val="70000"/>
              </a:lnSpc>
              <a:spcBef>
                <a:spcPts val="600"/>
              </a:spcBef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Химки, 2023</a:t>
            </a:r>
          </a:p>
          <a:p>
            <a:pPr lvl="0">
              <a:lnSpc>
                <a:spcPct val="90000"/>
              </a:lnSpc>
            </a:pPr>
            <a:endParaRPr lang="ru-RU" sz="1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417217F1-F0E4-42B7-86F3-D02D1E46522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3569" y="437841"/>
            <a:ext cx="7776862" cy="448850"/>
          </a:xfrm>
        </p:spPr>
        <p:txBody>
          <a:bodyPr anchorCtr="1"/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третьего этапа (заключительного)</a:t>
            </a:r>
          </a:p>
          <a:p>
            <a:pPr lvl="0"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668118F-0A60-4E45-908A-D27379E3160D}"/>
              </a:ext>
            </a:extLst>
          </p:cNvPr>
          <p:cNvSpPr/>
          <p:nvPr/>
        </p:nvSpPr>
        <p:spPr>
          <a:xfrm>
            <a:off x="1173018" y="828288"/>
            <a:ext cx="715810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Заключительное  слово ведущего.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КВН подошел к концу. Благодарим за участие наши команды. Кто бы, не оказался впереди, мы можем с уверенностью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сказать, что сегодня победила дружба, смекалка и находчивость.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закончилась игра,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Расходиться нам пора.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жюри попросим все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Подвести итог игре.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Награждение победителей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Круглый стол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«родители-педагоги», «родители-педагоги-дети» для обмена мнениями. 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Благодарность родителям за участие в мероприятии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родители! Огромное вам спасибо за активное участие в жизни детей в детском саду, за желание побыть рядом с детьми, подарить им душевное тепло. Пусть наши совместные старания дадут добрые всходы. Почаще читайте им и пусть каждый день будет связан с увлекательным путешествием в мир книг.</a:t>
            </a:r>
          </a:p>
          <a:p>
            <a:pPr lvl="0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73B9C79-D823-405A-BDD5-3CB826693B65}"/>
              </a:ext>
            </a:extLst>
          </p:cNvPr>
          <p:cNvSpPr/>
          <p:nvPr/>
        </p:nvSpPr>
        <p:spPr>
          <a:xfrm>
            <a:off x="1089891" y="5738245"/>
            <a:ext cx="7527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«Выбирать книги для своего и чужого чтения – не только наука, но и искусство» Рубакин Н.А.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B5EF5034-6D34-4F98-BA8D-2F71868D68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7128" y="399025"/>
            <a:ext cx="7272808" cy="831889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крылатых и образных выражений</a:t>
            </a:r>
          </a:p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тематике КВН «Литературные герои в нашей жизни»</a:t>
            </a:r>
          </a:p>
          <a:p>
            <a:pPr lvl="0"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3ACF4F-B73D-4B53-BFC6-526E102D78C5}"/>
              </a:ext>
            </a:extLst>
          </p:cNvPr>
          <p:cNvSpPr txBox="1"/>
          <p:nvPr/>
        </p:nvSpPr>
        <p:spPr>
          <a:xfrm>
            <a:off x="1708659" y="1540038"/>
            <a:ext cx="510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Хорошая книга – лучший друг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F3FBA2-47EA-407C-8B2A-18359312813F}"/>
              </a:ext>
            </a:extLst>
          </p:cNvPr>
          <p:cNvSpPr txBox="1"/>
          <p:nvPr/>
        </p:nvSpPr>
        <p:spPr>
          <a:xfrm>
            <a:off x="2264994" y="2730292"/>
            <a:ext cx="5864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много читает, тот много знает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A9EA2F-3974-4A7B-BAD7-3770794B38C8}"/>
              </a:ext>
            </a:extLst>
          </p:cNvPr>
          <p:cNvSpPr txBox="1"/>
          <p:nvPr/>
        </p:nvSpPr>
        <p:spPr>
          <a:xfrm>
            <a:off x="2711857" y="4199110"/>
            <a:ext cx="494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научит нас общаться с людьми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7C7DC6-48A6-4046-9707-72758950B4D5}"/>
              </a:ext>
            </a:extLst>
          </p:cNvPr>
          <p:cNvSpPr txBox="1"/>
          <p:nvPr/>
        </p:nvSpPr>
        <p:spPr>
          <a:xfrm>
            <a:off x="3601231" y="5637386"/>
            <a:ext cx="5864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учит жить, книгой надо дорожить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B598D78-37E7-4320-932C-A7383F6AA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993" y="5118194"/>
            <a:ext cx="1563051" cy="156305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0FA605A-4102-49F6-AFD1-B6B628826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17" y="3649357"/>
            <a:ext cx="1563051" cy="156305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9B250E8-766C-4000-AB80-3DB4DEF0F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06" y="2247992"/>
            <a:ext cx="1563051" cy="156305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1D9DDA6-063C-437B-AB1F-0243B709F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95" y="1157343"/>
            <a:ext cx="1563051" cy="15630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5C50A785-8F89-42B5-A8AB-17949751F9F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616441" y="480292"/>
            <a:ext cx="6308359" cy="5708949"/>
          </a:xfrm>
        </p:spPr>
        <p:txBody>
          <a:bodyPr anchorCtr="1"/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</a:p>
          <a:p>
            <a:pPr marL="342900" lvl="0" indent="-342900" algn="just">
              <a:buAutoNum type="arabicPeriod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О.С.Ушакова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Ознакомление дошкольников с литературой и развитие речи. – М.:ТЦ Сфера, 2019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 и творчества дошкольников. Игры, упражнения, конспекты занятий/под ред. О.С. Ушаковой.- 4 изд., исп. – М.:ТЦ Сфера, 2015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компетентный родитель. Программа работы с родителями дошкольников/под ред. Коломийченко Л.В., М.:ТЦ Сфера, 2013 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Кондратьева Н. В. Современные формы работы с родителями по приобщению дошкольников к художественной литературе // Молодой ученый. — 2017. — №46. — С. 291-293.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Глухих И. А., Васильева М. Г. И дошкольники играют в КВН // Вопросы дошкольной педагогики. — 2019. — №2. — С. 59-61. </a:t>
            </a:r>
          </a:p>
          <a:p>
            <a:pPr marL="342900" lvl="0" indent="-342900" algn="ctr">
              <a:buAutoNum type="arabicPeriod"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507EC1-60AE-45B9-9292-310B03C53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371" y="3918791"/>
            <a:ext cx="1910680" cy="305928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E1161032-4676-4C3E-A21E-84B60D43CCD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00803" y="391658"/>
            <a:ext cx="7250469" cy="5760637"/>
          </a:xfrm>
        </p:spPr>
        <p:txBody>
          <a:bodyPr>
            <a:normAutofit lnSpcReduction="10000"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являются полноправными и активными участниками данного мероприятия, в ходе которого обязательно будут получены: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знания о приобщении детей к художественной литературе,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эмоции и от мероприятия, и от детского восторга от совместной деятельности с родителями. 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большой риск – не найти отклик у родителей для участия в КВН, согласовать день и время. Необходимо проводить беседы о том, насколько важно для ребёнка участие родителей в совместных мероприятиях, вовлекать родителей в работу в ДОУ с помощью различных форм взаимодействия, искать индивидуальный подход к каждому родителю.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презентация может быть  использована 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работе любого педагога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того, чтобы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провести подобное мероприятие у себя в группе.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презентации способствует популяризации такой формы досуговой работы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 как литературный КВН, который способствует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улучшению речевых навыков детей. </a:t>
            </a:r>
          </a:p>
          <a:p>
            <a:pPr lvl="0"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презентации можно эффективно решать проблемы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привлечению родителей в ДОУ в досуговой форме, повысить родительский интерес к жизни детей в ДОУ.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17FAD96E-D2DD-47AC-A361-3CDAD8777E1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81769" y="548681"/>
            <a:ext cx="6659109" cy="5760637"/>
          </a:xfrm>
        </p:spPr>
        <p:txBody>
          <a:bodyPr anchorCtr="1">
            <a:normAutofit fontScale="92500" lnSpcReduction="1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проведения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КВН «Литературные герои в нашей жизни»</a:t>
            </a:r>
          </a:p>
          <a:p>
            <a:pPr lvl="0" algn="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«Автор пишет только половину книги, </a:t>
            </a:r>
          </a:p>
          <a:p>
            <a:pPr lvl="0" algn="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другую половину пишет читатель» </a:t>
            </a:r>
          </a:p>
          <a:p>
            <a:pPr lvl="0" algn="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Джозеф Конрад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ФГОС ДО вопрос взаимодействия с семьёй стал неотъемлемой частью не только педагогической деятельности, но и обязательной частью образовательной программы ДОУ. Взаимодействие с семьёй представляет систему современных условий, методов и форм по работе с семьёй. На современном этапе необходимо воспринимать родителя как партнера и участника образовательного процесса. Для участия в литературном КВНе детям необходимо хорошо владеть литературным материалом. Чтения и анализа литературных текстов в детском саду недостаточно. Литературный КВН – это отличный повод оказать родителям поддержку в процессе формирования традиций семейного чтения и анализа произведений, познакомить с современными техниками работы с текстом, содействовать сплочению между детьми и родителями,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вовлечь родителей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процесс ДОУ.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КВН выбрана неслучайно. Современные дети воспринимают мир через визуальный канал. На первые места в рейтинге любимых героев попадают герои мультипликационных фильмов. КВН «Литературные герои в нашей жизни» может стать активатором для семейного чтения рассказов и сказок.</a:t>
            </a:r>
          </a:p>
          <a:p>
            <a:pPr lvl="0"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F8351DA4-C364-49F9-83D4-C68E9F55840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31492" y="514706"/>
            <a:ext cx="6881015" cy="5828587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КВН «Литературные герои в нашей жизни»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помощи в повышении компетентности родителей в вопросах приобщения детей дошкольного возраста к художественной литературе и поощрение познавательной активности семьи.</a:t>
            </a:r>
          </a:p>
          <a:p>
            <a:pPr lvl="0"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КВН «Литературные герои в нашей жизни»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Привлечь родителей к совместному мероприятию для установления хороших, доверительных отношений с ребенком, способствовать созданию положительных эмоциональных переживаний детей и родителей от совместного мероприятия.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Познакомить родителей с технологией развития связной речи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Выработать единый подход к воспитанию, развитию и общению с ребенком в дошкольном учреждении и семье в рамках чтения художественной литературы.</a:t>
            </a:r>
          </a:p>
          <a:p>
            <a:pPr lvl="0"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8B832606-1B01-45B5-9F6D-6A647ABBF5D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336866" y="391658"/>
            <a:ext cx="6470267" cy="5760637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</a:p>
          <a:p>
            <a:pPr lvl="0"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семьи в атмосферу чтения, знакомство родителей/законных представителей с разными видами домашнего чтения с учётом интересов и потребностей детей дошкольного возраста.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родителями/законными представителями новых технологий, новых форм работы с художественным текстом (технологии, речевые упражнения)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и удовольствие от совместного времяпровождения.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родительского интереса к жизни ДОУ.</a:t>
            </a:r>
          </a:p>
          <a:p>
            <a:pPr lvl="0" algn="ctr"/>
            <a:endParaRPr lang="ru-RU" dirty="0"/>
          </a:p>
          <a:p>
            <a:pPr lvl="0"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C32341-02E6-43F4-A05B-53507A929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087" y="3944064"/>
            <a:ext cx="1597040" cy="29139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90CAB5AF-0364-4ECA-8278-37FCD54A89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73096" y="286328"/>
            <a:ext cx="7139632" cy="5902914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</a:t>
            </a:r>
          </a:p>
          <a:p>
            <a:pPr lvl="0"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на тему «Роль художественной литературы в речевом развитии моего ребёнка», которое поможет определить уровень знаний родителей по данной теме, определить, какие книги есть в домашней библиотеке, узнать о традициях чтения в семье.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детей «Мой любимый герой сказок и рассказов»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родителей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эффективный метод речевого развития».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на каждого родителя «Как читать детям».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группового пространства иллюстрациями с изображением литературных героев, пословицами и крылатыми выражениями о книгах и чтении.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сценария.</a:t>
            </a:r>
          </a:p>
          <a:p>
            <a:pPr lvl="0"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8D0F7B44-26B9-4297-8144-727D5D993D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099205" y="548681"/>
            <a:ext cx="7241232" cy="5760637"/>
          </a:xfrm>
        </p:spPr>
        <p:txBody>
          <a:bodyPr anchorCtr="1">
            <a:normAutofit lnSpcReduction="10000"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 атрибуты</a:t>
            </a:r>
          </a:p>
          <a:p>
            <a:pPr lvl="0"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для родителей «Роль художественной литературы в речевом развитии моего ребёнка»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читать детям».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с изображением литературных героев.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Плакаты с пословицами и крылатыми выражениями о книгах и чтении.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Таблички с названиями команд.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Цифры-оценки для жюри.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Сундук «Черный ящик»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Игрушечные литературные герои (Красная шапочка, Буратино, доктор Айболит, Незнайка)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Театральный реквизит – шляпки, сумочки, очки и пр. для театрализованного конкурса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Грамоты и призы для награждения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центр с необходимым музыкальным сопровождением.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Компьютер, проектор, экран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6DD75AC6-1BD7-4F96-A190-DF9BEAD697E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83932" y="581891"/>
            <a:ext cx="6890250" cy="5413386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этапы проведения КВН «Литературные герои в нашей жизни»</a:t>
            </a:r>
          </a:p>
          <a:p>
            <a:pPr lvl="0"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–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дружеской обстановки, настрой на радостную атмосферу праздника, знакомство участников мероприятия с игровыми правилами.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– 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всех участников в ход мероприятия, призыв к активному участию в конкурсе, педагогическое сопровождение родителей в оказании поддержки детской творческой деятельности, содействовать формированию навыков работе в команде.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– </a:t>
            </a:r>
          </a:p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подвести итоги мероприятия, наградить участников и победителей, провести круглый стол с родителями/законными представителями для обмена впечатлениями, мнениями, пожеланиями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6785469A-501D-4FAB-B15C-6D5A5232487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043708" y="548677"/>
            <a:ext cx="7121235" cy="4014088"/>
          </a:xfrm>
        </p:spPr>
        <p:txBody>
          <a:bodyPr anchorCtr="1">
            <a:normAutofit/>
          </a:bodyPr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первого этапа (организационный)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Приветственное слово.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необычный сегодня у нас,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искренне рады приветствовать вас!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умной игры собралась детвора.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Сказочный КВН начинать нам пора!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Представление команд и жюри.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723E45-945A-4DF7-82D4-344711E02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48" y="3016853"/>
            <a:ext cx="2847582" cy="373159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D5869BE-B823-4EAB-A32F-2216186E3DE6}"/>
              </a:ext>
            </a:extLst>
          </p:cNvPr>
          <p:cNvSpPr/>
          <p:nvPr/>
        </p:nvSpPr>
        <p:spPr>
          <a:xfrm>
            <a:off x="1704348" y="52025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«Чтение – это окошко, через которое дети видят и познают мир и самих себя»</a:t>
            </a:r>
          </a:p>
          <a:p>
            <a:pPr algn="r"/>
            <a:r>
              <a:rPr lang="ru-RU" dirty="0"/>
              <a:t> </a:t>
            </a:r>
            <a:r>
              <a:rPr lang="ru-RU" dirty="0" err="1"/>
              <a:t>В.Сухомлинский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:a16="http://schemas.microsoft.com/office/drawing/2014/main" id="{33C84F05-8B29-46BA-9AB8-E49CE7858BD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83568" y="548676"/>
            <a:ext cx="7776862" cy="5760637"/>
          </a:xfrm>
        </p:spPr>
        <p:txBody>
          <a:bodyPr anchorCtr="1"/>
          <a:lstStyle/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второго этапа</a:t>
            </a:r>
          </a:p>
          <a:p>
            <a:pPr lvl="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(основного)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A00BA9-22E2-4806-94B3-0903680E4381}"/>
              </a:ext>
            </a:extLst>
          </p:cNvPr>
          <p:cNvSpPr/>
          <p:nvPr/>
        </p:nvSpPr>
        <p:spPr>
          <a:xfrm>
            <a:off x="1242328" y="1120072"/>
            <a:ext cx="6659341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dirty="0">
              <a:solidFill>
                <a:srgbClr val="FF0000"/>
              </a:solidFill>
            </a:endParaRP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 «Из какой я сказки» - узнать литературного героя по иллюстрации, назвать произведение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«Давайте знакомится» – представление литературного героя с использованием технологии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Задание выполняется в паре «родитель-ребёнок».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«В гостях у сказки» - расположить иллюстрации в том порядке, в котором происходят действия в сказке. Составить рассказ по картинке.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«Чёрный ящик» – угадать спрятанного в ящике героя по описанию-загадке, составленной с использованием технологии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участниками КВН (домашнее задание)</a:t>
            </a:r>
          </a:p>
          <a:p>
            <a:pPr marL="342900" lvl="0" indent="-342900" algn="just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Театрализованный конкурс «Угадай, кто я» - изобразить загаданного литературного персонажа так, чтобы команда его узнала. </a:t>
            </a:r>
          </a:p>
          <a:p>
            <a:pPr marL="342900" lvl="0" indent="-342900" algn="just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конкурсами проводятся литературные и музыкальные минутки, конкурс литературных загадок для зрителей.</a:t>
            </a:r>
          </a:p>
          <a:p>
            <a:pPr lvl="0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AutoNum type="arabicPeriod"/>
            </a:pPr>
            <a:endParaRPr lang="ru-RU" dirty="0">
              <a:solidFill>
                <a:srgbClr val="FF0000"/>
              </a:solidFill>
            </a:endParaRPr>
          </a:p>
          <a:p>
            <a:pPr marL="342900" lvl="0" indent="-342900" algn="just">
              <a:buAutoNum type="arabicPeriod"/>
            </a:pPr>
            <a:endParaRPr lang="ru-RU" dirty="0">
              <a:solidFill>
                <a:srgbClr val="FF0000"/>
              </a:solidFill>
            </a:endParaRPr>
          </a:p>
          <a:p>
            <a:pPr marL="342900" lvl="0" indent="-342900" algn="just">
              <a:buAutoNum type="arabicPeriod"/>
            </a:pPr>
            <a:endParaRPr lang="ru-RU" dirty="0">
              <a:solidFill>
                <a:srgbClr val="FF0000"/>
              </a:solidFill>
            </a:endParaRPr>
          </a:p>
          <a:p>
            <a:pPr lvl="0" algn="just"/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5007</TotalTime>
  <Words>1372</Words>
  <Application>Microsoft Office PowerPoint</Application>
  <PresentationFormat>Экран (4:3)</PresentationFormat>
  <Paragraphs>139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GAV</dc:creator>
  <cp:lastModifiedBy>Галина Савчук</cp:lastModifiedBy>
  <cp:revision>74</cp:revision>
  <dcterms:created xsi:type="dcterms:W3CDTF">2017-06-15T17:18:38Z</dcterms:created>
  <dcterms:modified xsi:type="dcterms:W3CDTF">2023-09-30T06:37:33Z</dcterms:modified>
</cp:coreProperties>
</file>