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3DBCA-814C-408F-84BB-401A77B898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BCD0CC-7F30-4C97-9FA6-E79CC94FA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3FAB0A-D348-42CA-A0C3-1CD4C1F78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7E3102-BEEA-4C89-9775-0048763D7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9D1EDA-A64C-46EB-A50F-1C87D35B2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694493"/>
      </p:ext>
    </p:extLst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B6051-4496-48E3-82DC-166FEACB9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CA7339-01A5-4B8E-B79E-676670B62E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212105-50D0-4672-ADAD-8B1A926AA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8AB903-83FC-4DF5-A78B-74ABA719B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BF36FC-7038-4F44-A0BE-8EB9B9602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94845"/>
      </p:ext>
    </p:extLst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4DA5845-A731-4112-9236-253B65FE8D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5C74A20-A6F3-40B5-91E5-83635556BD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A3A96E-0C1F-42B2-B093-47B9494E4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C75468-1ABE-4E21-98EF-03652C6F8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B2531F-8D5D-43C0-91F8-08B8CE0C3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68309"/>
      </p:ext>
    </p:extLst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406479-C0BF-4CB5-8A65-4D9CD42F1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DB77A-804E-4948-A2F6-328D9EAF1C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FBE128-624A-46CB-B471-1F26AB13C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7DB502-3A32-47DF-BCC1-95D0DFD93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638531-294C-4BA5-AA69-996814883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222264"/>
      </p:ext>
    </p:extLst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6FC7C4-8F21-4607-8936-AC929558C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AFB8AE-E9FA-4DD7-A111-53544D27F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2526C5-6F7E-4509-8782-BCFCDC578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46401B-05B4-4ADF-B029-24D8C516B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C68977-B227-4155-90E0-7A7D95D2C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795723"/>
      </p:ext>
    </p:extLst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A49CE2-C082-4A5D-83B9-FB71C2DB7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B13777-1B4F-4C78-8FE1-8D38ABB33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17F6D3-A05B-4348-A2D1-0EF675A96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734B70-5645-42A8-BD92-A37052DD2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6011E3-0C70-4982-B088-177F9DA08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A0FEBE-3772-40DF-BCF4-86A1EC0B7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293524"/>
      </p:ext>
    </p:extLst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5DB0A-631D-40A0-8201-2CA9B9B0E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821350A-964F-456B-9B57-8BDD817B8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9BC87D7-D871-4B77-8349-4F0C2C7828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F306FF-D886-43AA-8E73-F53425DB17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E01A0E9-316F-42BD-BE7B-C76D078B6A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E2ABBBC-913C-44EC-8EAA-5B644E67D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2A6916B-F004-4529-A47E-AE90C1066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64281BC-DD19-48CD-AD46-90BF2C0EB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659181"/>
      </p:ext>
    </p:extLst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E33480-4ACB-4FBC-AE20-9EE4F450E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0B61BE-413D-4B2C-9CCC-281914ECD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6B4D61-B857-41D5-A3F0-7A0244DE7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B0D697-7CC0-4B26-ADB6-911624BE1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31967"/>
      </p:ext>
    </p:extLst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06309DD-B887-4716-B6B0-BA0510667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8D6334-A3C8-4816-B932-E3E7A8B6A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CB741CC-8F6D-4952-8E08-6FF5C2533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139623"/>
      </p:ext>
    </p:extLst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8A0040-7538-46DE-A4AE-22F4A6128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628F01-C9BE-4A9C-9D68-4CF0D4E21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EEE320C-4DEA-4FCF-ACCA-A5E183D92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6AFA6C-DBF4-4AB4-8F35-5033287EB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CF1270-95E5-40BC-A7F2-2795B06F0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093CFB-103D-4CE3-873B-6E7126824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417240"/>
      </p:ext>
    </p:extLst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4154F-95B9-4DD0-A1A1-8FE21D572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239E1F4-AB0E-4F97-9082-7D23FEE1BD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C68A00-EA48-4364-8F25-64ABC19D00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13495D-5E3F-4C5A-8022-61D56CA97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22C7B1-B6D1-4D88-8A69-48F09EDFC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CF7887-CEA9-4F21-9AFD-81D5D06C7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551025"/>
      </p:ext>
    </p:extLst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9C092E-734C-427A-8165-B31A92181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590B4B-C4F1-4E79-A630-B741FB1EA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949B21-EEF6-413F-86BF-4F4C895B61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39CAC-042C-4F29-A040-439E3DA7BB7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C7AAC2-3159-40AA-800F-B0085BF8A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A2B09E-1708-4758-878B-D7F7FEAC8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B6245-423C-42CB-993A-B42216209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629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т что значит лидер в команде!">
            <a:hlinkClick r:id="" action="ppaction://media"/>
            <a:extLst>
              <a:ext uri="{FF2B5EF4-FFF2-40B4-BE49-F238E27FC236}">
                <a16:creationId xmlns:a16="http://schemas.microsoft.com/office/drawing/2014/main" id="{61468F3A-E6A6-42BB-8161-62F9683EFC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267" y="53026"/>
            <a:ext cx="11990895" cy="674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6493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7CC981-D67C-4EE6-984D-48366174A621}"/>
              </a:ext>
            </a:extLst>
          </p:cNvPr>
          <p:cNvSpPr txBox="1"/>
          <p:nvPr/>
        </p:nvSpPr>
        <p:spPr>
          <a:xfrm>
            <a:off x="154068" y="1453970"/>
            <a:ext cx="497411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/>
              <a:t>РЕБЯТА, ДАВАЙТЕ ПОДУМАЕМ КТО ТАКОЙ ЛИДЕР?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C34177F-DA68-4C58-8034-7896B67D94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4" r="10984"/>
          <a:stretch/>
        </p:blipFill>
        <p:spPr bwMode="auto">
          <a:xfrm>
            <a:off x="5128181" y="630026"/>
            <a:ext cx="6636373" cy="559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09722"/>
      </p:ext>
    </p:extLst>
  </p:cSld>
  <p:clrMapOvr>
    <a:masterClrMapping/>
  </p:clrMapOvr>
  <p:transition spd="slow">
    <p:push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A8369799-8D7E-4092-9388-297541858E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8" r="17113" b="10791"/>
          <a:stretch/>
        </p:blipFill>
        <p:spPr bwMode="auto">
          <a:xfrm>
            <a:off x="2347275" y="1714932"/>
            <a:ext cx="6570482" cy="5010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7D9C2-542D-414F-AE4A-1DE73443E54E}"/>
              </a:ext>
            </a:extLst>
          </p:cNvPr>
          <p:cNvSpPr txBox="1"/>
          <p:nvPr/>
        </p:nvSpPr>
        <p:spPr>
          <a:xfrm>
            <a:off x="0" y="132207"/>
            <a:ext cx="119814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ДАВАТЕ ПОИГРАЕМ. </a:t>
            </a:r>
          </a:p>
          <a:p>
            <a:pPr algn="ctr"/>
            <a:r>
              <a:rPr lang="ru-RU" sz="3600" b="1" dirty="0"/>
              <a:t>НАПИГИТЕ НА ЛИЧТОКАХ, КОГО ВЫ ВИДЕТЕ ЛИДЕРОМ В НАШЕМ КЛАССЕ?</a:t>
            </a:r>
          </a:p>
        </p:txBody>
      </p:sp>
    </p:spTree>
    <p:extLst>
      <p:ext uri="{BB962C8B-B14F-4D97-AF65-F5344CB8AC3E}">
        <p14:creationId xmlns:p14="http://schemas.microsoft.com/office/powerpoint/2010/main" val="582691828"/>
      </p:ext>
    </p:extLst>
  </p:cSld>
  <p:clrMapOvr>
    <a:masterClrMapping/>
  </p:clrMapOvr>
  <p:transition spd="slow"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26B5EE67-C8BC-4FA6-9DE5-B742FE4BB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90" y="2361436"/>
            <a:ext cx="5660010" cy="449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5783056-4A26-4EB0-97CA-4A81768091D2}"/>
              </a:ext>
            </a:extLst>
          </p:cNvPr>
          <p:cNvSpPr/>
          <p:nvPr/>
        </p:nvSpPr>
        <p:spPr>
          <a:xfrm>
            <a:off x="0" y="175563"/>
            <a:ext cx="121228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effectLst/>
                <a:latin typeface="YS Text"/>
              </a:rPr>
              <a:t>Лидер — представитель группы людей, которого остальные члены наделяют правом принимать решения и действовать от лица коллектива. Он пользуется авторитетом окружающих и способен вести за собой людей в прямом и переносном смысле.</a:t>
            </a:r>
          </a:p>
          <a:p>
            <a:pPr algn="ctr"/>
            <a:r>
              <a:rPr lang="ru-RU" sz="2400" b="0" i="0" dirty="0">
                <a:effectLst/>
                <a:latin typeface="YS Text"/>
              </a:rPr>
              <a:t>Лидер способен оказывать влияние на людей и вдохновлять их своими идеями — именно это помогает ему получить власть. Однако не стоит смешивать понятия «лидер» и «руководитель».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68CFDB84-9E5E-4FF5-9811-036B6A3A7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426" y="2686639"/>
            <a:ext cx="4171361" cy="417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128301"/>
      </p:ext>
    </p:extLst>
  </p:cSld>
  <p:clrMapOvr>
    <a:masterClrMapping/>
  </p:clrMapOvr>
  <p:transition spd="slow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>
            <a:extLst>
              <a:ext uri="{FF2B5EF4-FFF2-40B4-BE49-F238E27FC236}">
                <a16:creationId xmlns:a16="http://schemas.microsoft.com/office/drawing/2014/main" id="{F42C8D94-23A6-4FE8-B0AA-BD74956B6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25" y="996266"/>
            <a:ext cx="3905495" cy="305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C6C092AB-7ADC-4746-9CCA-782265EA7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404" y="-75414"/>
            <a:ext cx="7916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779721-F6AD-49BF-BA1D-3170104B228A}"/>
              </a:ext>
            </a:extLst>
          </p:cNvPr>
          <p:cNvSpPr txBox="1"/>
          <p:nvPr/>
        </p:nvSpPr>
        <p:spPr>
          <a:xfrm>
            <a:off x="3097576" y="5477013"/>
            <a:ext cx="21531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/>
              <a:t>ЗНАНИЕ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B41309-77B3-48BC-825E-85ABC0C215A1}"/>
              </a:ext>
            </a:extLst>
          </p:cNvPr>
          <p:cNvSpPr txBox="1"/>
          <p:nvPr/>
        </p:nvSpPr>
        <p:spPr>
          <a:xfrm>
            <a:off x="3629178" y="4422715"/>
            <a:ext cx="35823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/>
              <a:t>ВООБРАЖЕНИЕ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C14E37-2F24-4483-9F6E-5865B05A7625}"/>
              </a:ext>
            </a:extLst>
          </p:cNvPr>
          <p:cNvSpPr txBox="1"/>
          <p:nvPr/>
        </p:nvSpPr>
        <p:spPr>
          <a:xfrm>
            <a:off x="5250730" y="3344024"/>
            <a:ext cx="30973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/>
              <a:t>РЕШИМОСТЬ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20230E-864D-45BA-B66D-FADDC9449CBF}"/>
              </a:ext>
            </a:extLst>
          </p:cNvPr>
          <p:cNvSpPr txBox="1"/>
          <p:nvPr/>
        </p:nvSpPr>
        <p:spPr>
          <a:xfrm>
            <a:off x="7211505" y="2289726"/>
            <a:ext cx="1928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/>
              <a:t>ТАЛАНТ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7C2A8B-E1A2-4C2D-A98D-619D8037F150}"/>
              </a:ext>
            </a:extLst>
          </p:cNvPr>
          <p:cNvSpPr txBox="1"/>
          <p:nvPr/>
        </p:nvSpPr>
        <p:spPr>
          <a:xfrm>
            <a:off x="7324626" y="1211035"/>
            <a:ext cx="3244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/>
              <a:t>ПРИТЯЖЕНИЕ</a:t>
            </a:r>
          </a:p>
        </p:txBody>
      </p:sp>
    </p:spTree>
    <p:extLst>
      <p:ext uri="{BB962C8B-B14F-4D97-AF65-F5344CB8AC3E}">
        <p14:creationId xmlns:p14="http://schemas.microsoft.com/office/powerpoint/2010/main" val="753759011"/>
      </p:ext>
    </p:extLst>
  </p:cSld>
  <p:clrMapOvr>
    <a:masterClrMapping/>
  </p:clrMapOvr>
  <p:transition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A6CDDF1B-D554-47E4-90D3-55ED225EF1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AB1A0D-5A96-459B-B21E-95DE8BA86C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845"/>
          <a:stretch/>
        </p:blipFill>
        <p:spPr>
          <a:xfrm>
            <a:off x="80111" y="768358"/>
            <a:ext cx="9333162" cy="59529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D4E9F8-627A-4D6B-9264-CE668432E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80" b="98707" l="1211" r="98899">
                        <a14:foregroundMark x1="39185" y1="1650" x2="55476" y2="3434"/>
                        <a14:foregroundMark x1="7320" y1="34344" x2="6494" y2="41927"/>
                        <a14:foregroundMark x1="77876" y1="26271" x2="86406" y2="27431"/>
                        <a14:foregroundMark x1="86406" y1="27431" x2="93671" y2="32962"/>
                        <a14:foregroundMark x1="93671" y1="32962" x2="94276" y2="40009"/>
                        <a14:foregroundMark x1="94276" y1="40009" x2="94166" y2="40410"/>
                        <a14:foregroundMark x1="99064" y1="40009" x2="99064" y2="40009"/>
                        <a14:foregroundMark x1="48211" y1="669" x2="48211" y2="669"/>
                        <a14:foregroundMark x1="14584" y1="98707" x2="15300" y2="98707"/>
                        <a14:foregroundMark x1="38855" y1="97056" x2="38855" y2="97056"/>
                        <a14:foregroundMark x1="61420" y1="96610" x2="61420" y2="96610"/>
                        <a14:foregroundMark x1="83489" y1="98573" x2="83489" y2="98573"/>
                        <a14:foregroundMark x1="83324" y1="98127" x2="79417" y2="98127"/>
                        <a14:foregroundMark x1="59384" y1="97056" x2="61420" y2="97458"/>
                        <a14:foregroundMark x1="36819" y1="67886" x2="39516" y2="67484"/>
                        <a14:foregroundMark x1="31425" y1="94023" x2="31425" y2="94023"/>
                        <a14:foregroundMark x1="30875" y1="91525" x2="30380" y2="90723"/>
                        <a14:foregroundMark x1="29554" y1="87288" x2="33076" y2="98260"/>
                        <a14:foregroundMark x1="21409" y1="98707" x2="21904" y2="87556"/>
                        <a14:foregroundMark x1="21904" y1="87556" x2="21904" y2="87556"/>
                        <a14:foregroundMark x1="21904" y1="87556" x2="21904" y2="87556"/>
                        <a14:foregroundMark x1="65327" y1="97859" x2="68024" y2="91704"/>
                        <a14:foregroundMark x1="68354" y1="91124" x2="68354" y2="91124"/>
                        <a14:foregroundMark x1="68354" y1="91124" x2="68354" y2="91124"/>
                        <a14:foregroundMark x1="68740" y1="86753" x2="66318" y2="93488"/>
                        <a14:foregroundMark x1="66318" y1="93488" x2="66318" y2="93488"/>
                        <a14:foregroundMark x1="68354" y1="86753" x2="65823" y2="95004"/>
                        <a14:foregroundMark x1="76665" y1="87154" x2="77215" y2="98260"/>
                        <a14:foregroundMark x1="1211" y1="41793" x2="1211" y2="417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89500" y="2795833"/>
            <a:ext cx="2902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97867"/>
      </p:ext>
    </p:extLst>
  </p:cSld>
  <p:clrMapOvr>
    <a:masterClrMapping/>
  </p:clrMapOvr>
  <p:transition spd="slow">
    <p:push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9C21C0DD-7E5B-468A-BF96-715B7BEC6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9313"/>
            <a:ext cx="12192000" cy="515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721095"/>
      </p:ext>
    </p:extLst>
  </p:cSld>
  <p:clrMapOvr>
    <a:masterClrMapping/>
  </p:clrMapOvr>
  <p:transition spd="slow">
    <p:push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94</Words>
  <Application>Microsoft Office PowerPoint</Application>
  <PresentationFormat>Широкоэкранный</PresentationFormat>
  <Paragraphs>10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dcterms:created xsi:type="dcterms:W3CDTF">2023-10-01T10:06:47Z</dcterms:created>
  <dcterms:modified xsi:type="dcterms:W3CDTF">2023-10-01T10:30:15Z</dcterms:modified>
</cp:coreProperties>
</file>