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5" r:id="rId1"/>
  </p:sldMasterIdLst>
  <p:sldIdLst>
    <p:sldId id="260" r:id="rId2"/>
    <p:sldId id="262" r:id="rId3"/>
    <p:sldId id="256" r:id="rId4"/>
    <p:sldId id="266" r:id="rId5"/>
    <p:sldId id="258" r:id="rId6"/>
    <p:sldId id="265" r:id="rId7"/>
    <p:sldId id="259" r:id="rId8"/>
    <p:sldId id="264" r:id="rId9"/>
    <p:sldId id="261" r:id="rId10"/>
    <p:sldId id="263" r:id="rId11"/>
    <p:sldId id="267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6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4658D-AEDD-428E-8C27-DF9F8B9964AB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25638-A66A-455F-A9D0-C92266B55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900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4658D-AEDD-428E-8C27-DF9F8B9964AB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25638-A66A-455F-A9D0-C92266B55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9550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4658D-AEDD-428E-8C27-DF9F8B9964AB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25638-A66A-455F-A9D0-C92266B55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29254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4658D-AEDD-428E-8C27-DF9F8B9964AB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25638-A66A-455F-A9D0-C92266B55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92343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4658D-AEDD-428E-8C27-DF9F8B9964AB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25638-A66A-455F-A9D0-C92266B55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1754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4658D-AEDD-428E-8C27-DF9F8B9964AB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25638-A66A-455F-A9D0-C92266B55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1089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4658D-AEDD-428E-8C27-DF9F8B9964AB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25638-A66A-455F-A9D0-C92266B55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82087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4658D-AEDD-428E-8C27-DF9F8B9964AB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25638-A66A-455F-A9D0-C92266B55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6475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4658D-AEDD-428E-8C27-DF9F8B9964AB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25638-A66A-455F-A9D0-C92266B55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50763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4658D-AEDD-428E-8C27-DF9F8B9964AB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25638-A66A-455F-A9D0-C92266B55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1144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4658D-AEDD-428E-8C27-DF9F8B9964AB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25638-A66A-455F-A9D0-C92266B55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4637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A4658D-AEDD-428E-8C27-DF9F8B9964AB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E25638-A66A-455F-A9D0-C92266B55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1711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  <p:sldLayoutId id="2147483835" r:id="rId10"/>
    <p:sldLayoutId id="214748383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FAB1200-508A-4C02-853A-CF1644CE6248}"/>
              </a:ext>
            </a:extLst>
          </p:cNvPr>
          <p:cNvSpPr/>
          <p:nvPr/>
        </p:nvSpPr>
        <p:spPr>
          <a:xfrm>
            <a:off x="2912012" y="998807"/>
            <a:ext cx="5795890" cy="4698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0000" dirty="0">
                <a:solidFill>
                  <a:srgbClr val="4472C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300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endParaRPr lang="ru-RU" sz="30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90644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8557AA7-B877-4A8C-A92E-44447C1D53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298" y="1013657"/>
            <a:ext cx="9867403" cy="4830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062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2682D24-AF0B-4722-BCC3-A620D8FCDE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298" y="955603"/>
            <a:ext cx="9867403" cy="4946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1741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85C4580-3FB1-4755-9722-ED5B64AC99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298" y="1013657"/>
            <a:ext cx="9867403" cy="4830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556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DB9901F-8FDE-4D67-9F62-451902161DDA}"/>
              </a:ext>
            </a:extLst>
          </p:cNvPr>
          <p:cNvSpPr/>
          <p:nvPr/>
        </p:nvSpPr>
        <p:spPr>
          <a:xfrm>
            <a:off x="3225663" y="1079511"/>
            <a:ext cx="5740674" cy="46989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sz="30000" dirty="0">
                <a:solidFill>
                  <a:srgbClr val="4472C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300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endParaRPr lang="ru-RU" sz="300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611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9446C9D-300B-4AA9-B616-8AEC29267B2B}"/>
              </a:ext>
            </a:extLst>
          </p:cNvPr>
          <p:cNvSpPr/>
          <p:nvPr/>
        </p:nvSpPr>
        <p:spPr>
          <a:xfrm>
            <a:off x="3331461" y="1034787"/>
            <a:ext cx="5529078" cy="47884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0000" dirty="0">
                <a:solidFill>
                  <a:srgbClr val="4472C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300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34285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BA79220-1B6F-422F-AAE8-59FCD27050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2791" y="1013657"/>
            <a:ext cx="9867403" cy="4830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896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C681A78-298C-46A2-B6AE-15CDC21768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298" y="1013657"/>
            <a:ext cx="9867403" cy="4830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780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7E63243-73EA-4043-8000-4458060090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298" y="1013657"/>
            <a:ext cx="9867403" cy="4830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688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B88B146-B611-4689-A898-47ADE77A3C88}"/>
              </a:ext>
            </a:extLst>
          </p:cNvPr>
          <p:cNvSpPr/>
          <p:nvPr/>
        </p:nvSpPr>
        <p:spPr>
          <a:xfrm>
            <a:off x="3042921" y="1034787"/>
            <a:ext cx="6106159" cy="47884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0000" dirty="0">
                <a:solidFill>
                  <a:srgbClr val="4472C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300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3239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54E48A3-5B97-4C1B-A252-EA11812626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298" y="1013657"/>
            <a:ext cx="9867403" cy="4830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718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</TotalTime>
  <Words>4</Words>
  <Application>Microsoft Office PowerPoint</Application>
  <PresentationFormat>Широкоэкранный</PresentationFormat>
  <Paragraphs>4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</cp:revision>
  <dcterms:created xsi:type="dcterms:W3CDTF">2023-10-01T16:02:25Z</dcterms:created>
  <dcterms:modified xsi:type="dcterms:W3CDTF">2023-10-01T16:39:41Z</dcterms:modified>
</cp:coreProperties>
</file>