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4" r:id="rId6"/>
    <p:sldId id="262" r:id="rId7"/>
    <p:sldId id="265" r:id="rId8"/>
    <p:sldId id="267" r:id="rId9"/>
    <p:sldId id="269" r:id="rId10"/>
    <p:sldId id="270" r:id="rId11"/>
    <p:sldId id="271" r:id="rId12"/>
    <p:sldId id="272" r:id="rId13"/>
    <p:sldId id="276" r:id="rId14"/>
    <p:sldId id="277" r:id="rId15"/>
    <p:sldId id="279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5C5BC-8315-4D6A-813D-B2885DDAFB38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22AA4-98C8-4E02-B1FE-A51EAB116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7348"/>
            <a:ext cx="7772400" cy="2528904"/>
          </a:xfrm>
        </p:spPr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Климатические  пояса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16922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Умеренный климатический пояс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времени года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между 40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65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обеих широт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морской, континентальный и резкоконтинентальный климат.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отличаются количеством осадков, максимальной и минимальной температурами  и амплитудой.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температур  (зимних и летних) и осадков в умеренном поясе расположены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леса лиственные, смешанные, хвойные (тайга),  степи и пустыни.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Лиственные леса умеренного пояса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86BB85-3DF7-ADBE-0CFE-26BC1B43D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72" y="1700808"/>
            <a:ext cx="8424938" cy="42124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Тайга - хвойные леса умеренного пояса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173656-AD8D-5A4C-5636-78C7D823E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9" y="1417638"/>
            <a:ext cx="8029743" cy="52518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Арктический климат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холодно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Ярко выражен в Гренландии.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в полярные дни теплее  до минус 10-15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 мало и  низкое испарение.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Арктике подо льдом вода  за исключением островов.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Арктической пустыне мало животных.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живут белые медведи.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9624946-5821-1657-12FC-20F228FA70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10"/>
          <a:stretch/>
        </p:blipFill>
        <p:spPr>
          <a:xfrm>
            <a:off x="4716016" y="1628800"/>
            <a:ext cx="4117448" cy="377301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Антарктический  климатический пояс.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холодный пояс на Земле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1983г было зафиксировано -89,2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– это полюс холода.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снегом материк.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очень сухой. В Центральной Антарктике самое сухое место на Земле  - там не бывает осадков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животных обитают на  берегу океана нелетающие птицы – пингвины.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полярные дни и ночи и северные сияния.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C:\Documents and Settings\Opetaja\My Documents\My Pictures\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71772" y="1600200"/>
            <a:ext cx="3391455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D30318F-67B0-A7FB-8E34-C1DB71B4B5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7807162" cy="438762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198"/>
            <a:ext cx="8229600" cy="79208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br>
              <a:rPr lang="ru-RU" sz="2000" dirty="0">
                <a:latin typeface="Arial" charset="0"/>
                <a:cs typeface="Arial" charset="0"/>
              </a:rPr>
            </a:br>
            <a:br>
              <a:rPr lang="ru-RU" sz="2000" dirty="0">
                <a:latin typeface="Arial" charset="0"/>
                <a:cs typeface="Arial" charset="0"/>
              </a:rPr>
            </a:br>
            <a:r>
              <a:rPr lang="ru-RU" sz="2000" dirty="0">
                <a:latin typeface="Arial" charset="0"/>
                <a:cs typeface="Arial" charset="0"/>
              </a:rPr>
              <a:t> </a:t>
            </a:r>
            <a:br>
              <a:rPr lang="ru-RU" sz="2000" dirty="0">
                <a:latin typeface="Arial" charset="0"/>
                <a:cs typeface="Arial" charset="0"/>
              </a:rPr>
            </a:br>
            <a:r>
              <a:rPr lang="ru-RU" sz="2000" dirty="0">
                <a:latin typeface="Arial" charset="0"/>
                <a:cs typeface="Arial" charset="0"/>
              </a:rPr>
              <a:t>  </a:t>
            </a:r>
            <a:r>
              <a:rPr lang="ru-RU" sz="2000" dirty="0">
                <a:latin typeface="Arial Black" panose="020B0A04020102020204" pitchFamily="34" charset="0"/>
                <a:cs typeface="Arial" charset="0"/>
              </a:rPr>
              <a:t> </a:t>
            </a:r>
            <a:r>
              <a:rPr lang="ru-RU" sz="2200" dirty="0">
                <a:latin typeface="Arial Black" panose="020B0A04020102020204" pitchFamily="34" charset="0"/>
                <a:cs typeface="Arial" charset="0"/>
              </a:rPr>
              <a:t>Практическая работа </a:t>
            </a:r>
            <a:br>
              <a:rPr lang="ru-RU" sz="2200" dirty="0">
                <a:latin typeface="Arial" charset="0"/>
                <a:cs typeface="Arial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Сравнительное описание климатических поясов Земли.</a:t>
            </a:r>
            <a:br>
              <a:rPr lang="ru-RU" dirty="0">
                <a:latin typeface="Arial" charset="0"/>
                <a:cs typeface="Arial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работы: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Используя климатическую карту и карту климатических поясов, заполните таблицу: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b="1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800" dirty="0">
              <a:latin typeface="Arial" charset="0"/>
              <a:cs typeface="Arial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Arial" charset="0"/>
                <a:cs typeface="Arial" charset="0"/>
              </a:rPr>
              <a:t> 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dirty="0">
                <a:latin typeface="Arial" charset="0"/>
                <a:cs typeface="Arial" charset="0"/>
              </a:rPr>
              <a:t> 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Сделайте  вывод   о сходствах  и различиях климатических поясов, объясните  их причины.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800" b="1" dirty="0">
                <a:latin typeface="Arial" charset="0"/>
                <a:cs typeface="Arial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032208"/>
              </p:ext>
            </p:extLst>
          </p:nvPr>
        </p:nvGraphicFramePr>
        <p:xfrm>
          <a:off x="179512" y="2244276"/>
          <a:ext cx="8784976" cy="2118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/>
                        <a:t>Климатический пояс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ВМ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</a:t>
                      </a:r>
                      <a:endParaRPr lang="ru-RU" b="1" dirty="0"/>
                    </a:p>
                    <a:p>
                      <a:r>
                        <a:rPr lang="ru-RU" b="1" dirty="0"/>
                        <a:t>января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</a:t>
                      </a:r>
                      <a:endParaRPr lang="ru-RU" b="1" dirty="0"/>
                    </a:p>
                    <a:p>
                      <a:r>
                        <a:rPr lang="ru-RU" b="1" dirty="0"/>
                        <a:t>июля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Кол-во осадков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Особенности климата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Занимаемая территория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b="1" dirty="0"/>
                        <a:t>Экваториальный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Арктический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7461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/>
                        <a:t>Тропический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999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b="1" baseline="0" dirty="0"/>
                        <a:t>Антарктический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5505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C19A7E21-F11F-2D39-303B-E63639087C0F}"/>
              </a:ext>
            </a:extLst>
          </p:cNvPr>
          <p:cNvSpPr/>
          <p:nvPr/>
        </p:nvSpPr>
        <p:spPr>
          <a:xfrm>
            <a:off x="1547664" y="1603279"/>
            <a:ext cx="5688632" cy="72008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Климатические пояса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188640"/>
            <a:ext cx="8928992" cy="15701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000" dirty="0"/>
              <a:t>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Климатические пояса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обширные, достаточно однородные по климату области Земли</a:t>
            </a:r>
            <a:br>
              <a:rPr kumimoji="0" lang="ru-RU" sz="2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sz="2800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58C44BB-8633-180A-A47C-9CCA13281A40}"/>
              </a:ext>
            </a:extLst>
          </p:cNvPr>
          <p:cNvSpPr/>
          <p:nvPr/>
        </p:nvSpPr>
        <p:spPr>
          <a:xfrm>
            <a:off x="179512" y="2900986"/>
            <a:ext cx="3816424" cy="2760262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господствует одна воздушная масса в течении года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Экваториальный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Умеренный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Арктический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Антарктический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5BA7DEB-6F48-A2BA-940C-12299A01438A}"/>
              </a:ext>
            </a:extLst>
          </p:cNvPr>
          <p:cNvSpPr/>
          <p:nvPr/>
        </p:nvSpPr>
        <p:spPr>
          <a:xfrm>
            <a:off x="4963037" y="2900986"/>
            <a:ext cx="3600400" cy="2760262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происходит смена воздушных масс по сезонам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Субэкваториальный  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Субтропический   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Субарктический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Субантарктический 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8EB53D1-5251-E773-49B9-E93F8FB443AC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>
          <a:xfrm flipH="1">
            <a:off x="2087724" y="2323359"/>
            <a:ext cx="2304256" cy="5776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B30C9696-5FBF-6D98-3244-DAC4B6CAFFCB}"/>
              </a:ext>
            </a:extLst>
          </p:cNvPr>
          <p:cNvCxnSpPr>
            <a:cxnSpLocks/>
            <a:stCxn id="4" idx="4"/>
            <a:endCxn id="8" idx="0"/>
          </p:cNvCxnSpPr>
          <p:nvPr/>
        </p:nvCxnSpPr>
        <p:spPr>
          <a:xfrm>
            <a:off x="4391980" y="2323359"/>
            <a:ext cx="2371257" cy="5776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Экваториальный климатический пояс.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 года нет.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год 26-28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круглый год.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год более 2000мм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дня в течение года ровна  ночи.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всегда теплый и очень влажный</a:t>
            </a:r>
          </a:p>
        </p:txBody>
      </p:sp>
      <p:pic>
        <p:nvPicPr>
          <p:cNvPr id="1026" name="Picture 2" descr="C:\Documents and Settings\Opetaja\My Documents\My Pictures\cam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894546"/>
            <a:ext cx="4468688" cy="33515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521" y="1603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экваториальном климате  растут влажные экваториальные леса</a:t>
            </a:r>
          </a:p>
        </p:txBody>
      </p:sp>
      <p:pic>
        <p:nvPicPr>
          <p:cNvPr id="1026" name="Picture 2" descr="Животные влажных экваториальных лесов – фауна и обитатели экваториального  леса">
            <a:extLst>
              <a:ext uri="{FF2B5EF4-FFF2-40B4-BE49-F238E27FC236}">
                <a16:creationId xmlns:a16="http://schemas.microsoft.com/office/drawing/2014/main" id="{583925DA-0E2A-6825-EF42-782B2A50B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7"/>
            <a:ext cx="441243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Экваториальный лес - фото и картинки: 66 штук">
            <a:extLst>
              <a:ext uri="{FF2B5EF4-FFF2-40B4-BE49-F238E27FC236}">
                <a16:creationId xmlns:a16="http://schemas.microsoft.com/office/drawing/2014/main" id="{7677D7FF-F165-C413-1403-38DF17002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057" y="3497454"/>
            <a:ext cx="5148064" cy="321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>
                <a:latin typeface="Arial Black" panose="020B0A04020102020204" pitchFamily="34" charset="0"/>
              </a:rPr>
              <a:t>Субэкваториальный</a:t>
            </a:r>
            <a:r>
              <a:rPr lang="ru-RU" dirty="0"/>
              <a:t> </a:t>
            </a:r>
            <a:r>
              <a:rPr lang="ru-RU" dirty="0">
                <a:latin typeface="Arial Black" panose="020B0A04020102020204" pitchFamily="34" charset="0"/>
              </a:rPr>
              <a:t>климат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502068"/>
            <a:ext cx="4038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обе стороны экватора.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времена года: сезон дождей и сезон засухи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Жаркое дождливое лето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Сухая зима.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САВАННЫ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Documents and Settings\Opetaja\My Documents\My Pictures\саванна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39952" y="2144869"/>
            <a:ext cx="4891107" cy="3240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164D4F64-61AB-3F75-2E05-A10564B8EF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472608" cy="5472608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субэкваториальном климате расположены саванны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Тропический климат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вдоль тропиков.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год область высокого давления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очень жарко до 40-50° С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  до 15 ° С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 мало до 100мм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Высокое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суточное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колебание температуры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 пустыни.</a:t>
            </a:r>
          </a:p>
        </p:txBody>
      </p:sp>
      <p:pic>
        <p:nvPicPr>
          <p:cNvPr id="5122" name="Picture 2" descr="C:\Documents and Settings\Opetaja\My Documents\My Pictures\000000006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8700" y="2214554"/>
            <a:ext cx="4499579" cy="29908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тропическом климате расположены обычно пустыни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881DA5E-EE5A-01FE-3C99-A7153F18F0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51" y="1700808"/>
            <a:ext cx="8080255" cy="455291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Субтропический климат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между 30-40 °   обеих широт.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температура 25-30 ° С, дождей нет.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 до 15 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 - жаркое и сухое, а зима - мягкая и дождливая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 полезен для здоровья.</a:t>
            </a:r>
          </a:p>
        </p:txBody>
      </p:sp>
      <p:pic>
        <p:nvPicPr>
          <p:cNvPr id="7170" name="Picture 2" descr="C:\Documents and Settings\Opetaja\My Documents\My Pictures\sredizemnomor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29915" y="2060848"/>
            <a:ext cx="4317014" cy="28794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448</Words>
  <Application>Microsoft Office PowerPoint</Application>
  <PresentationFormat>Экран (4:3)</PresentationFormat>
  <Paragraphs>99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Times New Roman</vt:lpstr>
      <vt:lpstr>Wingdings</vt:lpstr>
      <vt:lpstr>Office Theme</vt:lpstr>
      <vt:lpstr>Климатические  пояса</vt:lpstr>
      <vt:lpstr> Климатические пояса – обширные, достаточно однородные по климату области Земли </vt:lpstr>
      <vt:lpstr>Экваториальный климатический пояс.</vt:lpstr>
      <vt:lpstr>В экваториальном климате  растут влажные экваториальные леса</vt:lpstr>
      <vt:lpstr> Субэкваториальный климат</vt:lpstr>
      <vt:lpstr>В субэкваториальном климате расположены саванны</vt:lpstr>
      <vt:lpstr>Тропический климат</vt:lpstr>
      <vt:lpstr>В тропическом климате расположены обычно пустыни</vt:lpstr>
      <vt:lpstr>Субтропический климат</vt:lpstr>
      <vt:lpstr>Умеренный климатический пояс</vt:lpstr>
      <vt:lpstr>Лиственные леса умеренного пояса</vt:lpstr>
      <vt:lpstr>Тайга - хвойные леса умеренного пояса</vt:lpstr>
      <vt:lpstr>Арктический климат</vt:lpstr>
      <vt:lpstr>Антарктический  климатический пояс.</vt:lpstr>
      <vt:lpstr>Антарктида</vt:lpstr>
      <vt:lpstr>       Практическая работа  Сравнительное описание климатических поясов Земли. </vt:lpstr>
    </vt:vector>
  </TitlesOfParts>
  <Company>Kool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Климатические  пояса. 7 класс</dc:title>
  <dc:creator>Opetaja</dc:creator>
  <cp:lastModifiedBy>Пользователь</cp:lastModifiedBy>
  <cp:revision>34</cp:revision>
  <dcterms:created xsi:type="dcterms:W3CDTF">2009-04-12T19:21:49Z</dcterms:created>
  <dcterms:modified xsi:type="dcterms:W3CDTF">2023-10-01T17:12:22Z</dcterms:modified>
</cp:coreProperties>
</file>