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4" r:id="rId7"/>
    <p:sldId id="263" r:id="rId8"/>
    <p:sldId id="265" r:id="rId9"/>
    <p:sldId id="266" r:id="rId10"/>
    <p:sldId id="269" r:id="rId11"/>
    <p:sldId id="267" r:id="rId12"/>
    <p:sldId id="270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5C1A"/>
    <a:srgbClr val="A93ACC"/>
    <a:srgbClr val="C13BCB"/>
    <a:srgbClr val="AC30B6"/>
    <a:srgbClr val="983ACC"/>
    <a:srgbClr val="C882DE"/>
    <a:srgbClr val="BC6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36C9F-E96F-400F-A874-49BBD9408FBC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545AC-A223-41A7-AF2D-736052C73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229600" cy="2643206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Урок литературного чтения</a:t>
            </a:r>
            <a:endParaRPr lang="ru-RU" sz="8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8288"/>
            <a:ext cx="9144000" cy="6876288"/>
          </a:xfrm>
          <a:prstGeom prst="rect">
            <a:avLst/>
          </a:prstGeom>
        </p:spPr>
      </p:pic>
      <p:pic>
        <p:nvPicPr>
          <p:cNvPr id="7" name="Рисунок 6" descr="77707494_3399331_28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14290"/>
            <a:ext cx="8358246" cy="6458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8288"/>
            <a:ext cx="9144000" cy="68762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229600" cy="3286148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      </a:t>
            </a:r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Найди пару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Паутина         белый лепесток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b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мотылёк         сеть из серебра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2465449">
            <a:off x="2814224" y="3021712"/>
            <a:ext cx="1693716" cy="28575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9445738">
            <a:off x="2799913" y="3141957"/>
            <a:ext cx="2239957" cy="28575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8288"/>
            <a:ext cx="9144000" cy="68762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229600" cy="4714908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Аллитерация (звукопись) </a:t>
            </a:r>
            <a:r>
              <a:rPr lang="ru-RU" sz="67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– специальный подбор согласных звуков для создания более точного описания образа. </a:t>
            </a:r>
            <a:endParaRPr lang="ru-RU" sz="67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8288"/>
            <a:ext cx="9144000" cy="68762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071570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И.И.Левитан «Золотая осень»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6" name="Рисунок 5" descr="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071546"/>
            <a:ext cx="8286808" cy="5580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pic>
        <p:nvPicPr>
          <p:cNvPr id="8" name="Picture 9" descr="autumn_in_the_park_by_fahhhhh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3350"/>
            <a:ext cx="8785225" cy="658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grpSp>
        <p:nvGrpSpPr>
          <p:cNvPr id="6" name="Группа 15"/>
          <p:cNvGrpSpPr>
            <a:grpSpLocks/>
          </p:cNvGrpSpPr>
          <p:nvPr/>
        </p:nvGrpSpPr>
        <p:grpSpPr bwMode="auto">
          <a:xfrm>
            <a:off x="642938" y="1143000"/>
            <a:ext cx="7294562" cy="3919538"/>
            <a:chOff x="571472" y="1000108"/>
            <a:chExt cx="7295225" cy="3919409"/>
          </a:xfrm>
        </p:grpSpPr>
        <p:pic>
          <p:nvPicPr>
            <p:cNvPr id="7" name="Рисунок 1" descr="b18266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1785926"/>
              <a:ext cx="2357454" cy="2550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Группа 14"/>
            <p:cNvGrpSpPr>
              <a:grpSpLocks/>
            </p:cNvGrpSpPr>
            <p:nvPr/>
          </p:nvGrpSpPr>
          <p:grpSpPr bwMode="auto">
            <a:xfrm>
              <a:off x="3786182" y="1000108"/>
              <a:ext cx="1902874" cy="3919409"/>
              <a:chOff x="3733073" y="1071546"/>
              <a:chExt cx="1902874" cy="3919409"/>
            </a:xfrm>
          </p:grpSpPr>
          <p:pic>
            <p:nvPicPr>
              <p:cNvPr id="10" name="Рисунок 2" descr="img_8446 1.jp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-6030137">
                <a:off x="2874622" y="2348976"/>
                <a:ext cx="3500430" cy="1783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TextBox 5"/>
              <p:cNvSpPr txBox="1">
                <a:spLocks noChangeArrowheads="1"/>
              </p:cNvSpPr>
              <p:nvPr/>
            </p:nvSpPr>
            <p:spPr bwMode="auto">
              <a:xfrm>
                <a:off x="3857620" y="2643182"/>
                <a:ext cx="21431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85735" y="2571685"/>
                <a:ext cx="506458" cy="16318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0000" b="1" dirty="0">
                    <a:solidFill>
                      <a:schemeClr val="accent4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5143504" y="1071546"/>
                <a:ext cx="492443" cy="1569660"/>
              </a:xfrm>
              <a:prstGeom prst="rect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9600" b="1" dirty="0">
                    <a:solidFill>
                      <a:schemeClr val="accent4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4714876" y="1071546"/>
                <a:ext cx="492443" cy="1569660"/>
              </a:xfrm>
              <a:prstGeom prst="rect">
                <a:avLst/>
              </a:prstGeom>
              <a:scene3d>
                <a:camera prst="orthographicFront">
                  <a:rot lat="0" lon="10500000" rev="0"/>
                </a:camera>
                <a:lightRig rig="threePt" dir="t"/>
              </a:scene3d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9600" b="1" dirty="0">
                    <a:solidFill>
                      <a:schemeClr val="accent4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6358435" y="1785895"/>
              <a:ext cx="1508262" cy="24002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5000" b="1" dirty="0">
                  <a:solidFill>
                    <a:schemeClr val="accent4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</a:p>
          </p:txBody>
        </p:sp>
      </p:grpSp>
      <p:sp>
        <p:nvSpPr>
          <p:cNvPr id="15" name="Заголовок 4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«ЛИСТОПАД»</a:t>
            </a:r>
            <a:endParaRPr lang="ru-RU" sz="8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6" name="Picture 13" descr="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71472" y="1500174"/>
            <a:ext cx="7786742" cy="5059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76288"/>
            <a:chOff x="0" y="0"/>
            <a:chExt cx="9144000" cy="6876288"/>
          </a:xfrm>
        </p:grpSpPr>
        <p:pic>
          <p:nvPicPr>
            <p:cNvPr id="4" name="Рисунок 3" descr="s48421663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76288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500034" y="1357298"/>
              <a:ext cx="8215370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None/>
                <a:defRPr/>
              </a:pPr>
              <a:r>
                <a:rPr lang="ru-RU" sz="8800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69Б324У17Н765</a:t>
              </a:r>
            </a:p>
            <a:p>
              <a:pPr>
                <a:buFont typeface="Wingdings" pitchFamily="2" charset="2"/>
                <a:buNone/>
                <a:defRPr/>
              </a:pPr>
              <a:r>
                <a:rPr lang="ru-RU" sz="8800" dirty="0">
                  <a:solidFill>
                    <a:schemeClr val="bg2">
                      <a:lumMod val="2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       И187Н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БУНИН Иван Алексеевич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Picture 14" descr="31-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357422" y="1643050"/>
            <a:ext cx="4400342" cy="4899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215106"/>
          </a:xfrm>
          <a:ln>
            <a:solidFill>
              <a:schemeClr val="accent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80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Лиловый –</a:t>
            </a: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Багряный – </a:t>
            </a:r>
            <a:b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rgbClr val="FFFF00"/>
                </a:solidFill>
                <a:latin typeface="Monotype Corsiva" pitchFamily="66" charset="0"/>
              </a:rPr>
              <a:t>Золотой – </a:t>
            </a: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Лазурь – </a:t>
            </a:r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chemeClr val="bg1">
                    <a:lumMod val="75000"/>
                  </a:schemeClr>
                </a:solidFill>
                <a:latin typeface="Monotype Corsiva" pitchFamily="66" charset="0"/>
              </a:rPr>
              <a:t>Серебро - </a:t>
            </a:r>
            <a:endParaRPr lang="ru-RU" sz="8000" b="1" dirty="0">
              <a:solidFill>
                <a:schemeClr val="bg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лиловы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642918"/>
            <a:ext cx="3429024" cy="71438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5286380" y="1785926"/>
            <a:ext cx="2428892" cy="71438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929190" y="2928934"/>
            <a:ext cx="2357454" cy="92869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286248" y="4357694"/>
            <a:ext cx="3857652" cy="50006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5429264"/>
            <a:ext cx="3786214" cy="64294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3214686"/>
            <a:ext cx="7786742" cy="342902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Терем – высокий богатый дом с покатой крышей.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Picture 22" descr="59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00042"/>
            <a:ext cx="3529013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22151982_file14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571612"/>
            <a:ext cx="3816350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86808" cy="6286544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Резьба – рисунок , </a:t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вырезанный из </a:t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дерева или кости.</a:t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Вдова –одинокая женщина, у которой умер муж.</a:t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5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Заворожённый – заколдованный.</a:t>
            </a:r>
            <a:endParaRPr lang="ru-RU" sz="5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Picture 8" descr="607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500042"/>
            <a:ext cx="3143272" cy="23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484216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628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5857916"/>
          </a:xfrm>
        </p:spPr>
        <p:txBody>
          <a:bodyPr>
            <a:noAutofit/>
          </a:bodyPr>
          <a:lstStyle/>
          <a:p>
            <a:pPr algn="l"/>
            <a:r>
              <a:rPr lang="ru-RU" sz="7200" b="1" dirty="0" smtClean="0">
                <a:solidFill>
                  <a:srgbClr val="1A5C1A"/>
                </a:solidFill>
                <a:latin typeface="Monotype Corsiva" pitchFamily="66" charset="0"/>
              </a:rPr>
              <a:t>         </a:t>
            </a:r>
            <a:br>
              <a:rPr lang="ru-RU" sz="7200" b="1" dirty="0" smtClean="0">
                <a:solidFill>
                  <a:srgbClr val="1A5C1A"/>
                </a:solidFill>
                <a:latin typeface="Monotype Corsiva" pitchFamily="66" charset="0"/>
              </a:rPr>
            </a:br>
            <a:r>
              <a:rPr lang="ru-RU" sz="7200" b="1" dirty="0" smtClean="0">
                <a:solidFill>
                  <a:srgbClr val="1A5C1A"/>
                </a:solidFill>
                <a:latin typeface="Monotype Corsiva" pitchFamily="66" charset="0"/>
              </a:rPr>
              <a:t>          Найди пару</a:t>
            </a:r>
            <a:br>
              <a:rPr lang="ru-RU" sz="7200" b="1" dirty="0" smtClean="0">
                <a:solidFill>
                  <a:srgbClr val="1A5C1A"/>
                </a:solidFill>
                <a:latin typeface="Monotype Corsiva" pitchFamily="66" charset="0"/>
              </a:rPr>
            </a:br>
            <a:r>
              <a:rPr lang="ru-RU" sz="7200" b="1" dirty="0" smtClean="0">
                <a:solidFill>
                  <a:srgbClr val="1A5C1A"/>
                </a:solidFill>
                <a:latin typeface="Monotype Corsiva" pitchFamily="66" charset="0"/>
              </a:rPr>
              <a:t>   </a:t>
            </a:r>
            <a: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  <a:t>просветы           терем</a:t>
            </a:r>
            <a:b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  <a:t>    ёлочки               оконца</a:t>
            </a:r>
            <a:b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  <a:t>     лес                  жёлтая резьба</a:t>
            </a:r>
            <a:b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  <a:t>     Осень               вышки</a:t>
            </a:r>
            <a:b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  <a:t>    берёзы              тихая  вдова</a:t>
            </a:r>
            <a:br>
              <a:rPr lang="ru-RU" sz="5400" b="1" dirty="0" smtClean="0">
                <a:solidFill>
                  <a:srgbClr val="1A5C1A"/>
                </a:solidFill>
                <a:latin typeface="Monotype Corsiva" pitchFamily="66" charset="0"/>
              </a:rPr>
            </a:br>
            <a:endParaRPr lang="ru-RU" sz="5400" b="1" dirty="0">
              <a:solidFill>
                <a:srgbClr val="1A5C1A"/>
              </a:solidFill>
              <a:latin typeface="Monotype Corsiva" pitchFamily="66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592145">
            <a:off x="3607004" y="2851145"/>
            <a:ext cx="1622499" cy="220066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201127">
            <a:off x="2782161" y="4167946"/>
            <a:ext cx="2327584" cy="280374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9946332">
            <a:off x="2169072" y="3375076"/>
            <a:ext cx="3234224" cy="287881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9471359">
            <a:off x="2786440" y="4949169"/>
            <a:ext cx="2217722" cy="295503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417150">
            <a:off x="2823794" y="5361092"/>
            <a:ext cx="2217722" cy="29550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56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Monotype Corsiva</vt:lpstr>
      <vt:lpstr>Times New Roman</vt:lpstr>
      <vt:lpstr>Wingdings</vt:lpstr>
      <vt:lpstr>Тема Office</vt:lpstr>
      <vt:lpstr>Урок литературного чтения</vt:lpstr>
      <vt:lpstr>Презентация PowerPoint</vt:lpstr>
      <vt:lpstr>«ЛИСТОПАД»</vt:lpstr>
      <vt:lpstr>Презентация PowerPoint</vt:lpstr>
      <vt:lpstr>БУНИН Иван Алексеевич</vt:lpstr>
      <vt:lpstr>Лиловый – Багряный –  Золотой –  Лазурь –  Серебро - </vt:lpstr>
      <vt:lpstr>Терем – высокий богатый дом с покатой крышей.</vt:lpstr>
      <vt:lpstr>Резьба – рисунок ,  вырезанный из  дерева или кости. Вдова –одинокая женщина, у которой умер муж. Заворожённый – заколдованный.</vt:lpstr>
      <vt:lpstr>                    Найди пару    просветы           терем     ёлочки               оконца      лес                  жёлтая резьба      Осень               вышки     берёзы              тихая  вдова </vt:lpstr>
      <vt:lpstr>Презентация PowerPoint</vt:lpstr>
      <vt:lpstr>             Найди пару   Паутина         белый лепесток    мотылёк         сеть из серебра</vt:lpstr>
      <vt:lpstr>Аллитерация (звукопись) – специальный подбор согласных звуков для создания более точного описания образа. </vt:lpstr>
      <vt:lpstr>И.И.Левитан «Золотая осень»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</dc:title>
  <dc:creator>Comp</dc:creator>
  <cp:lastModifiedBy>User</cp:lastModifiedBy>
  <cp:revision>24</cp:revision>
  <dcterms:created xsi:type="dcterms:W3CDTF">2014-11-19T16:20:43Z</dcterms:created>
  <dcterms:modified xsi:type="dcterms:W3CDTF">2023-10-01T17:21:08Z</dcterms:modified>
</cp:coreProperties>
</file>