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91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19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13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961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141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141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90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32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19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378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606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0C1EB-5C38-497C-9645-E60305C2084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759EA-CA24-42DD-9B0C-EFED480DF4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9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Uc6sT1Dbck&amp;list=PLalP2HMyJ4kLKZ1LPQ9mKInDR3zmMGkcT&amp;index=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Тест по страноведению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 класс видео «Что такое Великобритания</a:t>
            </a:r>
            <a:r>
              <a:rPr lang="ru-RU" dirty="0" smtClean="0"/>
              <a:t>?»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www.youtube.com/watch?v=jUc6sT1Dbck&amp;list=PLalP2HMyJ4kLKZ1LPQ9mKInDR3zmMGkcT&amp;index=4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510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007" y="1018903"/>
            <a:ext cx="117826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Как правильно именуется Великобритания?</a:t>
            </a:r>
          </a:p>
          <a:p>
            <a:endParaRPr lang="ru-RU" sz="3200" dirty="0"/>
          </a:p>
          <a:p>
            <a:endParaRPr lang="ru-RU" sz="3200" dirty="0" smtClean="0"/>
          </a:p>
          <a:p>
            <a:r>
              <a:rPr lang="ru-RU" sz="3200" dirty="0" smtClean="0"/>
              <a:t>А) Соединенное королевство Великобритании и Северной Ирландии.</a:t>
            </a:r>
          </a:p>
          <a:p>
            <a:endParaRPr lang="ru-RU" sz="3200" dirty="0" smtClean="0"/>
          </a:p>
          <a:p>
            <a:r>
              <a:rPr lang="ru-RU" sz="3200" dirty="0" smtClean="0"/>
              <a:t>Б) Соединенное королевство Великобритании и Республики Ирландия.</a:t>
            </a:r>
          </a:p>
          <a:p>
            <a:endParaRPr lang="ru-RU" sz="3200" dirty="0" smtClean="0"/>
          </a:p>
          <a:p>
            <a:r>
              <a:rPr lang="ru-RU" sz="3200" dirty="0" smtClean="0"/>
              <a:t>В) Соединенное королевство Великобритания.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932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194" y="966651"/>
            <a:ext cx="11508377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</a:rPr>
              <a:t>Соединенное королевство находится в</a:t>
            </a:r>
          </a:p>
          <a:p>
            <a:pPr algn="ctr"/>
            <a:endParaRPr lang="ru-RU" sz="4000" dirty="0" smtClean="0">
              <a:solidFill>
                <a:srgbClr val="00B050"/>
              </a:solidFill>
            </a:endParaRPr>
          </a:p>
          <a:p>
            <a:endParaRPr lang="ru-RU" sz="3600" dirty="0"/>
          </a:p>
          <a:p>
            <a:r>
              <a:rPr lang="ru-RU" sz="3600" dirty="0" smtClean="0"/>
              <a:t>А) Африке.</a:t>
            </a:r>
          </a:p>
          <a:p>
            <a:endParaRPr lang="ru-RU" sz="3600" dirty="0"/>
          </a:p>
          <a:p>
            <a:r>
              <a:rPr lang="ru-RU" sz="3600" dirty="0" smtClean="0"/>
              <a:t>Б) Северной Америке</a:t>
            </a:r>
          </a:p>
          <a:p>
            <a:endParaRPr lang="ru-RU" sz="3600" dirty="0"/>
          </a:p>
          <a:p>
            <a:r>
              <a:rPr lang="ru-RU" sz="3600" dirty="0" smtClean="0"/>
              <a:t>В) Европе.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85700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948" y="836023"/>
            <a:ext cx="11116491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</a:rPr>
              <a:t>Из скольких стран состоит Соединенное королевство?</a:t>
            </a:r>
          </a:p>
          <a:p>
            <a:endParaRPr lang="ru-RU" sz="3600" dirty="0"/>
          </a:p>
          <a:p>
            <a:r>
              <a:rPr lang="ru-RU" sz="3600" dirty="0" smtClean="0"/>
              <a:t>А) 5</a:t>
            </a:r>
          </a:p>
          <a:p>
            <a:endParaRPr lang="ru-RU" sz="3600" dirty="0"/>
          </a:p>
          <a:p>
            <a:r>
              <a:rPr lang="ru-RU" sz="3600" dirty="0" smtClean="0"/>
              <a:t>Б) 4</a:t>
            </a:r>
          </a:p>
          <a:p>
            <a:endParaRPr lang="ru-RU" sz="3600" dirty="0" smtClean="0"/>
          </a:p>
          <a:p>
            <a:r>
              <a:rPr lang="ru-RU" sz="3600" dirty="0" smtClean="0"/>
              <a:t>В) 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900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446" y="888274"/>
            <a:ext cx="11430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</a:rPr>
              <a:t>Кто является главой Канады, Австралии, Ямайки?</a:t>
            </a:r>
          </a:p>
          <a:p>
            <a:endParaRPr lang="ru-RU" sz="3600" dirty="0"/>
          </a:p>
          <a:p>
            <a:r>
              <a:rPr lang="ru-RU" sz="3600" dirty="0" smtClean="0"/>
              <a:t>А) Король Чарльз </a:t>
            </a:r>
            <a:r>
              <a:rPr lang="en-US" sz="3600" dirty="0" smtClean="0"/>
              <a:t>III</a:t>
            </a:r>
          </a:p>
          <a:p>
            <a:endParaRPr lang="en-US" sz="3600" dirty="0"/>
          </a:p>
          <a:p>
            <a:r>
              <a:rPr lang="ru-RU" sz="3600" dirty="0" smtClean="0"/>
              <a:t>Б) генерал-губернаторы</a:t>
            </a:r>
          </a:p>
          <a:p>
            <a:endParaRPr lang="ru-RU" sz="3600" dirty="0"/>
          </a:p>
          <a:p>
            <a:r>
              <a:rPr lang="ru-RU" sz="3600" dirty="0" smtClean="0"/>
              <a:t>В) президенты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19418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95</Words>
  <Application>Microsoft Office PowerPoint</Application>
  <PresentationFormat>Широкоэкранный</PresentationFormat>
  <Paragraphs>33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Тест по страноведению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по страноведению</dc:title>
  <dc:creator>Пользователь Windows</dc:creator>
  <cp:lastModifiedBy>Пользователь Windows</cp:lastModifiedBy>
  <cp:revision>8</cp:revision>
  <dcterms:created xsi:type="dcterms:W3CDTF">2021-11-05T15:06:02Z</dcterms:created>
  <dcterms:modified xsi:type="dcterms:W3CDTF">2023-10-01T17:28:51Z</dcterms:modified>
</cp:coreProperties>
</file>