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7" r:id="rId3"/>
    <p:sldId id="280" r:id="rId4"/>
    <p:sldId id="281" r:id="rId5"/>
    <p:sldId id="279" r:id="rId6"/>
    <p:sldId id="278" r:id="rId7"/>
    <p:sldId id="265" r:id="rId8"/>
    <p:sldId id="275" r:id="rId9"/>
    <p:sldId id="282" r:id="rId10"/>
    <p:sldId id="284" r:id="rId11"/>
    <p:sldId id="283" r:id="rId12"/>
    <p:sldId id="286" r:id="rId13"/>
    <p:sldId id="287" r:id="rId14"/>
    <p:sldId id="285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25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B360A4D-CAF8-4B06-B5BD-CE772E0EA3A6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39A670-167F-4633-BC2F-19BCBC9DDB8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3" y="692696"/>
            <a:ext cx="2366606" cy="236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04830"/>
            <a:ext cx="2448272" cy="236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190" y="524257"/>
            <a:ext cx="2312502" cy="236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186" y="3465704"/>
            <a:ext cx="2607911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225" y="3442720"/>
            <a:ext cx="2732216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309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"/>
          <a:stretch/>
        </p:blipFill>
        <p:spPr bwMode="auto">
          <a:xfrm>
            <a:off x="438919" y="234652"/>
            <a:ext cx="8237537" cy="636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687144"/>
            <a:ext cx="86868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wearing 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jeans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6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65" y="171072"/>
            <a:ext cx="8239125" cy="58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615136"/>
            <a:ext cx="86868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wearing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jumper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44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15325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517232"/>
            <a:ext cx="86868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wearing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hat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68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30" y="332656"/>
            <a:ext cx="8477250" cy="625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517232"/>
            <a:ext cx="86868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wearing 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boots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18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" t="1886" r="1847" b="4372"/>
          <a:stretch/>
        </p:blipFill>
        <p:spPr bwMode="auto">
          <a:xfrm>
            <a:off x="623454" y="263236"/>
            <a:ext cx="8203805" cy="590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746173"/>
            <a:ext cx="86868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wearing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jacket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04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4388" y="189463"/>
            <a:ext cx="4368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Comic Sans MS" pitchFamily="66" charset="0"/>
              </a:rPr>
              <a:t>Do you remember?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0614" y="2924944"/>
            <a:ext cx="49199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</a:rPr>
              <a:t>He </a:t>
            </a:r>
            <a:r>
              <a:rPr lang="en-US" sz="4800" b="1" dirty="0" smtClean="0">
                <a:solidFill>
                  <a:srgbClr val="FF0000"/>
                </a:solidFill>
                <a:latin typeface="Comic Sans MS" pitchFamily="66" charset="0"/>
              </a:rPr>
              <a:t>is</a:t>
            </a: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</a:rPr>
              <a:t> wear</a:t>
            </a:r>
            <a:r>
              <a:rPr lang="en-US" sz="4800" b="1" dirty="0" smtClean="0">
                <a:solidFill>
                  <a:srgbClr val="FF0000"/>
                </a:solidFill>
                <a:latin typeface="Comic Sans MS" pitchFamily="66" charset="0"/>
              </a:rPr>
              <a:t>ing</a:t>
            </a: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</a:rPr>
              <a:t>….</a:t>
            </a:r>
            <a:endParaRPr lang="ru-RU" sz="4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0614" y="4197215"/>
            <a:ext cx="5229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</a:rPr>
              <a:t>She </a:t>
            </a:r>
            <a:r>
              <a:rPr lang="en-US" sz="4800" b="1" dirty="0" smtClean="0">
                <a:solidFill>
                  <a:srgbClr val="FF0000"/>
                </a:solidFill>
                <a:latin typeface="Comic Sans MS" pitchFamily="66" charset="0"/>
              </a:rPr>
              <a:t>is</a:t>
            </a: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</a:rPr>
              <a:t> wear</a:t>
            </a:r>
            <a:r>
              <a:rPr lang="en-US" sz="4800" b="1" dirty="0" smtClean="0">
                <a:solidFill>
                  <a:srgbClr val="FF0000"/>
                </a:solidFill>
                <a:latin typeface="Comic Sans MS" pitchFamily="66" charset="0"/>
              </a:rPr>
              <a:t>ing</a:t>
            </a:r>
            <a:r>
              <a:rPr lang="en-US" sz="4800" b="1" dirty="0" smtClean="0">
                <a:solidFill>
                  <a:srgbClr val="00B050"/>
                </a:solidFill>
                <a:latin typeface="Comic Sans MS" pitchFamily="66" charset="0"/>
              </a:rPr>
              <a:t>….</a:t>
            </a:r>
            <a:endParaRPr lang="ru-RU" sz="4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9861" y="1711361"/>
            <a:ext cx="53575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</a:rPr>
              <a:t>I </a:t>
            </a:r>
            <a:r>
              <a:rPr lang="en-US" sz="5400" b="1" dirty="0" smtClean="0">
                <a:solidFill>
                  <a:srgbClr val="FF0000"/>
                </a:solidFill>
                <a:latin typeface="Comic Sans MS" pitchFamily="66" charset="0"/>
              </a:rPr>
              <a:t>am</a:t>
            </a:r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</a:rPr>
              <a:t> wear</a:t>
            </a:r>
            <a:r>
              <a:rPr lang="en-US" sz="5400" b="1" dirty="0" smtClean="0">
                <a:solidFill>
                  <a:srgbClr val="FF0000"/>
                </a:solidFill>
                <a:latin typeface="Comic Sans MS" pitchFamily="66" charset="0"/>
              </a:rPr>
              <a:t>ing</a:t>
            </a:r>
            <a:r>
              <a:rPr lang="en-US" sz="5400" b="1" dirty="0" smtClean="0">
                <a:solidFill>
                  <a:srgbClr val="00B050"/>
                </a:solidFill>
                <a:latin typeface="Comic Sans MS" pitchFamily="66" charset="0"/>
              </a:rPr>
              <a:t>….</a:t>
            </a:r>
            <a:endParaRPr lang="ru-RU" sz="5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87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6" t="3647" r="30633" b="58724"/>
          <a:stretch/>
        </p:blipFill>
        <p:spPr bwMode="auto">
          <a:xfrm>
            <a:off x="2267744" y="908720"/>
            <a:ext cx="4748506" cy="392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89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" t="1886" r="1847" b="4372"/>
          <a:stretch/>
        </p:blipFill>
        <p:spPr bwMode="auto">
          <a:xfrm>
            <a:off x="395536" y="476672"/>
            <a:ext cx="8203805" cy="590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701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1" r="34145" b="62366"/>
          <a:stretch/>
        </p:blipFill>
        <p:spPr bwMode="auto">
          <a:xfrm>
            <a:off x="2123728" y="1124744"/>
            <a:ext cx="504451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6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0665"/>
            <a:ext cx="8477250" cy="625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16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3" y="692696"/>
            <a:ext cx="2366606" cy="236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04830"/>
            <a:ext cx="2448272" cy="236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186" y="3465704"/>
            <a:ext cx="2607911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225" y="3442720"/>
            <a:ext cx="2732216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9516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9" t="55441" r="17451" b="12446"/>
          <a:stretch/>
        </p:blipFill>
        <p:spPr bwMode="auto">
          <a:xfrm>
            <a:off x="1763688" y="2636912"/>
            <a:ext cx="5195455" cy="188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2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15325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100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71" t="1810" r="22062" b="67916"/>
          <a:stretch/>
        </p:blipFill>
        <p:spPr bwMode="auto">
          <a:xfrm>
            <a:off x="1475656" y="1124744"/>
            <a:ext cx="590915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8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39125" cy="58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51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9" r="36486" b="68195"/>
          <a:stretch/>
        </p:blipFill>
        <p:spPr bwMode="auto">
          <a:xfrm>
            <a:off x="2123728" y="836712"/>
            <a:ext cx="5326145" cy="427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45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"/>
          <a:stretch/>
        </p:blipFill>
        <p:spPr bwMode="auto">
          <a:xfrm>
            <a:off x="438919" y="234652"/>
            <a:ext cx="8237537" cy="636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73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2" r="29194" b="62684"/>
          <a:stretch/>
        </p:blipFill>
        <p:spPr bwMode="auto">
          <a:xfrm>
            <a:off x="1259632" y="836712"/>
            <a:ext cx="6833221" cy="4508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79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4463"/>
            <a:ext cx="8543925" cy="629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84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6" b="21341"/>
          <a:stretch/>
        </p:blipFill>
        <p:spPr bwMode="auto">
          <a:xfrm>
            <a:off x="2051720" y="548680"/>
            <a:ext cx="4896543" cy="471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2" y="5370868"/>
            <a:ext cx="2388795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T-shirt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1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4767263" cy="444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90904" y="4929244"/>
            <a:ext cx="2432910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shorts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2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04830"/>
            <a:ext cx="2448272" cy="236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190" y="524257"/>
            <a:ext cx="2312502" cy="236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186" y="3465704"/>
            <a:ext cx="2607911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225" y="3442720"/>
            <a:ext cx="2732216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5787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4140238" cy="468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30584" y="5085184"/>
            <a:ext cx="1646605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vest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79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76388" y="-196068"/>
            <a:ext cx="455917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1" y="4986853"/>
            <a:ext cx="2228495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socks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67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52410" y="-84147"/>
            <a:ext cx="4474046" cy="6051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5178621"/>
            <a:ext cx="1478290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cap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5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80341" y="-832070"/>
            <a:ext cx="4680521" cy="672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5856" y="5157192"/>
            <a:ext cx="2307042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shoes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8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Putting on a pair of pants. 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6192688" cy="450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4908437"/>
            <a:ext cx="2464136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put on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07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i.gifer.com/embedded/download/7f0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16879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97039" y="4953929"/>
            <a:ext cx="2917915" cy="110799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</a:t>
            </a:r>
            <a:r>
              <a:rPr lang="en-US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ake off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6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431" y="980728"/>
            <a:ext cx="8280920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t-shirt </a:t>
            </a:r>
            <a:r>
              <a:rPr lang="en-US" sz="4000" dirty="0" smtClean="0"/>
              <a:t>[</a:t>
            </a:r>
            <a:r>
              <a:rPr lang="en-US" sz="4000" dirty="0" err="1" smtClean="0"/>
              <a:t>ti</a:t>
            </a:r>
            <a:r>
              <a:rPr lang="en-US" sz="4000" dirty="0" smtClean="0"/>
              <a:t>ː</a:t>
            </a:r>
            <a:r>
              <a:rPr lang="ru-RU" sz="4000" dirty="0" smtClean="0"/>
              <a:t> </a:t>
            </a:r>
            <a:r>
              <a:rPr lang="en-US" sz="4000" dirty="0" err="1" smtClean="0"/>
              <a:t>ʃɜːt</a:t>
            </a:r>
            <a:r>
              <a:rPr lang="en-US" sz="4000" dirty="0" smtClean="0"/>
              <a:t>] – </a:t>
            </a:r>
            <a:r>
              <a:rPr lang="ru-RU" sz="4000" dirty="0" smtClean="0"/>
              <a:t>футболка</a:t>
            </a:r>
          </a:p>
          <a:p>
            <a:r>
              <a:rPr lang="en-US" sz="4000" b="1" dirty="0" smtClean="0"/>
              <a:t>shorts </a:t>
            </a:r>
            <a:r>
              <a:rPr lang="en-US" sz="4000" dirty="0" smtClean="0"/>
              <a:t>[</a:t>
            </a:r>
            <a:r>
              <a:rPr lang="en-US" sz="4000" dirty="0" err="1" smtClean="0"/>
              <a:t>ʃɔːts</a:t>
            </a:r>
            <a:r>
              <a:rPr lang="en-US" sz="4000" dirty="0" smtClean="0"/>
              <a:t>] – </a:t>
            </a:r>
            <a:r>
              <a:rPr lang="ru-RU" sz="4000" dirty="0" smtClean="0"/>
              <a:t>шорты </a:t>
            </a:r>
            <a:endParaRPr lang="en-US" sz="4000" dirty="0" smtClean="0"/>
          </a:p>
          <a:p>
            <a:r>
              <a:rPr lang="en-US" sz="4000" dirty="0" smtClean="0"/>
              <a:t>vest</a:t>
            </a:r>
            <a:r>
              <a:rPr lang="ru-RU" sz="4000" dirty="0" smtClean="0"/>
              <a:t> - жилет</a:t>
            </a:r>
            <a:endParaRPr lang="en-US" sz="4000" dirty="0" smtClean="0"/>
          </a:p>
          <a:p>
            <a:r>
              <a:rPr lang="en-US" sz="4000" b="1" dirty="0" smtClean="0"/>
              <a:t>sock </a:t>
            </a:r>
            <a:r>
              <a:rPr lang="en-US" sz="4000" dirty="0" smtClean="0"/>
              <a:t>[</a:t>
            </a:r>
            <a:r>
              <a:rPr lang="en-US" sz="4000" dirty="0" err="1" smtClean="0"/>
              <a:t>sɔk</a:t>
            </a:r>
            <a:r>
              <a:rPr lang="en-US" sz="4000" dirty="0" smtClean="0"/>
              <a:t>]</a:t>
            </a:r>
            <a:r>
              <a:rPr lang="ru-RU" sz="4000" dirty="0" smtClean="0"/>
              <a:t> - носок</a:t>
            </a:r>
            <a:endParaRPr lang="en-US" sz="4000" dirty="0" smtClean="0"/>
          </a:p>
          <a:p>
            <a:r>
              <a:rPr lang="en-US" sz="4000" b="1" dirty="0" smtClean="0"/>
              <a:t>cap </a:t>
            </a:r>
            <a:r>
              <a:rPr lang="en-US" sz="4000" dirty="0" smtClean="0"/>
              <a:t>[</a:t>
            </a:r>
            <a:r>
              <a:rPr lang="en-US" sz="4000" dirty="0" err="1" smtClean="0"/>
              <a:t>kæp</a:t>
            </a:r>
            <a:r>
              <a:rPr lang="en-US" sz="4000" dirty="0" smtClean="0"/>
              <a:t>]</a:t>
            </a:r>
            <a:r>
              <a:rPr lang="ru-RU" sz="4000" dirty="0" smtClean="0"/>
              <a:t> -кепка</a:t>
            </a:r>
            <a:endParaRPr lang="en-US" sz="4000" dirty="0" smtClean="0"/>
          </a:p>
          <a:p>
            <a:r>
              <a:rPr lang="en-US" sz="4000" b="1" dirty="0" smtClean="0"/>
              <a:t>shoe </a:t>
            </a:r>
            <a:r>
              <a:rPr lang="en-US" sz="4000" dirty="0" smtClean="0"/>
              <a:t>[</a:t>
            </a:r>
            <a:r>
              <a:rPr lang="en-US" sz="4000" dirty="0" err="1" smtClean="0"/>
              <a:t>ʃu</a:t>
            </a:r>
            <a:r>
              <a:rPr lang="en-US" sz="4000" dirty="0" smtClean="0"/>
              <a:t>ː]</a:t>
            </a:r>
            <a:r>
              <a:rPr lang="ru-RU" sz="4000" dirty="0" smtClean="0"/>
              <a:t> - туфля</a:t>
            </a:r>
            <a:endParaRPr lang="en-US" sz="4000" dirty="0" smtClean="0"/>
          </a:p>
          <a:p>
            <a:r>
              <a:rPr lang="en-US" sz="4000" b="1" dirty="0" smtClean="0"/>
              <a:t>put on </a:t>
            </a:r>
            <a:r>
              <a:rPr lang="en-US" sz="4000" dirty="0" smtClean="0"/>
              <a:t>[p</a:t>
            </a:r>
            <a:r>
              <a:rPr lang="en-US" sz="4000" dirty="0"/>
              <a:t>u</a:t>
            </a:r>
            <a:r>
              <a:rPr lang="en-US" sz="4000" dirty="0" smtClean="0"/>
              <a:t>t </a:t>
            </a:r>
            <a:r>
              <a:rPr lang="en-US" sz="4000" dirty="0" err="1" smtClean="0"/>
              <a:t>ɔn</a:t>
            </a:r>
            <a:r>
              <a:rPr lang="en-US" sz="4000" dirty="0" smtClean="0"/>
              <a:t>]</a:t>
            </a:r>
            <a:r>
              <a:rPr lang="ru-RU" sz="4000" dirty="0" smtClean="0"/>
              <a:t> – надевать одежду</a:t>
            </a:r>
            <a:endParaRPr lang="en-US" sz="4000" dirty="0" smtClean="0"/>
          </a:p>
          <a:p>
            <a:r>
              <a:rPr lang="en-US" sz="4000" b="1" dirty="0" smtClean="0"/>
              <a:t>take off </a:t>
            </a:r>
            <a:r>
              <a:rPr lang="en-US" sz="4000" dirty="0" smtClean="0"/>
              <a:t>[</a:t>
            </a:r>
            <a:r>
              <a:rPr lang="en-US" sz="4000" dirty="0" err="1" smtClean="0"/>
              <a:t>teɪk</a:t>
            </a:r>
            <a:r>
              <a:rPr lang="en-US" sz="4000" dirty="0" smtClean="0"/>
              <a:t> </a:t>
            </a:r>
            <a:r>
              <a:rPr lang="en-US" sz="4000" dirty="0" err="1" smtClean="0"/>
              <a:t>ɔf</a:t>
            </a:r>
            <a:r>
              <a:rPr lang="en-US" sz="4000" dirty="0" smtClean="0"/>
              <a:t>]</a:t>
            </a:r>
            <a:r>
              <a:rPr lang="ru-RU" sz="4000" dirty="0" smtClean="0"/>
              <a:t> – снимать одежду</a:t>
            </a:r>
            <a:endParaRPr lang="ru-RU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9131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6783" y="1268760"/>
            <a:ext cx="532152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 smtClean="0"/>
              <a:t>Hometask</a:t>
            </a:r>
            <a:r>
              <a:rPr lang="en-US" sz="5400" b="1" dirty="0" smtClean="0"/>
              <a:t>: </a:t>
            </a:r>
          </a:p>
          <a:p>
            <a:pPr algn="ctr"/>
            <a:r>
              <a:rPr lang="ru-RU" sz="5400" b="1" dirty="0" smtClean="0"/>
              <a:t>прописать слова</a:t>
            </a:r>
            <a:r>
              <a:rPr lang="ru-RU" sz="5400" b="1" dirty="0" smtClean="0"/>
              <a:t>,</a:t>
            </a:r>
          </a:p>
          <a:p>
            <a:pPr algn="ctr"/>
            <a:r>
              <a:rPr lang="en-US" sz="5400" b="1" dirty="0" smtClean="0"/>
              <a:t>SB </a:t>
            </a:r>
            <a:r>
              <a:rPr lang="en-US" sz="5400" b="1" dirty="0" smtClean="0"/>
              <a:t>ex. 1 p. 76</a:t>
            </a:r>
            <a:r>
              <a:rPr lang="ru-RU" sz="5400" b="1" dirty="0" smtClean="0"/>
              <a:t>  </a:t>
            </a:r>
            <a:endParaRPr lang="ru-RU" sz="5400" b="1" dirty="0" smtClean="0"/>
          </a:p>
          <a:p>
            <a:pPr algn="ctr"/>
            <a:r>
              <a:rPr lang="en-US" sz="5400" b="1" dirty="0" smtClean="0"/>
              <a:t>WB </a:t>
            </a:r>
            <a:r>
              <a:rPr lang="ru-RU" sz="5400" b="1" dirty="0"/>
              <a:t> </a:t>
            </a:r>
            <a:r>
              <a:rPr lang="en-US" sz="5400" b="1" dirty="0" smtClean="0"/>
              <a:t>p. </a:t>
            </a:r>
            <a:r>
              <a:rPr lang="en-US" sz="5400" b="1" dirty="0" smtClean="0"/>
              <a:t>3</a:t>
            </a:r>
            <a:r>
              <a:rPr lang="ru-RU" sz="5400" b="1" dirty="0" smtClean="0"/>
              <a:t>6</a:t>
            </a:r>
            <a:r>
              <a:rPr lang="en-US" sz="5400" b="1" dirty="0" smtClean="0"/>
              <a:t>- 3</a:t>
            </a:r>
            <a:r>
              <a:rPr lang="ru-RU" sz="5400" b="1" dirty="0" smtClean="0"/>
              <a:t>7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19470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3" y="692696"/>
            <a:ext cx="2366606" cy="236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04830"/>
            <a:ext cx="2448272" cy="236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190" y="524257"/>
            <a:ext cx="2312502" cy="236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186" y="3465704"/>
            <a:ext cx="2607911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580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3" y="692696"/>
            <a:ext cx="2366606" cy="236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190" y="524257"/>
            <a:ext cx="2312502" cy="236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186" y="3465704"/>
            <a:ext cx="2607911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225" y="3442720"/>
            <a:ext cx="2732216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408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3" y="692696"/>
            <a:ext cx="2366606" cy="236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04830"/>
            <a:ext cx="2448272" cy="236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190" y="524257"/>
            <a:ext cx="2312502" cy="236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225" y="3442720"/>
            <a:ext cx="2732216" cy="265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915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0466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looking good!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1578" y="1268760"/>
            <a:ext cx="438668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51520" y="5805264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cap="none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wearing a dress.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96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047" y="548680"/>
            <a:ext cx="6741840" cy="486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02 - Ex. 2, p. 7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0272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6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2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4463"/>
            <a:ext cx="8543925" cy="629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517232"/>
            <a:ext cx="86868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I am wearing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dress</a:t>
            </a:r>
            <a:r>
              <a:rPr lang="en-US" sz="4800" b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4800" b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88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130</TotalTime>
  <Words>143</Words>
  <Application>Microsoft Office PowerPoint</Application>
  <PresentationFormat>Экран (4:3)</PresentationFormat>
  <Paragraphs>32</Paragraphs>
  <Slides>37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 am looking good!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16</cp:revision>
  <dcterms:created xsi:type="dcterms:W3CDTF">2022-05-11T17:19:55Z</dcterms:created>
  <dcterms:modified xsi:type="dcterms:W3CDTF">2022-05-19T16:56:29Z</dcterms:modified>
</cp:coreProperties>
</file>