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813FB8-7970-4605-BC0C-B7A7E84878AE}" v="694" dt="2023-10-01T18:01:58.0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3329613-8831-4432-A62D-24A970EFC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Человеческое лицо, человек, портрет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93ED7831-6F62-682C-551D-56AC3691D7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427" r="14175" b="-2"/>
          <a:stretch/>
        </p:blipFill>
        <p:spPr>
          <a:xfrm>
            <a:off x="20" y="10"/>
            <a:ext cx="3350507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A4E0407-A637-4681-B905-C53E4216C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9744" y="685799"/>
            <a:ext cx="4232512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1009" y="814378"/>
            <a:ext cx="4053247" cy="2927309"/>
          </a:xfrm>
        </p:spPr>
        <p:txBody>
          <a:bodyPr anchor="b">
            <a:normAutofit/>
          </a:bodyPr>
          <a:lstStyle/>
          <a:p>
            <a:r>
              <a:rPr lang="ru-RU" sz="4000" b="1" dirty="0">
                <a:solidFill>
                  <a:srgbClr val="595959"/>
                </a:solidFill>
                <a:latin typeface="Book Antiqua"/>
                <a:ea typeface="Calibri Light"/>
                <a:cs typeface="Calibri Light"/>
              </a:rPr>
              <a:t>"Уноси моё сердце в звенящую даль"</a:t>
            </a:r>
            <a:endParaRPr lang="ru-RU" sz="4000" b="1" dirty="0">
              <a:solidFill>
                <a:srgbClr val="595959"/>
              </a:solidFill>
              <a:latin typeface="Book Antiqu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72241" y="4382629"/>
            <a:ext cx="3157870" cy="16661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600" b="1" i="1" dirty="0">
                <a:solidFill>
                  <a:srgbClr val="595959"/>
                </a:solidFill>
                <a:latin typeface="Batang"/>
                <a:ea typeface="Calibri"/>
                <a:cs typeface="Calibri"/>
              </a:rPr>
              <a:t>Ноктюрны для фортепиано. </a:t>
            </a:r>
            <a:r>
              <a:rPr lang="ru-RU" sz="1600" b="1" i="1" dirty="0" err="1">
                <a:solidFill>
                  <a:srgbClr val="595959"/>
                </a:solidFill>
                <a:latin typeface="Batang"/>
                <a:ea typeface="Calibri"/>
                <a:cs typeface="Calibri"/>
              </a:rPr>
              <a:t>П.Чайковский</a:t>
            </a:r>
            <a:r>
              <a:rPr lang="ru-RU" sz="1600" b="1" i="1" dirty="0">
                <a:solidFill>
                  <a:srgbClr val="595959"/>
                </a:solidFill>
                <a:latin typeface="Batang"/>
                <a:ea typeface="Calibri"/>
                <a:cs typeface="Calibri"/>
              </a:rPr>
              <a:t>.</a:t>
            </a:r>
          </a:p>
          <a:p>
            <a:r>
              <a:rPr lang="ru-RU" sz="1600" b="1" i="1" dirty="0">
                <a:solidFill>
                  <a:srgbClr val="595959"/>
                </a:solidFill>
                <a:latin typeface="Batang"/>
                <a:ea typeface="Calibri"/>
                <a:cs typeface="Calibri"/>
              </a:rPr>
              <a:t> Прелюдия № 24, Баллада №1 Ф. Шопен</a:t>
            </a:r>
          </a:p>
        </p:txBody>
      </p:sp>
      <p:pic>
        <p:nvPicPr>
          <p:cNvPr id="4" name="Рисунок 3" descr="Изображение выглядит как одежда, человек, Человеческое лицо, зарисовка&#10;&#10;Автоматически созданное описание">
            <a:extLst>
              <a:ext uri="{FF2B5EF4-FFF2-40B4-BE49-F238E27FC236}">
                <a16:creationId xmlns:a16="http://schemas.microsoft.com/office/drawing/2014/main" id="{D6090663-A8EC-7466-55B1-DC95707B84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07" r="13039"/>
          <a:stretch/>
        </p:blipFill>
        <p:spPr>
          <a:xfrm>
            <a:off x="8838633" y="-2"/>
            <a:ext cx="335336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CF51C-CF58-741C-46E5-25681EF60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1876" y="-4669"/>
            <a:ext cx="7949453" cy="1347974"/>
          </a:xfrm>
        </p:spPr>
        <p:txBody>
          <a:bodyPr/>
          <a:lstStyle/>
          <a:p>
            <a:r>
              <a:rPr lang="ru-RU" b="1" dirty="0">
                <a:ea typeface="Calibri Light"/>
                <a:cs typeface="Calibri Light"/>
              </a:rPr>
              <a:t>Пётр Ильич Чайковский</a:t>
            </a:r>
            <a:endParaRPr lang="ru-RU" b="1">
              <a:ea typeface="Calibri Light"/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D9E5FA-0AA1-6BDF-0094-AA021DEEE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1582" y="1623919"/>
            <a:ext cx="7837395" cy="48892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Calibri Light"/>
                <a:ea typeface="+mn-lt"/>
                <a:cs typeface="+mn-lt"/>
              </a:rPr>
              <a:t>Петр Ильич Чайковский родился в Удмуртии 7 мая 1840 г. Он был вторым ребенком в большой семье. </a:t>
            </a:r>
            <a:endParaRPr lang="ru-RU">
              <a:latin typeface="Calibri Light"/>
              <a:ea typeface="Calibri Light"/>
              <a:cs typeface="Calibri Light"/>
            </a:endParaRPr>
          </a:p>
          <a:p>
            <a:pPr marL="0" indent="0" algn="just">
              <a:buNone/>
            </a:pPr>
            <a:r>
              <a:rPr lang="ru-RU" dirty="0">
                <a:latin typeface="Calibri Light"/>
                <a:ea typeface="Calibri" panose="020F0502020204030204"/>
                <a:cs typeface="Calibri" panose="020F0502020204030204"/>
              </a:rPr>
              <a:t>Отец - Илья Петрович - представитель казачьего рода.  Сам он служил инженером. Руководил самым крупнейшим заводом во времена Российской Империи.</a:t>
            </a:r>
          </a:p>
          <a:p>
            <a:pPr marL="0" indent="0" algn="just">
              <a:buNone/>
            </a:pPr>
            <a:r>
              <a:rPr lang="ru-RU" dirty="0">
                <a:latin typeface="Calibri Light"/>
                <a:ea typeface="Calibri" panose="020F0502020204030204"/>
                <a:cs typeface="Calibri" panose="020F0502020204030204"/>
              </a:rPr>
              <a:t>Мама - </a:t>
            </a:r>
            <a:r>
              <a:rPr lang="ru-RU" dirty="0">
                <a:latin typeface="Calibri Light"/>
                <a:ea typeface="+mn-lt"/>
                <a:cs typeface="+mn-lt"/>
              </a:rPr>
              <a:t>Александра Андреевна, была очень грамотной и образованной женщиной. Она изучала литературу, географию, арифметику, иностранные языки и риторику.</a:t>
            </a:r>
          </a:p>
        </p:txBody>
      </p:sp>
    </p:spTree>
    <p:extLst>
      <p:ext uri="{BB962C8B-B14F-4D97-AF65-F5344CB8AC3E}">
        <p14:creationId xmlns:p14="http://schemas.microsoft.com/office/powerpoint/2010/main" val="2719714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на открытом воздухе, растение, строительство, дом&#10;&#10;Автоматически созданное описание">
            <a:extLst>
              <a:ext uri="{FF2B5EF4-FFF2-40B4-BE49-F238E27FC236}">
                <a16:creationId xmlns:a16="http://schemas.microsoft.com/office/drawing/2014/main" id="{650FAF7C-A64E-117E-3CCA-38853E9ECD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1" r="2" b="2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79F39-F853-C91C-D370-730BF75A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1838" y="-187050"/>
            <a:ext cx="3633746" cy="1588422"/>
          </a:xfrm>
        </p:spPr>
        <p:txBody>
          <a:bodyPr anchor="b">
            <a:normAutofit/>
          </a:bodyPr>
          <a:lstStyle/>
          <a:p>
            <a:r>
              <a:rPr lang="ru-RU" sz="3600" dirty="0">
                <a:ea typeface="Calibri Light"/>
                <a:cs typeface="Calibri Light"/>
              </a:rPr>
              <a:t>г. Воткинск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873DAC-BFCF-782A-7EC1-0BF6FB8AA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5367" y="1759023"/>
            <a:ext cx="4440570" cy="2700062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ru-RU" sz="2600" dirty="0">
                <a:ea typeface="+mn-lt"/>
                <a:cs typeface="+mn-lt"/>
              </a:rPr>
              <a:t>Для жилья Чайковским предоставили огромный казенный дом, у директора завода было и собственное войско, которое состояло из сотни казаков. Семья жила на широкую ногу, часто принимала в своем доме гостей – местных дворян, иностранных инженеров, столичную молодежь</a:t>
            </a:r>
            <a:r>
              <a:rPr lang="ru-RU" sz="1700" dirty="0">
                <a:ea typeface="+mn-lt"/>
                <a:cs typeface="+mn-lt"/>
              </a:rPr>
              <a:t>.</a:t>
            </a:r>
            <a:endParaRPr lang="ru-RU" sz="1700" dirty="0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63729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A962F-9BDF-A6EE-9484-69C502C69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82" y="51360"/>
            <a:ext cx="4329953" cy="1325563"/>
          </a:xfrm>
        </p:spPr>
        <p:txBody>
          <a:bodyPr/>
          <a:lstStyle/>
          <a:p>
            <a:pPr algn="ctr"/>
            <a:r>
              <a:rPr lang="ru-RU" b="1" dirty="0">
                <a:ea typeface="Calibri Light"/>
                <a:cs typeface="Calibri Light"/>
              </a:rPr>
              <a:t>Семья Чайковского</a:t>
            </a:r>
          </a:p>
        </p:txBody>
      </p:sp>
      <p:pic>
        <p:nvPicPr>
          <p:cNvPr id="4" name="Объект 3" descr="Изображение выглядит как одежда, Человеческое лицо, человек, Стиль ретро&#10;&#10;Автоматически созданное описание">
            <a:extLst>
              <a:ext uri="{FF2B5EF4-FFF2-40B4-BE49-F238E27FC236}">
                <a16:creationId xmlns:a16="http://schemas.microsoft.com/office/drawing/2014/main" id="{B2CD384C-ABD0-7F83-F160-B6CF83A98D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2027" y="-934"/>
            <a:ext cx="7474416" cy="6861454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D0FA62-2728-7697-8710-F73F0F04F459}"/>
              </a:ext>
            </a:extLst>
          </p:cNvPr>
          <p:cNvSpPr txBox="1"/>
          <p:nvPr/>
        </p:nvSpPr>
        <p:spPr>
          <a:xfrm>
            <a:off x="109257" y="1764926"/>
            <a:ext cx="4323229" cy="41549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>
                <a:solidFill>
                  <a:srgbClr val="333333"/>
                </a:solidFill>
                <a:latin typeface="Arial"/>
                <a:cs typeface="Arial"/>
              </a:rPr>
              <a:t>Родители композитора мечтали, чтобы он стал юристом, поэтому Чайковскому пришлось получить юридическое образование.</a:t>
            </a:r>
            <a:endParaRPr lang="ru-RU" sz="2400">
              <a:ea typeface="Calibri"/>
              <a:cs typeface="Calibri"/>
            </a:endParaRPr>
          </a:p>
          <a:p>
            <a:pPr algn="just"/>
            <a:endParaRPr lang="ru-RU" sz="2400" dirty="0">
              <a:solidFill>
                <a:srgbClr val="333333"/>
              </a:solidFill>
              <a:latin typeface="Arial"/>
              <a:cs typeface="Arial"/>
            </a:endParaRPr>
          </a:p>
          <a:p>
            <a:pPr algn="just"/>
            <a:r>
              <a:rPr lang="ru-RU" sz="2400" dirty="0">
                <a:solidFill>
                  <a:srgbClr val="333333"/>
                </a:solidFill>
                <a:latin typeface="Arial"/>
                <a:cs typeface="Arial"/>
              </a:rPr>
              <a:t>Мать и отец Чайковского не имели музыкального образования, хоть и играли на арфе и флейте.</a:t>
            </a:r>
            <a:endParaRPr lang="ru-RU" sz="2400" dirty="0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58629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5C01129-3453-464D-A870-ED71C6E89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2781A6-5C82-4764-B489-F9A599C0A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8833" y="685800"/>
            <a:ext cx="5004061" cy="548640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0207A0-1E53-A411-485A-EDDD50A20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7653" y="356139"/>
            <a:ext cx="4019107" cy="1361347"/>
          </a:xfrm>
        </p:spPr>
        <p:txBody>
          <a:bodyPr anchor="b">
            <a:norm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1876 год</a:t>
            </a:r>
            <a:endParaRPr lang="ru-RU" sz="5400" dirty="0">
              <a:solidFill>
                <a:schemeClr val="bg1"/>
              </a:solidFill>
              <a:ea typeface="Calibri Light" panose="020F0302020204030204"/>
              <a:cs typeface="Calibri Light" panose="020F0302020204030204"/>
            </a:endParaRPr>
          </a:p>
        </p:txBody>
      </p:sp>
      <p:pic>
        <p:nvPicPr>
          <p:cNvPr id="5" name="Рисунок 4" descr="Изображение выглядит как Борода человека, Человеческое лицо, картин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633466AE-CF60-F462-2FF6-3D8DA1685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36" r="8245"/>
          <a:stretch/>
        </p:blipFill>
        <p:spPr>
          <a:xfrm>
            <a:off x="680483" y="685795"/>
            <a:ext cx="2931299" cy="54864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1D3757B-8D40-1F89-0054-32FFDCA52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1183" y="1937122"/>
            <a:ext cx="4503253" cy="308327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Чайковский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познакомился со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Львом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Толстым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. Он восхищался “Войной и Миром”, заливался слезами над “Анной Карениной”, а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Толстой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признавался, что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плакал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, когда исполнял музыку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Чайковского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ru-RU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4" name="Рисунок 3" descr="Изображение выглядит как портрет, Человеческое лицо,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08F0A548-ADA7-31E9-E2F9-2EBDB83DC3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61" r="8996"/>
          <a:stretch/>
        </p:blipFill>
        <p:spPr>
          <a:xfrm>
            <a:off x="8606117" y="685805"/>
            <a:ext cx="2905400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3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C7435-A066-1E0F-3F7E-9C42C8712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023" y="208242"/>
            <a:ext cx="4957483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ea typeface="Calibri Light"/>
                <a:cs typeface="Calibri Light"/>
              </a:rPr>
              <a:t>"Хотел бы в единое слово"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72FEA2-2CC8-5F65-245B-FBEDB476D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4" y="1668743"/>
            <a:ext cx="4643718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Хотел бы в единое слово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Я слить мою грусть и печаль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И бросить то слово на ветер,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Чтоб ветер унес его вдаль.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И пусть бы то слово печали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По ветру к тебе донеслось,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И пусть бы всегда и повсюду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Оно тебе в сердце лилось!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И если б усталые очи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Сомкнулись под грезой ночной,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О, пусть бы то слово печали</a:t>
            </a:r>
            <a:br>
              <a:rPr lang="ru-RU" sz="2400" dirty="0">
                <a:ea typeface="+mn-lt"/>
                <a:cs typeface="+mn-lt"/>
              </a:rPr>
            </a:br>
            <a:r>
              <a:rPr lang="ru-RU" sz="2400" dirty="0">
                <a:solidFill>
                  <a:srgbClr val="333333"/>
                </a:solidFill>
                <a:ea typeface="+mn-lt"/>
                <a:cs typeface="+mn-lt"/>
              </a:rPr>
              <a:t>Звучало во сне над тобой.</a:t>
            </a:r>
            <a:endParaRPr lang="ru-RU" sz="2400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D4F23B-71DB-42F1-8994-CCC05A98AD82}"/>
              </a:ext>
            </a:extLst>
          </p:cNvPr>
          <p:cNvSpPr txBox="1"/>
          <p:nvPr/>
        </p:nvSpPr>
        <p:spPr>
          <a:xfrm>
            <a:off x="5076265" y="607918"/>
            <a:ext cx="650837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ea typeface="Calibri"/>
                <a:cs typeface="Calibri"/>
              </a:rPr>
              <a:t>"Уноси моё сердце в звенящую даль..."</a:t>
            </a:r>
            <a:endParaRPr lang="ru-RU" sz="2800" b="1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0A3E3C-8533-E2F7-7E72-E954E1AB97F4}"/>
              </a:ext>
            </a:extLst>
          </p:cNvPr>
          <p:cNvSpPr txBox="1"/>
          <p:nvPr/>
        </p:nvSpPr>
        <p:spPr>
          <a:xfrm>
            <a:off x="6093198" y="1526801"/>
            <a:ext cx="6261847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Уноси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мое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сердце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в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звенящую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ru-RU" b="1" dirty="0">
                <a:solidFill>
                  <a:srgbClr val="333333"/>
                </a:solidFill>
                <a:ea typeface="+mn-lt"/>
                <a:cs typeface="+mn-lt"/>
              </a:rPr>
              <a:t>даль</a:t>
            </a:r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,</a:t>
            </a:r>
            <a:endParaRPr lang="ru-RU" dirty="0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Где как месяц за рощей печаль;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В этих звуках на жаркие слезы твои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Кротко светит улыбка любви.</a:t>
            </a:r>
            <a:endParaRPr lang="ru-RU" dirty="0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О дитя! как легко средь незримых зыбей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Доверяться мне песне твоей:</a:t>
            </a:r>
            <a:endParaRPr lang="ru-RU" dirty="0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Выше, выше плыву серебристым путем,</a:t>
            </a:r>
            <a:endParaRPr lang="ru-RU" dirty="0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Будто шаткая тень за крылом.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Вдалеке замирает твой голос, горя,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Словно за морем ночью заря,-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И откуда-то вдруг, я понять не могу,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Грянет звонкий прилив жемчугу.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Уноси ж мое сердце в звенящую даль,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Где кротка, как улыбка, печаль,</a:t>
            </a:r>
            <a:endParaRPr lang="ru-RU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И всё выше помчусь серебристым путем</a:t>
            </a:r>
            <a:endParaRPr lang="ru-RU" dirty="0">
              <a:ea typeface="Calibri"/>
              <a:cs typeface="Calibri"/>
            </a:endParaRPr>
          </a:p>
          <a:p>
            <a:r>
              <a:rPr lang="ru-RU" dirty="0">
                <a:solidFill>
                  <a:srgbClr val="333333"/>
                </a:solidFill>
                <a:ea typeface="+mn-lt"/>
                <a:cs typeface="+mn-lt"/>
              </a:rPr>
              <a:t>Я, как шаткая тень за крылом.</a:t>
            </a:r>
            <a:endParaRPr lang="ru-RU">
              <a:ea typeface="Calibri"/>
              <a:cs typeface="Calibri"/>
            </a:endParaRPr>
          </a:p>
          <a:p>
            <a:pPr algn="l"/>
            <a:endParaRPr lang="ru-RU" sz="32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3450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C5FA50-8D52-4617-AF91-5C7B1C835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55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C2773-1514-E0F6-5942-BADDEC21F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0085" y="831593"/>
            <a:ext cx="3431901" cy="479456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4000" b="1" i="1" dirty="0" err="1">
                <a:solidFill>
                  <a:srgbClr val="FFFFFF"/>
                </a:solidFill>
                <a:latin typeface="Book Antiqua"/>
              </a:rPr>
              <a:t>Ноктюрн</a:t>
            </a:r>
            <a:r>
              <a:rPr lang="en-US" sz="4000" b="1" i="1" dirty="0">
                <a:solidFill>
                  <a:srgbClr val="FFFFFF"/>
                </a:solidFill>
                <a:latin typeface="Book Antiqua"/>
              </a:rPr>
              <a:t> </a:t>
            </a:r>
            <a:br>
              <a:rPr lang="en-US" sz="4000" b="1" i="1" dirty="0">
                <a:solidFill>
                  <a:srgbClr val="FFFFFF"/>
                </a:solidFill>
                <a:latin typeface="Book Antiqua"/>
              </a:rPr>
            </a:br>
            <a:r>
              <a:rPr lang="en-US" sz="4000" dirty="0">
                <a:solidFill>
                  <a:srgbClr val="FFFFFF"/>
                </a:solidFill>
                <a:latin typeface="Book Antiqua"/>
              </a:rPr>
              <a:t>- </a:t>
            </a:r>
            <a:br>
              <a:rPr lang="en-US" sz="4000" dirty="0">
                <a:solidFill>
                  <a:srgbClr val="FFFFFF"/>
                </a:solidFill>
                <a:latin typeface="Book Antiqua"/>
              </a:rPr>
            </a:br>
            <a:r>
              <a:rPr lang="en-US" sz="4000" i="1" dirty="0" err="1">
                <a:solidFill>
                  <a:srgbClr val="FFFFFF"/>
                </a:solidFill>
                <a:latin typeface="Book Antiqua"/>
              </a:rPr>
              <a:t>небольшое</a:t>
            </a:r>
            <a:r>
              <a:rPr lang="en-US" sz="4000" i="1" dirty="0">
                <a:solidFill>
                  <a:srgbClr val="FFFFFF"/>
                </a:solidFill>
                <a:latin typeface="Book Antiqua"/>
              </a:rPr>
              <a:t> </a:t>
            </a:r>
            <a:r>
              <a:rPr lang="en-US" sz="4000" i="1" dirty="0" err="1">
                <a:solidFill>
                  <a:srgbClr val="FFFFFF"/>
                </a:solidFill>
                <a:latin typeface="Book Antiqua"/>
              </a:rPr>
              <a:t>лирическое</a:t>
            </a:r>
            <a:r>
              <a:rPr lang="en-US" sz="4000" i="1" dirty="0">
                <a:solidFill>
                  <a:srgbClr val="FFFFFF"/>
                </a:solidFill>
                <a:latin typeface="Book Antiqua"/>
              </a:rPr>
              <a:t> </a:t>
            </a:r>
            <a:r>
              <a:rPr lang="en-US" sz="4000" i="1" dirty="0" err="1">
                <a:solidFill>
                  <a:srgbClr val="FFFFFF"/>
                </a:solidFill>
                <a:latin typeface="Book Antiqua"/>
              </a:rPr>
              <a:t>музыкальное</a:t>
            </a:r>
            <a:r>
              <a:rPr lang="en-US" sz="4000" i="1" dirty="0">
                <a:solidFill>
                  <a:srgbClr val="FFFFFF"/>
                </a:solidFill>
                <a:latin typeface="Book Antiqua"/>
              </a:rPr>
              <a:t> </a:t>
            </a:r>
            <a:r>
              <a:rPr lang="en-US" sz="4000" i="1" dirty="0" err="1">
                <a:solidFill>
                  <a:srgbClr val="FFFFFF"/>
                </a:solidFill>
                <a:latin typeface="Book Antiqua"/>
              </a:rPr>
              <a:t>произведение</a:t>
            </a:r>
            <a:r>
              <a:rPr lang="en-US" sz="4000" i="1" dirty="0">
                <a:solidFill>
                  <a:srgbClr val="FFFFFF"/>
                </a:solidFill>
                <a:latin typeface="Book Antiqua"/>
              </a:rPr>
              <a:t>.</a:t>
            </a:r>
            <a:endParaRPr lang="ru-RU"/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E223798C-12AD-4B0C-A50C-D676347D6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смычковый инструмент, музыка, музыкальный инструмент, скрипка&#10;&#10;Автоматически созданное описание">
            <a:extLst>
              <a:ext uri="{FF2B5EF4-FFF2-40B4-BE49-F238E27FC236}">
                <a16:creationId xmlns:a16="http://schemas.microsoft.com/office/drawing/2014/main" id="{2FEA9E32-C70C-0307-F11F-13FA72340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797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66012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B6A81E7-2A43-4366-8431-1FA7A780A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Человеческое лицо, портрет,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FB4EC63F-419E-0106-A3FD-F4E00F6D7A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88"/>
          <a:stretch/>
        </p:blipFill>
        <p:spPr>
          <a:xfrm>
            <a:off x="-1" y="10"/>
            <a:ext cx="5151179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09B7001-6C15-47E8-8C3B-A6EB53C98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200" y="1"/>
            <a:ext cx="6781801" cy="6857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3D7337-C310-4B2B-BE2D-98E9D6EC0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565" y="685800"/>
            <a:ext cx="5409636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563ED-F6FE-9D96-3D68-855C18D7A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000" y="1253266"/>
            <a:ext cx="4110197" cy="907199"/>
          </a:xfrm>
        </p:spPr>
        <p:txBody>
          <a:bodyPr anchor="b">
            <a:normAutofit/>
          </a:bodyPr>
          <a:lstStyle/>
          <a:p>
            <a:pPr algn="ctr"/>
            <a:r>
              <a:rPr lang="ru-RU" sz="1800" b="1">
                <a:solidFill>
                  <a:schemeClr val="tx1">
                    <a:lumMod val="65000"/>
                    <a:lumOff val="35000"/>
                  </a:schemeClr>
                </a:solidFill>
                <a:ea typeface="+mj-lt"/>
                <a:cs typeface="+mj-lt"/>
              </a:rPr>
              <a:t>Фридерик Шопен - польский композитор</a:t>
            </a:r>
            <a:endParaRPr lang="ru-RU" sz="18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br>
              <a:rPr 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11084F4-D91B-E4CB-D48D-D012678BA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6001" y="1819360"/>
            <a:ext cx="4110198" cy="37142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ДАТА РОЖДЕНИЯ 1. 3. 1810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ДАТА СМЕРТИ 17. 10. 1849</a:t>
            </a:r>
          </a:p>
          <a:p>
            <a:pPr marL="0" indent="0">
              <a:buNone/>
            </a:pP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Он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прожил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короткую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,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но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очень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плодотворную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жизнь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,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написал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множество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произведений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для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фортепиано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.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Сочинения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Шопена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стали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непревзойденной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классикой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,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вершиной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мирового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пианистического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искусства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.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Этого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композитора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называют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одним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из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самых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ярких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представителей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западноевропейского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музыкального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1800" b="1" i="1" err="1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романтизма</a:t>
            </a:r>
            <a:r>
              <a:rPr 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.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89230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080DA-2F7A-C80E-CAE5-E2B12E2C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1377" y="1624022"/>
            <a:ext cx="3717263" cy="27103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"Ноктюрн №2"</a:t>
            </a:r>
            <a:br>
              <a:rPr lang="en-US" sz="3600">
                <a:solidFill>
                  <a:schemeClr val="tx2"/>
                </a:solidFill>
              </a:rPr>
            </a:br>
            <a:br>
              <a:rPr lang="en-US" sz="3600">
                <a:solidFill>
                  <a:schemeClr val="tx2"/>
                </a:solidFill>
              </a:rPr>
            </a:br>
            <a:r>
              <a:rPr lang="en-US" sz="3600">
                <a:solidFill>
                  <a:schemeClr val="tx2"/>
                </a:solidFill>
              </a:rPr>
              <a:t>"Прелюдия №24"</a:t>
            </a:r>
            <a:br>
              <a:rPr lang="en-US" sz="3600">
                <a:solidFill>
                  <a:schemeClr val="tx2"/>
                </a:solidFill>
              </a:rPr>
            </a:br>
            <a:br>
              <a:rPr lang="en-US" sz="3600">
                <a:solidFill>
                  <a:schemeClr val="tx2"/>
                </a:solidFill>
              </a:rPr>
            </a:br>
            <a:r>
              <a:rPr lang="en-US" sz="3600">
                <a:solidFill>
                  <a:schemeClr val="tx2"/>
                </a:solidFill>
              </a:rPr>
              <a:t>"Баллада №1"</a:t>
            </a:r>
          </a:p>
        </p:txBody>
      </p:sp>
      <p:pic>
        <p:nvPicPr>
          <p:cNvPr id="4" name="Объект 3" descr="Изображение выглядит как портрет, Человеческое лицо, картин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0DB63F61-5F77-D3E8-1BFA-767FC6B3D2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4" b="15284"/>
          <a:stretch/>
        </p:blipFill>
        <p:spPr>
          <a:xfrm>
            <a:off x="-1" y="493359"/>
            <a:ext cx="6933522" cy="6364643"/>
          </a:xfrm>
          <a:custGeom>
            <a:avLst/>
            <a:gdLst/>
            <a:ahLst/>
            <a:cxnLst/>
            <a:rect l="l" t="t" r="r" b="b"/>
            <a:pathLst>
              <a:path w="6684641" h="6168843">
                <a:moveTo>
                  <a:pt x="2957539" y="116"/>
                </a:moveTo>
                <a:cubicBezTo>
                  <a:pt x="3880942" y="-8773"/>
                  <a:pt x="4866818" y="496558"/>
                  <a:pt x="5545148" y="1049418"/>
                </a:cubicBezTo>
                <a:cubicBezTo>
                  <a:pt x="6332896" y="1676369"/>
                  <a:pt x="6704213" y="3527818"/>
                  <a:pt x="6683848" y="4501750"/>
                </a:cubicBezTo>
                <a:cubicBezTo>
                  <a:pt x="6672393" y="5049587"/>
                  <a:pt x="6430117" y="5595245"/>
                  <a:pt x="6132992" y="6047978"/>
                </a:cubicBezTo>
                <a:lnTo>
                  <a:pt x="6050281" y="6168843"/>
                </a:lnTo>
                <a:lnTo>
                  <a:pt x="0" y="6168843"/>
                </a:lnTo>
                <a:lnTo>
                  <a:pt x="0" y="943792"/>
                </a:lnTo>
                <a:lnTo>
                  <a:pt x="61376" y="889947"/>
                </a:lnTo>
                <a:cubicBezTo>
                  <a:pt x="816453" y="289389"/>
                  <a:pt x="2018920" y="74563"/>
                  <a:pt x="2772434" y="9002"/>
                </a:cubicBezTo>
                <a:cubicBezTo>
                  <a:pt x="2834260" y="3623"/>
                  <a:pt x="2895980" y="709"/>
                  <a:pt x="2957539" y="116"/>
                </a:cubicBez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BB1803F-567F-99F1-12F4-0E0FCA7516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48657" y="-27375"/>
            <a:ext cx="2064712" cy="1085395"/>
            <a:chOff x="4444924" y="-29309"/>
            <a:chExt cx="2206421" cy="115989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FFA7401-06F0-FE6B-0FFB-CAC4A8098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7916067" flipH="1">
              <a:off x="4853245" y="-437630"/>
              <a:ext cx="1120767" cy="1937410"/>
            </a:xfrm>
            <a:custGeom>
              <a:avLst/>
              <a:gdLst>
                <a:gd name="connsiteX0" fmla="*/ 864828 w 1120767"/>
                <a:gd name="connsiteY0" fmla="*/ 1424495 h 1937410"/>
                <a:gd name="connsiteX1" fmla="*/ 1120767 w 1120767"/>
                <a:gd name="connsiteY1" fmla="*/ 1139591 h 1937410"/>
                <a:gd name="connsiteX2" fmla="*/ 1104134 w 1120767"/>
                <a:gd name="connsiteY2" fmla="*/ 1133245 h 1937410"/>
                <a:gd name="connsiteX3" fmla="*/ 845020 w 1120767"/>
                <a:gd name="connsiteY3" fmla="*/ 1072001 h 1937410"/>
                <a:gd name="connsiteX4" fmla="*/ 496842 w 1120767"/>
                <a:gd name="connsiteY4" fmla="*/ 1070816 h 1937410"/>
                <a:gd name="connsiteX5" fmla="*/ 386518 w 1120767"/>
                <a:gd name="connsiteY5" fmla="*/ 1057102 h 1937410"/>
                <a:gd name="connsiteX6" fmla="*/ 608179 w 1120767"/>
                <a:gd name="connsiteY6" fmla="*/ 939446 h 1937410"/>
                <a:gd name="connsiteX7" fmla="*/ 790087 w 1120767"/>
                <a:gd name="connsiteY7" fmla="*/ 785667 h 1937410"/>
                <a:gd name="connsiteX8" fmla="*/ 933346 w 1120767"/>
                <a:gd name="connsiteY8" fmla="*/ 595705 h 1937410"/>
                <a:gd name="connsiteX9" fmla="*/ 973884 w 1120767"/>
                <a:gd name="connsiteY9" fmla="*/ 458786 h 1937410"/>
                <a:gd name="connsiteX10" fmla="*/ 965722 w 1120767"/>
                <a:gd name="connsiteY10" fmla="*/ 454195 h 1937410"/>
                <a:gd name="connsiteX11" fmla="*/ 646830 w 1120767"/>
                <a:gd name="connsiteY11" fmla="*/ 526786 h 1937410"/>
                <a:gd name="connsiteX12" fmla="*/ 375640 w 1120767"/>
                <a:gd name="connsiteY12" fmla="*/ 679924 h 1937410"/>
                <a:gd name="connsiteX13" fmla="*/ 374038 w 1120767"/>
                <a:gd name="connsiteY13" fmla="*/ 651385 h 1937410"/>
                <a:gd name="connsiteX14" fmla="*/ 488736 w 1120767"/>
                <a:gd name="connsiteY14" fmla="*/ 439152 h 1937410"/>
                <a:gd name="connsiteX15" fmla="*/ 493343 w 1120767"/>
                <a:gd name="connsiteY15" fmla="*/ 215051 h 1937410"/>
                <a:gd name="connsiteX16" fmla="*/ 416130 w 1120767"/>
                <a:gd name="connsiteY16" fmla="*/ 0 h 1937410"/>
                <a:gd name="connsiteX17" fmla="*/ 306776 w 1120767"/>
                <a:gd name="connsiteY17" fmla="*/ 111727 h 1937410"/>
                <a:gd name="connsiteX18" fmla="*/ 199588 w 1120767"/>
                <a:gd name="connsiteY18" fmla="*/ 280522 h 1937410"/>
                <a:gd name="connsiteX19" fmla="*/ 77747 w 1120767"/>
                <a:gd name="connsiteY19" fmla="*/ 588060 h 1937410"/>
                <a:gd name="connsiteX20" fmla="*/ 130 w 1120767"/>
                <a:gd name="connsiteY20" fmla="*/ 1094880 h 1937410"/>
                <a:gd name="connsiteX21" fmla="*/ 40999 w 1120767"/>
                <a:gd name="connsiteY21" fmla="*/ 1530780 h 1937410"/>
                <a:gd name="connsiteX22" fmla="*/ 162274 w 1120767"/>
                <a:gd name="connsiteY22" fmla="*/ 1937410 h 1937410"/>
                <a:gd name="connsiteX23" fmla="*/ 358171 w 1120767"/>
                <a:gd name="connsiteY23" fmla="*/ 1866809 h 1937410"/>
                <a:gd name="connsiteX24" fmla="*/ 329717 w 1120767"/>
                <a:gd name="connsiteY24" fmla="*/ 1788933 h 1937410"/>
                <a:gd name="connsiteX25" fmla="*/ 257021 w 1120767"/>
                <a:gd name="connsiteY25" fmla="*/ 1521424 h 1937410"/>
                <a:gd name="connsiteX26" fmla="*/ 222077 w 1120767"/>
                <a:gd name="connsiteY26" fmla="*/ 1293937 h 1937410"/>
                <a:gd name="connsiteX27" fmla="*/ 227806 w 1120767"/>
                <a:gd name="connsiteY27" fmla="*/ 1262594 h 1937410"/>
                <a:gd name="connsiteX28" fmla="*/ 394115 w 1120767"/>
                <a:gd name="connsiteY28" fmla="*/ 1353019 h 1937410"/>
                <a:gd name="connsiteX29" fmla="*/ 625381 w 1120767"/>
                <a:gd name="connsiteY29" fmla="*/ 1421724 h 1937410"/>
                <a:gd name="connsiteX30" fmla="*/ 830886 w 1120767"/>
                <a:gd name="connsiteY30" fmla="*/ 1430049 h 193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20767" h="1937410">
                  <a:moveTo>
                    <a:pt x="864828" y="1424495"/>
                  </a:moveTo>
                  <a:lnTo>
                    <a:pt x="1120767" y="1139591"/>
                  </a:lnTo>
                  <a:lnTo>
                    <a:pt x="1104134" y="1133245"/>
                  </a:lnTo>
                  <a:cubicBezTo>
                    <a:pt x="1033176" y="1110475"/>
                    <a:pt x="946235" y="1082406"/>
                    <a:pt x="845020" y="1072001"/>
                  </a:cubicBezTo>
                  <a:cubicBezTo>
                    <a:pt x="743805" y="1061596"/>
                    <a:pt x="573259" y="1073299"/>
                    <a:pt x="496842" y="1070816"/>
                  </a:cubicBezTo>
                  <a:cubicBezTo>
                    <a:pt x="420424" y="1068333"/>
                    <a:pt x="380344" y="1064584"/>
                    <a:pt x="386518" y="1057102"/>
                  </a:cubicBezTo>
                  <a:cubicBezTo>
                    <a:pt x="392691" y="1049619"/>
                    <a:pt x="540917" y="984686"/>
                    <a:pt x="608179" y="939446"/>
                  </a:cubicBezTo>
                  <a:cubicBezTo>
                    <a:pt x="675440" y="894207"/>
                    <a:pt x="735893" y="842957"/>
                    <a:pt x="790087" y="785667"/>
                  </a:cubicBezTo>
                  <a:cubicBezTo>
                    <a:pt x="844282" y="728377"/>
                    <a:pt x="904074" y="650950"/>
                    <a:pt x="933346" y="595705"/>
                  </a:cubicBezTo>
                  <a:cubicBezTo>
                    <a:pt x="958960" y="547365"/>
                    <a:pt x="986811" y="477348"/>
                    <a:pt x="973884" y="458786"/>
                  </a:cubicBezTo>
                  <a:cubicBezTo>
                    <a:pt x="972038" y="456135"/>
                    <a:pt x="969359" y="454533"/>
                    <a:pt x="965722" y="454195"/>
                  </a:cubicBezTo>
                  <a:cubicBezTo>
                    <a:pt x="936630" y="451490"/>
                    <a:pt x="745176" y="489165"/>
                    <a:pt x="646830" y="526786"/>
                  </a:cubicBezTo>
                  <a:cubicBezTo>
                    <a:pt x="548483" y="564408"/>
                    <a:pt x="421105" y="659158"/>
                    <a:pt x="375640" y="679924"/>
                  </a:cubicBezTo>
                  <a:cubicBezTo>
                    <a:pt x="330175" y="700690"/>
                    <a:pt x="355188" y="691514"/>
                    <a:pt x="374038" y="651385"/>
                  </a:cubicBezTo>
                  <a:cubicBezTo>
                    <a:pt x="392887" y="611256"/>
                    <a:pt x="471153" y="525202"/>
                    <a:pt x="488736" y="439152"/>
                  </a:cubicBezTo>
                  <a:cubicBezTo>
                    <a:pt x="505983" y="354742"/>
                    <a:pt x="505787" y="309499"/>
                    <a:pt x="493343" y="215051"/>
                  </a:cubicBezTo>
                  <a:cubicBezTo>
                    <a:pt x="477949" y="136046"/>
                    <a:pt x="459534" y="74706"/>
                    <a:pt x="416130" y="0"/>
                  </a:cubicBezTo>
                  <a:cubicBezTo>
                    <a:pt x="385416" y="11405"/>
                    <a:pt x="340134" y="70559"/>
                    <a:pt x="306776" y="111727"/>
                  </a:cubicBezTo>
                  <a:cubicBezTo>
                    <a:pt x="268654" y="158777"/>
                    <a:pt x="237759" y="201134"/>
                    <a:pt x="199588" y="280522"/>
                  </a:cubicBezTo>
                  <a:cubicBezTo>
                    <a:pt x="161416" y="359911"/>
                    <a:pt x="110990" y="452334"/>
                    <a:pt x="77747" y="588060"/>
                  </a:cubicBezTo>
                  <a:cubicBezTo>
                    <a:pt x="44504" y="723787"/>
                    <a:pt x="1852" y="940150"/>
                    <a:pt x="130" y="1094880"/>
                  </a:cubicBezTo>
                  <a:cubicBezTo>
                    <a:pt x="-1594" y="1249609"/>
                    <a:pt x="13975" y="1390357"/>
                    <a:pt x="40999" y="1530780"/>
                  </a:cubicBezTo>
                  <a:cubicBezTo>
                    <a:pt x="68023" y="1671201"/>
                    <a:pt x="110713" y="1802684"/>
                    <a:pt x="162274" y="1937410"/>
                  </a:cubicBezTo>
                  <a:cubicBezTo>
                    <a:pt x="211686" y="1922195"/>
                    <a:pt x="306835" y="1903850"/>
                    <a:pt x="358171" y="1866809"/>
                  </a:cubicBezTo>
                  <a:lnTo>
                    <a:pt x="329717" y="1788933"/>
                  </a:lnTo>
                  <a:cubicBezTo>
                    <a:pt x="302922" y="1709751"/>
                    <a:pt x="274961" y="1603924"/>
                    <a:pt x="257021" y="1521424"/>
                  </a:cubicBezTo>
                  <a:cubicBezTo>
                    <a:pt x="239081" y="1438925"/>
                    <a:pt x="226946" y="1337075"/>
                    <a:pt x="222077" y="1293937"/>
                  </a:cubicBezTo>
                  <a:cubicBezTo>
                    <a:pt x="217208" y="1250798"/>
                    <a:pt x="216655" y="1254838"/>
                    <a:pt x="227806" y="1262594"/>
                  </a:cubicBezTo>
                  <a:cubicBezTo>
                    <a:pt x="238957" y="1270351"/>
                    <a:pt x="327853" y="1326498"/>
                    <a:pt x="394115" y="1353019"/>
                  </a:cubicBezTo>
                  <a:cubicBezTo>
                    <a:pt x="460377" y="1379541"/>
                    <a:pt x="552586" y="1408887"/>
                    <a:pt x="625381" y="1421724"/>
                  </a:cubicBezTo>
                  <a:cubicBezTo>
                    <a:pt x="698175" y="1434563"/>
                    <a:pt x="753448" y="1439654"/>
                    <a:pt x="830886" y="1430049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94F8B7-CE33-D899-8144-2F449A0178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7916067" flipH="1">
              <a:off x="4853245" y="-437630"/>
              <a:ext cx="1120767" cy="1937410"/>
            </a:xfrm>
            <a:custGeom>
              <a:avLst/>
              <a:gdLst>
                <a:gd name="connsiteX0" fmla="*/ 864828 w 1120767"/>
                <a:gd name="connsiteY0" fmla="*/ 1424495 h 1937410"/>
                <a:gd name="connsiteX1" fmla="*/ 1120767 w 1120767"/>
                <a:gd name="connsiteY1" fmla="*/ 1139591 h 1937410"/>
                <a:gd name="connsiteX2" fmla="*/ 1104134 w 1120767"/>
                <a:gd name="connsiteY2" fmla="*/ 1133245 h 1937410"/>
                <a:gd name="connsiteX3" fmla="*/ 845020 w 1120767"/>
                <a:gd name="connsiteY3" fmla="*/ 1072001 h 1937410"/>
                <a:gd name="connsiteX4" fmla="*/ 496842 w 1120767"/>
                <a:gd name="connsiteY4" fmla="*/ 1070816 h 1937410"/>
                <a:gd name="connsiteX5" fmla="*/ 386518 w 1120767"/>
                <a:gd name="connsiteY5" fmla="*/ 1057102 h 1937410"/>
                <a:gd name="connsiteX6" fmla="*/ 608179 w 1120767"/>
                <a:gd name="connsiteY6" fmla="*/ 939446 h 1937410"/>
                <a:gd name="connsiteX7" fmla="*/ 790087 w 1120767"/>
                <a:gd name="connsiteY7" fmla="*/ 785667 h 1937410"/>
                <a:gd name="connsiteX8" fmla="*/ 933346 w 1120767"/>
                <a:gd name="connsiteY8" fmla="*/ 595705 h 1937410"/>
                <a:gd name="connsiteX9" fmla="*/ 973884 w 1120767"/>
                <a:gd name="connsiteY9" fmla="*/ 458786 h 1937410"/>
                <a:gd name="connsiteX10" fmla="*/ 965722 w 1120767"/>
                <a:gd name="connsiteY10" fmla="*/ 454195 h 1937410"/>
                <a:gd name="connsiteX11" fmla="*/ 646830 w 1120767"/>
                <a:gd name="connsiteY11" fmla="*/ 526786 h 1937410"/>
                <a:gd name="connsiteX12" fmla="*/ 375640 w 1120767"/>
                <a:gd name="connsiteY12" fmla="*/ 679924 h 1937410"/>
                <a:gd name="connsiteX13" fmla="*/ 374038 w 1120767"/>
                <a:gd name="connsiteY13" fmla="*/ 651385 h 1937410"/>
                <a:gd name="connsiteX14" fmla="*/ 488736 w 1120767"/>
                <a:gd name="connsiteY14" fmla="*/ 439152 h 1937410"/>
                <a:gd name="connsiteX15" fmla="*/ 493343 w 1120767"/>
                <a:gd name="connsiteY15" fmla="*/ 215051 h 1937410"/>
                <a:gd name="connsiteX16" fmla="*/ 416130 w 1120767"/>
                <a:gd name="connsiteY16" fmla="*/ 0 h 1937410"/>
                <a:gd name="connsiteX17" fmla="*/ 306776 w 1120767"/>
                <a:gd name="connsiteY17" fmla="*/ 111727 h 1937410"/>
                <a:gd name="connsiteX18" fmla="*/ 199588 w 1120767"/>
                <a:gd name="connsiteY18" fmla="*/ 280522 h 1937410"/>
                <a:gd name="connsiteX19" fmla="*/ 77747 w 1120767"/>
                <a:gd name="connsiteY19" fmla="*/ 588060 h 1937410"/>
                <a:gd name="connsiteX20" fmla="*/ 130 w 1120767"/>
                <a:gd name="connsiteY20" fmla="*/ 1094880 h 1937410"/>
                <a:gd name="connsiteX21" fmla="*/ 40999 w 1120767"/>
                <a:gd name="connsiteY21" fmla="*/ 1530780 h 1937410"/>
                <a:gd name="connsiteX22" fmla="*/ 162274 w 1120767"/>
                <a:gd name="connsiteY22" fmla="*/ 1937410 h 1937410"/>
                <a:gd name="connsiteX23" fmla="*/ 358171 w 1120767"/>
                <a:gd name="connsiteY23" fmla="*/ 1866809 h 1937410"/>
                <a:gd name="connsiteX24" fmla="*/ 329717 w 1120767"/>
                <a:gd name="connsiteY24" fmla="*/ 1788933 h 1937410"/>
                <a:gd name="connsiteX25" fmla="*/ 257021 w 1120767"/>
                <a:gd name="connsiteY25" fmla="*/ 1521424 h 1937410"/>
                <a:gd name="connsiteX26" fmla="*/ 222077 w 1120767"/>
                <a:gd name="connsiteY26" fmla="*/ 1293937 h 1937410"/>
                <a:gd name="connsiteX27" fmla="*/ 227806 w 1120767"/>
                <a:gd name="connsiteY27" fmla="*/ 1262594 h 1937410"/>
                <a:gd name="connsiteX28" fmla="*/ 394115 w 1120767"/>
                <a:gd name="connsiteY28" fmla="*/ 1353019 h 1937410"/>
                <a:gd name="connsiteX29" fmla="*/ 625381 w 1120767"/>
                <a:gd name="connsiteY29" fmla="*/ 1421724 h 1937410"/>
                <a:gd name="connsiteX30" fmla="*/ 830886 w 1120767"/>
                <a:gd name="connsiteY30" fmla="*/ 1430049 h 193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20767" h="1937410">
                  <a:moveTo>
                    <a:pt x="864828" y="1424495"/>
                  </a:moveTo>
                  <a:lnTo>
                    <a:pt x="1120767" y="1139591"/>
                  </a:lnTo>
                  <a:lnTo>
                    <a:pt x="1104134" y="1133245"/>
                  </a:lnTo>
                  <a:cubicBezTo>
                    <a:pt x="1033176" y="1110475"/>
                    <a:pt x="946235" y="1082406"/>
                    <a:pt x="845020" y="1072001"/>
                  </a:cubicBezTo>
                  <a:cubicBezTo>
                    <a:pt x="743805" y="1061596"/>
                    <a:pt x="573259" y="1073299"/>
                    <a:pt x="496842" y="1070816"/>
                  </a:cubicBezTo>
                  <a:cubicBezTo>
                    <a:pt x="420424" y="1068333"/>
                    <a:pt x="380344" y="1064584"/>
                    <a:pt x="386518" y="1057102"/>
                  </a:cubicBezTo>
                  <a:cubicBezTo>
                    <a:pt x="392691" y="1049619"/>
                    <a:pt x="540917" y="984686"/>
                    <a:pt x="608179" y="939446"/>
                  </a:cubicBezTo>
                  <a:cubicBezTo>
                    <a:pt x="675440" y="894207"/>
                    <a:pt x="735893" y="842957"/>
                    <a:pt x="790087" y="785667"/>
                  </a:cubicBezTo>
                  <a:cubicBezTo>
                    <a:pt x="844282" y="728377"/>
                    <a:pt x="904074" y="650950"/>
                    <a:pt x="933346" y="595705"/>
                  </a:cubicBezTo>
                  <a:cubicBezTo>
                    <a:pt x="958960" y="547365"/>
                    <a:pt x="986811" y="477348"/>
                    <a:pt x="973884" y="458786"/>
                  </a:cubicBezTo>
                  <a:cubicBezTo>
                    <a:pt x="972038" y="456135"/>
                    <a:pt x="969359" y="454533"/>
                    <a:pt x="965722" y="454195"/>
                  </a:cubicBezTo>
                  <a:cubicBezTo>
                    <a:pt x="936630" y="451490"/>
                    <a:pt x="745176" y="489165"/>
                    <a:pt x="646830" y="526786"/>
                  </a:cubicBezTo>
                  <a:cubicBezTo>
                    <a:pt x="548483" y="564408"/>
                    <a:pt x="421105" y="659158"/>
                    <a:pt x="375640" y="679924"/>
                  </a:cubicBezTo>
                  <a:cubicBezTo>
                    <a:pt x="330175" y="700690"/>
                    <a:pt x="355188" y="691514"/>
                    <a:pt x="374038" y="651385"/>
                  </a:cubicBezTo>
                  <a:cubicBezTo>
                    <a:pt x="392887" y="611256"/>
                    <a:pt x="471153" y="525202"/>
                    <a:pt x="488736" y="439152"/>
                  </a:cubicBezTo>
                  <a:cubicBezTo>
                    <a:pt x="505983" y="354742"/>
                    <a:pt x="505787" y="309499"/>
                    <a:pt x="493343" y="215051"/>
                  </a:cubicBezTo>
                  <a:cubicBezTo>
                    <a:pt x="477949" y="136046"/>
                    <a:pt x="459534" y="74706"/>
                    <a:pt x="416130" y="0"/>
                  </a:cubicBezTo>
                  <a:cubicBezTo>
                    <a:pt x="385416" y="11405"/>
                    <a:pt x="340134" y="70559"/>
                    <a:pt x="306776" y="111727"/>
                  </a:cubicBezTo>
                  <a:cubicBezTo>
                    <a:pt x="268654" y="158777"/>
                    <a:pt x="237759" y="201134"/>
                    <a:pt x="199588" y="280522"/>
                  </a:cubicBezTo>
                  <a:cubicBezTo>
                    <a:pt x="161416" y="359911"/>
                    <a:pt x="110990" y="452334"/>
                    <a:pt x="77747" y="588060"/>
                  </a:cubicBezTo>
                  <a:cubicBezTo>
                    <a:pt x="44504" y="723787"/>
                    <a:pt x="1852" y="940150"/>
                    <a:pt x="130" y="1094880"/>
                  </a:cubicBezTo>
                  <a:cubicBezTo>
                    <a:pt x="-1594" y="1249609"/>
                    <a:pt x="13975" y="1390357"/>
                    <a:pt x="40999" y="1530780"/>
                  </a:cubicBezTo>
                  <a:cubicBezTo>
                    <a:pt x="68023" y="1671201"/>
                    <a:pt x="110713" y="1802684"/>
                    <a:pt x="162274" y="1937410"/>
                  </a:cubicBezTo>
                  <a:cubicBezTo>
                    <a:pt x="211686" y="1922195"/>
                    <a:pt x="306835" y="1903850"/>
                    <a:pt x="358171" y="1866809"/>
                  </a:cubicBezTo>
                  <a:lnTo>
                    <a:pt x="329717" y="1788933"/>
                  </a:lnTo>
                  <a:cubicBezTo>
                    <a:pt x="302922" y="1709751"/>
                    <a:pt x="274961" y="1603924"/>
                    <a:pt x="257021" y="1521424"/>
                  </a:cubicBezTo>
                  <a:cubicBezTo>
                    <a:pt x="239081" y="1438925"/>
                    <a:pt x="226946" y="1337075"/>
                    <a:pt x="222077" y="1293937"/>
                  </a:cubicBezTo>
                  <a:cubicBezTo>
                    <a:pt x="217208" y="1250798"/>
                    <a:pt x="216655" y="1254838"/>
                    <a:pt x="227806" y="1262594"/>
                  </a:cubicBezTo>
                  <a:cubicBezTo>
                    <a:pt x="238957" y="1270351"/>
                    <a:pt x="327853" y="1326498"/>
                    <a:pt x="394115" y="1353019"/>
                  </a:cubicBezTo>
                  <a:cubicBezTo>
                    <a:pt x="460377" y="1379541"/>
                    <a:pt x="552586" y="1408887"/>
                    <a:pt x="625381" y="1421724"/>
                  </a:cubicBezTo>
                  <a:cubicBezTo>
                    <a:pt x="698175" y="1434563"/>
                    <a:pt x="753448" y="1439654"/>
                    <a:pt x="830886" y="1430049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131CBFE-A3A1-6454-034F-B3FE729C3A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300033" y="775916"/>
              <a:ext cx="351312" cy="354665"/>
              <a:chOff x="9666686" y="4390924"/>
              <a:chExt cx="351312" cy="354665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BE00C15-7D35-115F-02EF-504219D88B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20478977">
                <a:off x="9666686" y="4390924"/>
                <a:ext cx="351312" cy="354664"/>
              </a:xfrm>
              <a:custGeom>
                <a:avLst/>
                <a:gdLst>
                  <a:gd name="connsiteX0" fmla="*/ 2531073 w 4828010"/>
                  <a:gd name="connsiteY0" fmla="*/ 0 h 4873559"/>
                  <a:gd name="connsiteX1" fmla="*/ 3937963 w 4828010"/>
                  <a:gd name="connsiteY1" fmla="*/ 437433 h 4873559"/>
                  <a:gd name="connsiteX2" fmla="*/ 4806231 w 4828010"/>
                  <a:gd name="connsiteY2" fmla="*/ 1773180 h 4873559"/>
                  <a:gd name="connsiteX3" fmla="*/ 4448644 w 4828010"/>
                  <a:gd name="connsiteY3" fmla="*/ 3933235 h 4873559"/>
                  <a:gd name="connsiteX4" fmla="*/ 3192542 w 4828010"/>
                  <a:gd name="connsiteY4" fmla="*/ 4716168 h 4873559"/>
                  <a:gd name="connsiteX5" fmla="*/ 937448 w 4828010"/>
                  <a:gd name="connsiteY5" fmla="*/ 4547691 h 4873559"/>
                  <a:gd name="connsiteX6" fmla="*/ 12348 w 4828010"/>
                  <a:gd name="connsiteY6" fmla="*/ 3026750 h 4873559"/>
                  <a:gd name="connsiteX7" fmla="*/ 553508 w 4828010"/>
                  <a:gd name="connsiteY7" fmla="*/ 740383 h 4873559"/>
                  <a:gd name="connsiteX8" fmla="*/ 2531073 w 4828010"/>
                  <a:gd name="connsiteY8" fmla="*/ 0 h 4873559"/>
                  <a:gd name="connsiteX0" fmla="*/ 2531073 w 4828010"/>
                  <a:gd name="connsiteY0" fmla="*/ 0 h 4853896"/>
                  <a:gd name="connsiteX1" fmla="*/ 3937963 w 4828010"/>
                  <a:gd name="connsiteY1" fmla="*/ 437433 h 4853896"/>
                  <a:gd name="connsiteX2" fmla="*/ 4806231 w 4828010"/>
                  <a:gd name="connsiteY2" fmla="*/ 1773180 h 4853896"/>
                  <a:gd name="connsiteX3" fmla="*/ 4448644 w 4828010"/>
                  <a:gd name="connsiteY3" fmla="*/ 3933235 h 4853896"/>
                  <a:gd name="connsiteX4" fmla="*/ 3192542 w 4828010"/>
                  <a:gd name="connsiteY4" fmla="*/ 4716168 h 4853896"/>
                  <a:gd name="connsiteX5" fmla="*/ 1075671 w 4828010"/>
                  <a:gd name="connsiteY5" fmla="*/ 4473263 h 4853896"/>
                  <a:gd name="connsiteX6" fmla="*/ 12348 w 4828010"/>
                  <a:gd name="connsiteY6" fmla="*/ 3026750 h 4853896"/>
                  <a:gd name="connsiteX7" fmla="*/ 553508 w 4828010"/>
                  <a:gd name="connsiteY7" fmla="*/ 740383 h 4853896"/>
                  <a:gd name="connsiteX8" fmla="*/ 2531073 w 4828010"/>
                  <a:gd name="connsiteY8" fmla="*/ 0 h 4853896"/>
                  <a:gd name="connsiteX0" fmla="*/ 2531073 w 4828010"/>
                  <a:gd name="connsiteY0" fmla="*/ 0 h 4852652"/>
                  <a:gd name="connsiteX1" fmla="*/ 3937963 w 4828010"/>
                  <a:gd name="connsiteY1" fmla="*/ 437433 h 4852652"/>
                  <a:gd name="connsiteX2" fmla="*/ 4806231 w 4828010"/>
                  <a:gd name="connsiteY2" fmla="*/ 1773180 h 4852652"/>
                  <a:gd name="connsiteX3" fmla="*/ 4448644 w 4828010"/>
                  <a:gd name="connsiteY3" fmla="*/ 3933235 h 4852652"/>
                  <a:gd name="connsiteX4" fmla="*/ 3192542 w 4828010"/>
                  <a:gd name="connsiteY4" fmla="*/ 4716168 h 4852652"/>
                  <a:gd name="connsiteX5" fmla="*/ 1160732 w 4828010"/>
                  <a:gd name="connsiteY5" fmla="*/ 4467947 h 4852652"/>
                  <a:gd name="connsiteX6" fmla="*/ 12348 w 4828010"/>
                  <a:gd name="connsiteY6" fmla="*/ 3026750 h 4852652"/>
                  <a:gd name="connsiteX7" fmla="*/ 553508 w 4828010"/>
                  <a:gd name="connsiteY7" fmla="*/ 740383 h 4852652"/>
                  <a:gd name="connsiteX8" fmla="*/ 2531073 w 4828010"/>
                  <a:gd name="connsiteY8" fmla="*/ 0 h 4852652"/>
                  <a:gd name="connsiteX0" fmla="*/ 2531073 w 4828010"/>
                  <a:gd name="connsiteY0" fmla="*/ 0 h 4852652"/>
                  <a:gd name="connsiteX1" fmla="*/ 3937963 w 4828010"/>
                  <a:gd name="connsiteY1" fmla="*/ 437433 h 4852652"/>
                  <a:gd name="connsiteX2" fmla="*/ 4806231 w 4828010"/>
                  <a:gd name="connsiteY2" fmla="*/ 1773180 h 4852652"/>
                  <a:gd name="connsiteX3" fmla="*/ 4448644 w 4828010"/>
                  <a:gd name="connsiteY3" fmla="*/ 3933235 h 4852652"/>
                  <a:gd name="connsiteX4" fmla="*/ 3192542 w 4828010"/>
                  <a:gd name="connsiteY4" fmla="*/ 4716168 h 4852652"/>
                  <a:gd name="connsiteX5" fmla="*/ 1160732 w 4828010"/>
                  <a:gd name="connsiteY5" fmla="*/ 4467947 h 4852652"/>
                  <a:gd name="connsiteX6" fmla="*/ 12348 w 4828010"/>
                  <a:gd name="connsiteY6" fmla="*/ 3026750 h 4852652"/>
                  <a:gd name="connsiteX7" fmla="*/ 553508 w 4828010"/>
                  <a:gd name="connsiteY7" fmla="*/ 740383 h 4852652"/>
                  <a:gd name="connsiteX8" fmla="*/ 2531073 w 4828010"/>
                  <a:gd name="connsiteY8" fmla="*/ 0 h 4852652"/>
                  <a:gd name="connsiteX0" fmla="*/ 2460239 w 4757176"/>
                  <a:gd name="connsiteY0" fmla="*/ 0 h 4850182"/>
                  <a:gd name="connsiteX1" fmla="*/ 3867129 w 4757176"/>
                  <a:gd name="connsiteY1" fmla="*/ 437433 h 4850182"/>
                  <a:gd name="connsiteX2" fmla="*/ 4735397 w 4757176"/>
                  <a:gd name="connsiteY2" fmla="*/ 1773180 h 4850182"/>
                  <a:gd name="connsiteX3" fmla="*/ 4377810 w 4757176"/>
                  <a:gd name="connsiteY3" fmla="*/ 3933235 h 4850182"/>
                  <a:gd name="connsiteX4" fmla="*/ 3121708 w 4757176"/>
                  <a:gd name="connsiteY4" fmla="*/ 4716168 h 4850182"/>
                  <a:gd name="connsiteX5" fmla="*/ 1089898 w 4757176"/>
                  <a:gd name="connsiteY5" fmla="*/ 4467947 h 4850182"/>
                  <a:gd name="connsiteX6" fmla="*/ 15942 w 4757176"/>
                  <a:gd name="connsiteY6" fmla="*/ 3101178 h 4850182"/>
                  <a:gd name="connsiteX7" fmla="*/ 482674 w 4757176"/>
                  <a:gd name="connsiteY7" fmla="*/ 740383 h 4850182"/>
                  <a:gd name="connsiteX8" fmla="*/ 2460239 w 4757176"/>
                  <a:gd name="connsiteY8" fmla="*/ 0 h 4850182"/>
                  <a:gd name="connsiteX0" fmla="*/ 2460239 w 4757176"/>
                  <a:gd name="connsiteY0" fmla="*/ 0 h 4850182"/>
                  <a:gd name="connsiteX1" fmla="*/ 3867129 w 4757176"/>
                  <a:gd name="connsiteY1" fmla="*/ 437433 h 4850182"/>
                  <a:gd name="connsiteX2" fmla="*/ 4735397 w 4757176"/>
                  <a:gd name="connsiteY2" fmla="*/ 1773180 h 4850182"/>
                  <a:gd name="connsiteX3" fmla="*/ 4377810 w 4757176"/>
                  <a:gd name="connsiteY3" fmla="*/ 3933235 h 4850182"/>
                  <a:gd name="connsiteX4" fmla="*/ 3121708 w 4757176"/>
                  <a:gd name="connsiteY4" fmla="*/ 4716168 h 4850182"/>
                  <a:gd name="connsiteX5" fmla="*/ 1089898 w 4757176"/>
                  <a:gd name="connsiteY5" fmla="*/ 4467947 h 4850182"/>
                  <a:gd name="connsiteX6" fmla="*/ 15942 w 4757176"/>
                  <a:gd name="connsiteY6" fmla="*/ 3101178 h 4850182"/>
                  <a:gd name="connsiteX7" fmla="*/ 482674 w 4757176"/>
                  <a:gd name="connsiteY7" fmla="*/ 740383 h 4850182"/>
                  <a:gd name="connsiteX8" fmla="*/ 2460239 w 4757176"/>
                  <a:gd name="connsiteY8" fmla="*/ 0 h 4850182"/>
                  <a:gd name="connsiteX0" fmla="*/ 2484014 w 4780951"/>
                  <a:gd name="connsiteY0" fmla="*/ 0 h 4850182"/>
                  <a:gd name="connsiteX1" fmla="*/ 3890904 w 4780951"/>
                  <a:gd name="connsiteY1" fmla="*/ 437433 h 4850182"/>
                  <a:gd name="connsiteX2" fmla="*/ 4759172 w 4780951"/>
                  <a:gd name="connsiteY2" fmla="*/ 1773180 h 4850182"/>
                  <a:gd name="connsiteX3" fmla="*/ 4401585 w 4780951"/>
                  <a:gd name="connsiteY3" fmla="*/ 3933235 h 4850182"/>
                  <a:gd name="connsiteX4" fmla="*/ 3145483 w 4780951"/>
                  <a:gd name="connsiteY4" fmla="*/ 4716168 h 4850182"/>
                  <a:gd name="connsiteX5" fmla="*/ 1113673 w 4780951"/>
                  <a:gd name="connsiteY5" fmla="*/ 4467947 h 4850182"/>
                  <a:gd name="connsiteX6" fmla="*/ 39717 w 4780951"/>
                  <a:gd name="connsiteY6" fmla="*/ 3101178 h 4850182"/>
                  <a:gd name="connsiteX7" fmla="*/ 506449 w 4780951"/>
                  <a:gd name="connsiteY7" fmla="*/ 740383 h 4850182"/>
                  <a:gd name="connsiteX8" fmla="*/ 2484014 w 4780951"/>
                  <a:gd name="connsiteY8" fmla="*/ 0 h 4850182"/>
                  <a:gd name="connsiteX0" fmla="*/ 2484014 w 4780127"/>
                  <a:gd name="connsiteY0" fmla="*/ 0 h 4850182"/>
                  <a:gd name="connsiteX1" fmla="*/ 3890904 w 4780127"/>
                  <a:gd name="connsiteY1" fmla="*/ 437433 h 4850182"/>
                  <a:gd name="connsiteX2" fmla="*/ 4759172 w 4780127"/>
                  <a:gd name="connsiteY2" fmla="*/ 1773180 h 4850182"/>
                  <a:gd name="connsiteX3" fmla="*/ 4390953 w 4780127"/>
                  <a:gd name="connsiteY3" fmla="*/ 3805644 h 4850182"/>
                  <a:gd name="connsiteX4" fmla="*/ 3145483 w 4780127"/>
                  <a:gd name="connsiteY4" fmla="*/ 4716168 h 4850182"/>
                  <a:gd name="connsiteX5" fmla="*/ 1113673 w 4780127"/>
                  <a:gd name="connsiteY5" fmla="*/ 4467947 h 4850182"/>
                  <a:gd name="connsiteX6" fmla="*/ 39717 w 4780127"/>
                  <a:gd name="connsiteY6" fmla="*/ 3101178 h 4850182"/>
                  <a:gd name="connsiteX7" fmla="*/ 506449 w 4780127"/>
                  <a:gd name="connsiteY7" fmla="*/ 740383 h 4850182"/>
                  <a:gd name="connsiteX8" fmla="*/ 2484014 w 4780127"/>
                  <a:gd name="connsiteY8" fmla="*/ 0 h 4850182"/>
                  <a:gd name="connsiteX0" fmla="*/ 2484014 w 4778010"/>
                  <a:gd name="connsiteY0" fmla="*/ 0 h 4846926"/>
                  <a:gd name="connsiteX1" fmla="*/ 3890904 w 4778010"/>
                  <a:gd name="connsiteY1" fmla="*/ 437433 h 4846926"/>
                  <a:gd name="connsiteX2" fmla="*/ 4759172 w 4778010"/>
                  <a:gd name="connsiteY2" fmla="*/ 1773180 h 4846926"/>
                  <a:gd name="connsiteX3" fmla="*/ 4390953 w 4778010"/>
                  <a:gd name="connsiteY3" fmla="*/ 3805644 h 4846926"/>
                  <a:gd name="connsiteX4" fmla="*/ 3343914 w 4778010"/>
                  <a:gd name="connsiteY4" fmla="*/ 4712128 h 4846926"/>
                  <a:gd name="connsiteX5" fmla="*/ 1113673 w 4778010"/>
                  <a:gd name="connsiteY5" fmla="*/ 4467947 h 4846926"/>
                  <a:gd name="connsiteX6" fmla="*/ 39717 w 4778010"/>
                  <a:gd name="connsiteY6" fmla="*/ 3101178 h 4846926"/>
                  <a:gd name="connsiteX7" fmla="*/ 506449 w 4778010"/>
                  <a:gd name="connsiteY7" fmla="*/ 740383 h 4846926"/>
                  <a:gd name="connsiteX8" fmla="*/ 2484014 w 4778010"/>
                  <a:gd name="connsiteY8" fmla="*/ 0 h 4846926"/>
                  <a:gd name="connsiteX0" fmla="*/ 2484014 w 4782503"/>
                  <a:gd name="connsiteY0" fmla="*/ 0 h 4846926"/>
                  <a:gd name="connsiteX1" fmla="*/ 3890904 w 4782503"/>
                  <a:gd name="connsiteY1" fmla="*/ 437433 h 4846926"/>
                  <a:gd name="connsiteX2" fmla="*/ 4759172 w 4782503"/>
                  <a:gd name="connsiteY2" fmla="*/ 1773180 h 4846926"/>
                  <a:gd name="connsiteX3" fmla="*/ 4450482 w 4782503"/>
                  <a:gd name="connsiteY3" fmla="*/ 3688481 h 4846926"/>
                  <a:gd name="connsiteX4" fmla="*/ 3343914 w 4782503"/>
                  <a:gd name="connsiteY4" fmla="*/ 4712128 h 4846926"/>
                  <a:gd name="connsiteX5" fmla="*/ 1113673 w 4782503"/>
                  <a:gd name="connsiteY5" fmla="*/ 4467947 h 4846926"/>
                  <a:gd name="connsiteX6" fmla="*/ 39717 w 4782503"/>
                  <a:gd name="connsiteY6" fmla="*/ 3101178 h 4846926"/>
                  <a:gd name="connsiteX7" fmla="*/ 506449 w 4782503"/>
                  <a:gd name="connsiteY7" fmla="*/ 740383 h 4846926"/>
                  <a:gd name="connsiteX8" fmla="*/ 2484014 w 4782503"/>
                  <a:gd name="connsiteY8" fmla="*/ 0 h 4846926"/>
                  <a:gd name="connsiteX0" fmla="*/ 2484014 w 4784889"/>
                  <a:gd name="connsiteY0" fmla="*/ 0 h 4846926"/>
                  <a:gd name="connsiteX1" fmla="*/ 3890904 w 4784889"/>
                  <a:gd name="connsiteY1" fmla="*/ 437433 h 4846926"/>
                  <a:gd name="connsiteX2" fmla="*/ 4759172 w 4784889"/>
                  <a:gd name="connsiteY2" fmla="*/ 1773180 h 4846926"/>
                  <a:gd name="connsiteX3" fmla="*/ 4474294 w 4784889"/>
                  <a:gd name="connsiteY3" fmla="*/ 3676361 h 4846926"/>
                  <a:gd name="connsiteX4" fmla="*/ 3343914 w 4784889"/>
                  <a:gd name="connsiteY4" fmla="*/ 4712128 h 4846926"/>
                  <a:gd name="connsiteX5" fmla="*/ 1113673 w 4784889"/>
                  <a:gd name="connsiteY5" fmla="*/ 4467947 h 4846926"/>
                  <a:gd name="connsiteX6" fmla="*/ 39717 w 4784889"/>
                  <a:gd name="connsiteY6" fmla="*/ 3101178 h 4846926"/>
                  <a:gd name="connsiteX7" fmla="*/ 506449 w 4784889"/>
                  <a:gd name="connsiteY7" fmla="*/ 740383 h 4846926"/>
                  <a:gd name="connsiteX8" fmla="*/ 2484014 w 4784889"/>
                  <a:gd name="connsiteY8" fmla="*/ 0 h 4846926"/>
                  <a:gd name="connsiteX0" fmla="*/ 2484014 w 4784889"/>
                  <a:gd name="connsiteY0" fmla="*/ 0 h 4860980"/>
                  <a:gd name="connsiteX1" fmla="*/ 3890904 w 4784889"/>
                  <a:gd name="connsiteY1" fmla="*/ 437433 h 4860980"/>
                  <a:gd name="connsiteX2" fmla="*/ 4759172 w 4784889"/>
                  <a:gd name="connsiteY2" fmla="*/ 1773180 h 4860980"/>
                  <a:gd name="connsiteX3" fmla="*/ 4474294 w 4784889"/>
                  <a:gd name="connsiteY3" fmla="*/ 3676361 h 4860980"/>
                  <a:gd name="connsiteX4" fmla="*/ 3343914 w 4784889"/>
                  <a:gd name="connsiteY4" fmla="*/ 4712128 h 4860980"/>
                  <a:gd name="connsiteX5" fmla="*/ 1097799 w 4784889"/>
                  <a:gd name="connsiteY5" fmla="*/ 4524510 h 4860980"/>
                  <a:gd name="connsiteX6" fmla="*/ 39717 w 4784889"/>
                  <a:gd name="connsiteY6" fmla="*/ 3101178 h 4860980"/>
                  <a:gd name="connsiteX7" fmla="*/ 506449 w 4784889"/>
                  <a:gd name="connsiteY7" fmla="*/ 740383 h 4860980"/>
                  <a:gd name="connsiteX8" fmla="*/ 2484014 w 4784889"/>
                  <a:gd name="connsiteY8" fmla="*/ 0 h 4860980"/>
                  <a:gd name="connsiteX0" fmla="*/ 2484014 w 4783308"/>
                  <a:gd name="connsiteY0" fmla="*/ 0 h 4860981"/>
                  <a:gd name="connsiteX1" fmla="*/ 3890904 w 4783308"/>
                  <a:gd name="connsiteY1" fmla="*/ 437433 h 4860981"/>
                  <a:gd name="connsiteX2" fmla="*/ 4759172 w 4783308"/>
                  <a:gd name="connsiteY2" fmla="*/ 1773180 h 4860981"/>
                  <a:gd name="connsiteX3" fmla="*/ 4474294 w 4783308"/>
                  <a:gd name="connsiteY3" fmla="*/ 3676361 h 4860981"/>
                  <a:gd name="connsiteX4" fmla="*/ 3443129 w 4783308"/>
                  <a:gd name="connsiteY4" fmla="*/ 4712129 h 4860981"/>
                  <a:gd name="connsiteX5" fmla="*/ 1097799 w 4783308"/>
                  <a:gd name="connsiteY5" fmla="*/ 4524510 h 4860981"/>
                  <a:gd name="connsiteX6" fmla="*/ 39717 w 4783308"/>
                  <a:gd name="connsiteY6" fmla="*/ 3101178 h 4860981"/>
                  <a:gd name="connsiteX7" fmla="*/ 506449 w 4783308"/>
                  <a:gd name="connsiteY7" fmla="*/ 740383 h 4860981"/>
                  <a:gd name="connsiteX8" fmla="*/ 2484014 w 4783308"/>
                  <a:gd name="connsiteY8" fmla="*/ 0 h 4860981"/>
                  <a:gd name="connsiteX0" fmla="*/ 2484014 w 4783308"/>
                  <a:gd name="connsiteY0" fmla="*/ 0 h 4821502"/>
                  <a:gd name="connsiteX1" fmla="*/ 3890904 w 4783308"/>
                  <a:gd name="connsiteY1" fmla="*/ 437433 h 4821502"/>
                  <a:gd name="connsiteX2" fmla="*/ 4759172 w 4783308"/>
                  <a:gd name="connsiteY2" fmla="*/ 1773180 h 4821502"/>
                  <a:gd name="connsiteX3" fmla="*/ 4474294 w 4783308"/>
                  <a:gd name="connsiteY3" fmla="*/ 3676361 h 4821502"/>
                  <a:gd name="connsiteX4" fmla="*/ 3443129 w 4783308"/>
                  <a:gd name="connsiteY4" fmla="*/ 4712129 h 4821502"/>
                  <a:gd name="connsiteX5" fmla="*/ 1097799 w 4783308"/>
                  <a:gd name="connsiteY5" fmla="*/ 4524510 h 4821502"/>
                  <a:gd name="connsiteX6" fmla="*/ 39717 w 4783308"/>
                  <a:gd name="connsiteY6" fmla="*/ 3101178 h 4821502"/>
                  <a:gd name="connsiteX7" fmla="*/ 506449 w 4783308"/>
                  <a:gd name="connsiteY7" fmla="*/ 740383 h 4821502"/>
                  <a:gd name="connsiteX8" fmla="*/ 2484014 w 4783308"/>
                  <a:gd name="connsiteY8" fmla="*/ 0 h 4821502"/>
                  <a:gd name="connsiteX0" fmla="*/ 2484014 w 4783308"/>
                  <a:gd name="connsiteY0" fmla="*/ 0 h 4821502"/>
                  <a:gd name="connsiteX1" fmla="*/ 3890904 w 4783308"/>
                  <a:gd name="connsiteY1" fmla="*/ 437433 h 4821502"/>
                  <a:gd name="connsiteX2" fmla="*/ 4759172 w 4783308"/>
                  <a:gd name="connsiteY2" fmla="*/ 1773180 h 4821502"/>
                  <a:gd name="connsiteX3" fmla="*/ 4474294 w 4783308"/>
                  <a:gd name="connsiteY3" fmla="*/ 3676361 h 4821502"/>
                  <a:gd name="connsiteX4" fmla="*/ 3443129 w 4783308"/>
                  <a:gd name="connsiteY4" fmla="*/ 4712129 h 4821502"/>
                  <a:gd name="connsiteX5" fmla="*/ 1097799 w 4783308"/>
                  <a:gd name="connsiteY5" fmla="*/ 4524510 h 4821502"/>
                  <a:gd name="connsiteX6" fmla="*/ 39717 w 4783308"/>
                  <a:gd name="connsiteY6" fmla="*/ 3101178 h 4821502"/>
                  <a:gd name="connsiteX7" fmla="*/ 506449 w 4783308"/>
                  <a:gd name="connsiteY7" fmla="*/ 740383 h 4821502"/>
                  <a:gd name="connsiteX8" fmla="*/ 2484014 w 4783308"/>
                  <a:gd name="connsiteY8" fmla="*/ 0 h 4821502"/>
                  <a:gd name="connsiteX0" fmla="*/ 2532073 w 4784141"/>
                  <a:gd name="connsiteY0" fmla="*/ 0 h 4773425"/>
                  <a:gd name="connsiteX1" fmla="*/ 3891737 w 4784141"/>
                  <a:gd name="connsiteY1" fmla="*/ 389356 h 4773425"/>
                  <a:gd name="connsiteX2" fmla="*/ 4760005 w 4784141"/>
                  <a:gd name="connsiteY2" fmla="*/ 1725103 h 4773425"/>
                  <a:gd name="connsiteX3" fmla="*/ 4475127 w 4784141"/>
                  <a:gd name="connsiteY3" fmla="*/ 3628284 h 4773425"/>
                  <a:gd name="connsiteX4" fmla="*/ 3443962 w 4784141"/>
                  <a:gd name="connsiteY4" fmla="*/ 4664052 h 4773425"/>
                  <a:gd name="connsiteX5" fmla="*/ 1098632 w 4784141"/>
                  <a:gd name="connsiteY5" fmla="*/ 4476433 h 4773425"/>
                  <a:gd name="connsiteX6" fmla="*/ 40550 w 4784141"/>
                  <a:gd name="connsiteY6" fmla="*/ 3053101 h 4773425"/>
                  <a:gd name="connsiteX7" fmla="*/ 507282 w 4784141"/>
                  <a:gd name="connsiteY7" fmla="*/ 692306 h 4773425"/>
                  <a:gd name="connsiteX8" fmla="*/ 2532073 w 4784141"/>
                  <a:gd name="connsiteY8" fmla="*/ 0 h 4773425"/>
                  <a:gd name="connsiteX0" fmla="*/ 2532073 w 4784141"/>
                  <a:gd name="connsiteY0" fmla="*/ 491 h 4773916"/>
                  <a:gd name="connsiteX1" fmla="*/ 3891737 w 4784141"/>
                  <a:gd name="connsiteY1" fmla="*/ 389847 h 4773916"/>
                  <a:gd name="connsiteX2" fmla="*/ 4760005 w 4784141"/>
                  <a:gd name="connsiteY2" fmla="*/ 1725594 h 4773916"/>
                  <a:gd name="connsiteX3" fmla="*/ 4475127 w 4784141"/>
                  <a:gd name="connsiteY3" fmla="*/ 3628775 h 4773916"/>
                  <a:gd name="connsiteX4" fmla="*/ 3443962 w 4784141"/>
                  <a:gd name="connsiteY4" fmla="*/ 4664543 h 4773916"/>
                  <a:gd name="connsiteX5" fmla="*/ 1098632 w 4784141"/>
                  <a:gd name="connsiteY5" fmla="*/ 4476924 h 4773916"/>
                  <a:gd name="connsiteX6" fmla="*/ 40550 w 4784141"/>
                  <a:gd name="connsiteY6" fmla="*/ 3053592 h 4773916"/>
                  <a:gd name="connsiteX7" fmla="*/ 507282 w 4784141"/>
                  <a:gd name="connsiteY7" fmla="*/ 692797 h 4773916"/>
                  <a:gd name="connsiteX8" fmla="*/ 2532073 w 4784141"/>
                  <a:gd name="connsiteY8" fmla="*/ 491 h 4773916"/>
                  <a:gd name="connsiteX0" fmla="*/ 2532073 w 4784141"/>
                  <a:gd name="connsiteY0" fmla="*/ 491 h 4773916"/>
                  <a:gd name="connsiteX1" fmla="*/ 3891737 w 4784141"/>
                  <a:gd name="connsiteY1" fmla="*/ 389847 h 4773916"/>
                  <a:gd name="connsiteX2" fmla="*/ 4760005 w 4784141"/>
                  <a:gd name="connsiteY2" fmla="*/ 1725594 h 4773916"/>
                  <a:gd name="connsiteX3" fmla="*/ 4475127 w 4784141"/>
                  <a:gd name="connsiteY3" fmla="*/ 3628775 h 4773916"/>
                  <a:gd name="connsiteX4" fmla="*/ 3443962 w 4784141"/>
                  <a:gd name="connsiteY4" fmla="*/ 4664543 h 4773916"/>
                  <a:gd name="connsiteX5" fmla="*/ 1098632 w 4784141"/>
                  <a:gd name="connsiteY5" fmla="*/ 4476924 h 4773916"/>
                  <a:gd name="connsiteX6" fmla="*/ 40550 w 4784141"/>
                  <a:gd name="connsiteY6" fmla="*/ 3053592 h 4773916"/>
                  <a:gd name="connsiteX7" fmla="*/ 507282 w 4784141"/>
                  <a:gd name="connsiteY7" fmla="*/ 692797 h 4773916"/>
                  <a:gd name="connsiteX8" fmla="*/ 2532073 w 4784141"/>
                  <a:gd name="connsiteY8" fmla="*/ 491 h 4773916"/>
                  <a:gd name="connsiteX0" fmla="*/ 2558783 w 4784614"/>
                  <a:gd name="connsiteY0" fmla="*/ 525 h 4757924"/>
                  <a:gd name="connsiteX1" fmla="*/ 3892210 w 4784614"/>
                  <a:gd name="connsiteY1" fmla="*/ 373855 h 4757924"/>
                  <a:gd name="connsiteX2" fmla="*/ 4760478 w 4784614"/>
                  <a:gd name="connsiteY2" fmla="*/ 1709602 h 4757924"/>
                  <a:gd name="connsiteX3" fmla="*/ 4475600 w 4784614"/>
                  <a:gd name="connsiteY3" fmla="*/ 3612783 h 4757924"/>
                  <a:gd name="connsiteX4" fmla="*/ 3444435 w 4784614"/>
                  <a:gd name="connsiteY4" fmla="*/ 4648551 h 4757924"/>
                  <a:gd name="connsiteX5" fmla="*/ 1099105 w 4784614"/>
                  <a:gd name="connsiteY5" fmla="*/ 4460932 h 4757924"/>
                  <a:gd name="connsiteX6" fmla="*/ 41023 w 4784614"/>
                  <a:gd name="connsiteY6" fmla="*/ 3037600 h 4757924"/>
                  <a:gd name="connsiteX7" fmla="*/ 507755 w 4784614"/>
                  <a:gd name="connsiteY7" fmla="*/ 676805 h 4757924"/>
                  <a:gd name="connsiteX8" fmla="*/ 2558783 w 4784614"/>
                  <a:gd name="connsiteY8" fmla="*/ 525 h 4757924"/>
                  <a:gd name="connsiteX0" fmla="*/ 2558783 w 4784614"/>
                  <a:gd name="connsiteY0" fmla="*/ 408 h 4757807"/>
                  <a:gd name="connsiteX1" fmla="*/ 3907953 w 4784614"/>
                  <a:gd name="connsiteY1" fmla="*/ 443183 h 4757807"/>
                  <a:gd name="connsiteX2" fmla="*/ 4760478 w 4784614"/>
                  <a:gd name="connsiteY2" fmla="*/ 1709485 h 4757807"/>
                  <a:gd name="connsiteX3" fmla="*/ 4475600 w 4784614"/>
                  <a:gd name="connsiteY3" fmla="*/ 3612666 h 4757807"/>
                  <a:gd name="connsiteX4" fmla="*/ 3444435 w 4784614"/>
                  <a:gd name="connsiteY4" fmla="*/ 4648434 h 4757807"/>
                  <a:gd name="connsiteX5" fmla="*/ 1099105 w 4784614"/>
                  <a:gd name="connsiteY5" fmla="*/ 4460815 h 4757807"/>
                  <a:gd name="connsiteX6" fmla="*/ 41023 w 4784614"/>
                  <a:gd name="connsiteY6" fmla="*/ 3037483 h 4757807"/>
                  <a:gd name="connsiteX7" fmla="*/ 507755 w 4784614"/>
                  <a:gd name="connsiteY7" fmla="*/ 676688 h 4757807"/>
                  <a:gd name="connsiteX8" fmla="*/ 2558783 w 4784614"/>
                  <a:gd name="connsiteY8" fmla="*/ 408 h 4757807"/>
                  <a:gd name="connsiteX0" fmla="*/ 2675744 w 4786788"/>
                  <a:gd name="connsiteY0" fmla="*/ 250 h 4954478"/>
                  <a:gd name="connsiteX1" fmla="*/ 3910127 w 4786788"/>
                  <a:gd name="connsiteY1" fmla="*/ 639854 h 4954478"/>
                  <a:gd name="connsiteX2" fmla="*/ 4762652 w 4786788"/>
                  <a:gd name="connsiteY2" fmla="*/ 1906156 h 4954478"/>
                  <a:gd name="connsiteX3" fmla="*/ 4477774 w 4786788"/>
                  <a:gd name="connsiteY3" fmla="*/ 3809337 h 4954478"/>
                  <a:gd name="connsiteX4" fmla="*/ 3446609 w 4786788"/>
                  <a:gd name="connsiteY4" fmla="*/ 4845105 h 4954478"/>
                  <a:gd name="connsiteX5" fmla="*/ 1101279 w 4786788"/>
                  <a:gd name="connsiteY5" fmla="*/ 4657486 h 4954478"/>
                  <a:gd name="connsiteX6" fmla="*/ 43197 w 4786788"/>
                  <a:gd name="connsiteY6" fmla="*/ 3234154 h 4954478"/>
                  <a:gd name="connsiteX7" fmla="*/ 509929 w 4786788"/>
                  <a:gd name="connsiteY7" fmla="*/ 873359 h 4954478"/>
                  <a:gd name="connsiteX8" fmla="*/ 2675744 w 4786788"/>
                  <a:gd name="connsiteY8" fmla="*/ 250 h 4954478"/>
                  <a:gd name="connsiteX0" fmla="*/ 2675744 w 4786788"/>
                  <a:gd name="connsiteY0" fmla="*/ 250 h 4954478"/>
                  <a:gd name="connsiteX1" fmla="*/ 3910127 w 4786788"/>
                  <a:gd name="connsiteY1" fmla="*/ 639854 h 4954478"/>
                  <a:gd name="connsiteX2" fmla="*/ 4762652 w 4786788"/>
                  <a:gd name="connsiteY2" fmla="*/ 1906156 h 4954478"/>
                  <a:gd name="connsiteX3" fmla="*/ 4477774 w 4786788"/>
                  <a:gd name="connsiteY3" fmla="*/ 3809337 h 4954478"/>
                  <a:gd name="connsiteX4" fmla="*/ 3446609 w 4786788"/>
                  <a:gd name="connsiteY4" fmla="*/ 4845105 h 4954478"/>
                  <a:gd name="connsiteX5" fmla="*/ 1101279 w 4786788"/>
                  <a:gd name="connsiteY5" fmla="*/ 4657486 h 4954478"/>
                  <a:gd name="connsiteX6" fmla="*/ 43197 w 4786788"/>
                  <a:gd name="connsiteY6" fmla="*/ 3234154 h 4954478"/>
                  <a:gd name="connsiteX7" fmla="*/ 509929 w 4786788"/>
                  <a:gd name="connsiteY7" fmla="*/ 873359 h 4954478"/>
                  <a:gd name="connsiteX8" fmla="*/ 2675744 w 4786788"/>
                  <a:gd name="connsiteY8" fmla="*/ 250 h 4954478"/>
                  <a:gd name="connsiteX0" fmla="*/ 2675744 w 4786788"/>
                  <a:gd name="connsiteY0" fmla="*/ 290 h 4954518"/>
                  <a:gd name="connsiteX1" fmla="*/ 3910127 w 4786788"/>
                  <a:gd name="connsiteY1" fmla="*/ 639894 h 4954518"/>
                  <a:gd name="connsiteX2" fmla="*/ 4762652 w 4786788"/>
                  <a:gd name="connsiteY2" fmla="*/ 1906196 h 4954518"/>
                  <a:gd name="connsiteX3" fmla="*/ 4477774 w 4786788"/>
                  <a:gd name="connsiteY3" fmla="*/ 3809377 h 4954518"/>
                  <a:gd name="connsiteX4" fmla="*/ 3446609 w 4786788"/>
                  <a:gd name="connsiteY4" fmla="*/ 4845145 h 4954518"/>
                  <a:gd name="connsiteX5" fmla="*/ 1101279 w 4786788"/>
                  <a:gd name="connsiteY5" fmla="*/ 4657526 h 4954518"/>
                  <a:gd name="connsiteX6" fmla="*/ 43197 w 4786788"/>
                  <a:gd name="connsiteY6" fmla="*/ 3234194 h 4954518"/>
                  <a:gd name="connsiteX7" fmla="*/ 509929 w 4786788"/>
                  <a:gd name="connsiteY7" fmla="*/ 873399 h 4954518"/>
                  <a:gd name="connsiteX8" fmla="*/ 2675744 w 4786788"/>
                  <a:gd name="connsiteY8" fmla="*/ 290 h 4954518"/>
                  <a:gd name="connsiteX0" fmla="*/ 2675744 w 4786788"/>
                  <a:gd name="connsiteY0" fmla="*/ 326 h 4954554"/>
                  <a:gd name="connsiteX1" fmla="*/ 3990884 w 4786788"/>
                  <a:gd name="connsiteY1" fmla="*/ 591130 h 4954554"/>
                  <a:gd name="connsiteX2" fmla="*/ 4762652 w 4786788"/>
                  <a:gd name="connsiteY2" fmla="*/ 1906232 h 4954554"/>
                  <a:gd name="connsiteX3" fmla="*/ 4477774 w 4786788"/>
                  <a:gd name="connsiteY3" fmla="*/ 3809413 h 4954554"/>
                  <a:gd name="connsiteX4" fmla="*/ 3446609 w 4786788"/>
                  <a:gd name="connsiteY4" fmla="*/ 4845181 h 4954554"/>
                  <a:gd name="connsiteX5" fmla="*/ 1101279 w 4786788"/>
                  <a:gd name="connsiteY5" fmla="*/ 4657562 h 4954554"/>
                  <a:gd name="connsiteX6" fmla="*/ 43197 w 4786788"/>
                  <a:gd name="connsiteY6" fmla="*/ 3234230 h 4954554"/>
                  <a:gd name="connsiteX7" fmla="*/ 509929 w 4786788"/>
                  <a:gd name="connsiteY7" fmla="*/ 873435 h 4954554"/>
                  <a:gd name="connsiteX8" fmla="*/ 2675744 w 4786788"/>
                  <a:gd name="connsiteY8" fmla="*/ 326 h 4954554"/>
                  <a:gd name="connsiteX0" fmla="*/ 2662196 w 4773240"/>
                  <a:gd name="connsiteY0" fmla="*/ 326 h 4954554"/>
                  <a:gd name="connsiteX1" fmla="*/ 3977336 w 4773240"/>
                  <a:gd name="connsiteY1" fmla="*/ 591130 h 4954554"/>
                  <a:gd name="connsiteX2" fmla="*/ 4749104 w 4773240"/>
                  <a:gd name="connsiteY2" fmla="*/ 1906232 h 4954554"/>
                  <a:gd name="connsiteX3" fmla="*/ 4464226 w 4773240"/>
                  <a:gd name="connsiteY3" fmla="*/ 3809413 h 4954554"/>
                  <a:gd name="connsiteX4" fmla="*/ 3433061 w 4773240"/>
                  <a:gd name="connsiteY4" fmla="*/ 4845181 h 4954554"/>
                  <a:gd name="connsiteX5" fmla="*/ 1087731 w 4773240"/>
                  <a:gd name="connsiteY5" fmla="*/ 4657562 h 4954554"/>
                  <a:gd name="connsiteX6" fmla="*/ 29649 w 4773240"/>
                  <a:gd name="connsiteY6" fmla="*/ 3234230 h 4954554"/>
                  <a:gd name="connsiteX7" fmla="*/ 640977 w 4773240"/>
                  <a:gd name="connsiteY7" fmla="*/ 730117 h 4954554"/>
                  <a:gd name="connsiteX8" fmla="*/ 2662196 w 4773240"/>
                  <a:gd name="connsiteY8" fmla="*/ 326 h 4954554"/>
                  <a:gd name="connsiteX0" fmla="*/ 2664762 w 4775806"/>
                  <a:gd name="connsiteY0" fmla="*/ 326 h 4954554"/>
                  <a:gd name="connsiteX1" fmla="*/ 3979902 w 4775806"/>
                  <a:gd name="connsiteY1" fmla="*/ 591130 h 4954554"/>
                  <a:gd name="connsiteX2" fmla="*/ 4751670 w 4775806"/>
                  <a:gd name="connsiteY2" fmla="*/ 1906232 h 4954554"/>
                  <a:gd name="connsiteX3" fmla="*/ 4466792 w 4775806"/>
                  <a:gd name="connsiteY3" fmla="*/ 3809413 h 4954554"/>
                  <a:gd name="connsiteX4" fmla="*/ 3435627 w 4775806"/>
                  <a:gd name="connsiteY4" fmla="*/ 4845181 h 4954554"/>
                  <a:gd name="connsiteX5" fmla="*/ 1090297 w 4775806"/>
                  <a:gd name="connsiteY5" fmla="*/ 4657562 h 4954554"/>
                  <a:gd name="connsiteX6" fmla="*/ 32215 w 4775806"/>
                  <a:gd name="connsiteY6" fmla="*/ 3234230 h 4954554"/>
                  <a:gd name="connsiteX7" fmla="*/ 607899 w 4775806"/>
                  <a:gd name="connsiteY7" fmla="*/ 806182 h 4954554"/>
                  <a:gd name="connsiteX8" fmla="*/ 2664762 w 4775806"/>
                  <a:gd name="connsiteY8" fmla="*/ 326 h 4954554"/>
                  <a:gd name="connsiteX0" fmla="*/ 2673549 w 4784593"/>
                  <a:gd name="connsiteY0" fmla="*/ 326 h 4954554"/>
                  <a:gd name="connsiteX1" fmla="*/ 3988689 w 4784593"/>
                  <a:gd name="connsiteY1" fmla="*/ 591130 h 4954554"/>
                  <a:gd name="connsiteX2" fmla="*/ 4760457 w 4784593"/>
                  <a:gd name="connsiteY2" fmla="*/ 1906232 h 4954554"/>
                  <a:gd name="connsiteX3" fmla="*/ 4475579 w 4784593"/>
                  <a:gd name="connsiteY3" fmla="*/ 3809413 h 4954554"/>
                  <a:gd name="connsiteX4" fmla="*/ 3444414 w 4784593"/>
                  <a:gd name="connsiteY4" fmla="*/ 4845181 h 4954554"/>
                  <a:gd name="connsiteX5" fmla="*/ 1099084 w 4784593"/>
                  <a:gd name="connsiteY5" fmla="*/ 4657562 h 4954554"/>
                  <a:gd name="connsiteX6" fmla="*/ 41002 w 4784593"/>
                  <a:gd name="connsiteY6" fmla="*/ 3234230 h 4954554"/>
                  <a:gd name="connsiteX7" fmla="*/ 616686 w 4784593"/>
                  <a:gd name="connsiteY7" fmla="*/ 806182 h 4954554"/>
                  <a:gd name="connsiteX8" fmla="*/ 2673549 w 4784593"/>
                  <a:gd name="connsiteY8" fmla="*/ 326 h 4954554"/>
                  <a:gd name="connsiteX0" fmla="*/ 2649000 w 4760044"/>
                  <a:gd name="connsiteY0" fmla="*/ 326 h 4964273"/>
                  <a:gd name="connsiteX1" fmla="*/ 3964140 w 4760044"/>
                  <a:gd name="connsiteY1" fmla="*/ 591130 h 4964273"/>
                  <a:gd name="connsiteX2" fmla="*/ 4735908 w 4760044"/>
                  <a:gd name="connsiteY2" fmla="*/ 1906232 h 4964273"/>
                  <a:gd name="connsiteX3" fmla="*/ 4451030 w 4760044"/>
                  <a:gd name="connsiteY3" fmla="*/ 3809413 h 4964273"/>
                  <a:gd name="connsiteX4" fmla="*/ 3419865 w 4760044"/>
                  <a:gd name="connsiteY4" fmla="*/ 4845181 h 4964273"/>
                  <a:gd name="connsiteX5" fmla="*/ 1074535 w 4760044"/>
                  <a:gd name="connsiteY5" fmla="*/ 4657562 h 4964273"/>
                  <a:gd name="connsiteX6" fmla="*/ 33359 w 4760044"/>
                  <a:gd name="connsiteY6" fmla="*/ 2995991 h 4964273"/>
                  <a:gd name="connsiteX7" fmla="*/ 592137 w 4760044"/>
                  <a:gd name="connsiteY7" fmla="*/ 806182 h 4964273"/>
                  <a:gd name="connsiteX8" fmla="*/ 2649000 w 4760044"/>
                  <a:gd name="connsiteY8" fmla="*/ 326 h 4964273"/>
                  <a:gd name="connsiteX0" fmla="*/ 2649000 w 4760044"/>
                  <a:gd name="connsiteY0" fmla="*/ 300 h 4964247"/>
                  <a:gd name="connsiteX1" fmla="*/ 3813909 w 4760044"/>
                  <a:gd name="connsiteY1" fmla="*/ 619239 h 4964247"/>
                  <a:gd name="connsiteX2" fmla="*/ 4735908 w 4760044"/>
                  <a:gd name="connsiteY2" fmla="*/ 1906206 h 4964247"/>
                  <a:gd name="connsiteX3" fmla="*/ 4451030 w 4760044"/>
                  <a:gd name="connsiteY3" fmla="*/ 3809387 h 4964247"/>
                  <a:gd name="connsiteX4" fmla="*/ 3419865 w 4760044"/>
                  <a:gd name="connsiteY4" fmla="*/ 4845155 h 4964247"/>
                  <a:gd name="connsiteX5" fmla="*/ 1074535 w 4760044"/>
                  <a:gd name="connsiteY5" fmla="*/ 4657536 h 4964247"/>
                  <a:gd name="connsiteX6" fmla="*/ 33359 w 4760044"/>
                  <a:gd name="connsiteY6" fmla="*/ 2995965 h 4964247"/>
                  <a:gd name="connsiteX7" fmla="*/ 592137 w 4760044"/>
                  <a:gd name="connsiteY7" fmla="*/ 806156 h 4964247"/>
                  <a:gd name="connsiteX8" fmla="*/ 2649000 w 4760044"/>
                  <a:gd name="connsiteY8" fmla="*/ 300 h 4964247"/>
                  <a:gd name="connsiteX0" fmla="*/ 2649000 w 4849477"/>
                  <a:gd name="connsiteY0" fmla="*/ -2 h 4963945"/>
                  <a:gd name="connsiteX1" fmla="*/ 4735908 w 4849477"/>
                  <a:gd name="connsiteY1" fmla="*/ 1905904 h 4963945"/>
                  <a:gd name="connsiteX2" fmla="*/ 4451030 w 4849477"/>
                  <a:gd name="connsiteY2" fmla="*/ 3809085 h 4963945"/>
                  <a:gd name="connsiteX3" fmla="*/ 3419865 w 4849477"/>
                  <a:gd name="connsiteY3" fmla="*/ 4844853 h 4963945"/>
                  <a:gd name="connsiteX4" fmla="*/ 1074535 w 4849477"/>
                  <a:gd name="connsiteY4" fmla="*/ 4657234 h 4963945"/>
                  <a:gd name="connsiteX5" fmla="*/ 33359 w 4849477"/>
                  <a:gd name="connsiteY5" fmla="*/ 2995663 h 4963945"/>
                  <a:gd name="connsiteX6" fmla="*/ 592137 w 4849477"/>
                  <a:gd name="connsiteY6" fmla="*/ 805854 h 4963945"/>
                  <a:gd name="connsiteX7" fmla="*/ 2649000 w 4849477"/>
                  <a:gd name="connsiteY7" fmla="*/ -2 h 4963945"/>
                  <a:gd name="connsiteX0" fmla="*/ 2649000 w 4859466"/>
                  <a:gd name="connsiteY0" fmla="*/ -2 h 5536260"/>
                  <a:gd name="connsiteX1" fmla="*/ 4735908 w 4859466"/>
                  <a:gd name="connsiteY1" fmla="*/ 1905904 h 5536260"/>
                  <a:gd name="connsiteX2" fmla="*/ 4451030 w 4859466"/>
                  <a:gd name="connsiteY2" fmla="*/ 3809085 h 5536260"/>
                  <a:gd name="connsiteX3" fmla="*/ 3067466 w 4859466"/>
                  <a:gd name="connsiteY3" fmla="*/ 5491001 h 5536260"/>
                  <a:gd name="connsiteX4" fmla="*/ 1074535 w 4859466"/>
                  <a:gd name="connsiteY4" fmla="*/ 4657234 h 5536260"/>
                  <a:gd name="connsiteX5" fmla="*/ 33359 w 4859466"/>
                  <a:gd name="connsiteY5" fmla="*/ 2995663 h 5536260"/>
                  <a:gd name="connsiteX6" fmla="*/ 592137 w 4859466"/>
                  <a:gd name="connsiteY6" fmla="*/ 805854 h 5536260"/>
                  <a:gd name="connsiteX7" fmla="*/ 2649000 w 4859466"/>
                  <a:gd name="connsiteY7" fmla="*/ -2 h 5536260"/>
                  <a:gd name="connsiteX0" fmla="*/ 2780481 w 4861205"/>
                  <a:gd name="connsiteY0" fmla="*/ -2 h 5864449"/>
                  <a:gd name="connsiteX1" fmla="*/ 4737647 w 4861205"/>
                  <a:gd name="connsiteY1" fmla="*/ 2234093 h 5864449"/>
                  <a:gd name="connsiteX2" fmla="*/ 4452769 w 4861205"/>
                  <a:gd name="connsiteY2" fmla="*/ 4137274 h 5864449"/>
                  <a:gd name="connsiteX3" fmla="*/ 3069205 w 4861205"/>
                  <a:gd name="connsiteY3" fmla="*/ 5819190 h 5864449"/>
                  <a:gd name="connsiteX4" fmla="*/ 1076274 w 4861205"/>
                  <a:gd name="connsiteY4" fmla="*/ 4985423 h 5864449"/>
                  <a:gd name="connsiteX5" fmla="*/ 35098 w 4861205"/>
                  <a:gd name="connsiteY5" fmla="*/ 3323852 h 5864449"/>
                  <a:gd name="connsiteX6" fmla="*/ 593876 w 4861205"/>
                  <a:gd name="connsiteY6" fmla="*/ 1134043 h 5864449"/>
                  <a:gd name="connsiteX7" fmla="*/ 2780481 w 4861205"/>
                  <a:gd name="connsiteY7" fmla="*/ -2 h 5864449"/>
                  <a:gd name="connsiteX0" fmla="*/ 2289077 w 4369801"/>
                  <a:gd name="connsiteY0" fmla="*/ -2 h 5893101"/>
                  <a:gd name="connsiteX1" fmla="*/ 4246243 w 4369801"/>
                  <a:gd name="connsiteY1" fmla="*/ 2234093 h 5893101"/>
                  <a:gd name="connsiteX2" fmla="*/ 3961365 w 4369801"/>
                  <a:gd name="connsiteY2" fmla="*/ 4137274 h 5893101"/>
                  <a:gd name="connsiteX3" fmla="*/ 2577801 w 4369801"/>
                  <a:gd name="connsiteY3" fmla="*/ 5819190 h 5893101"/>
                  <a:gd name="connsiteX4" fmla="*/ 584870 w 4369801"/>
                  <a:gd name="connsiteY4" fmla="*/ 4985423 h 5893101"/>
                  <a:gd name="connsiteX5" fmla="*/ 102472 w 4369801"/>
                  <a:gd name="connsiteY5" fmla="*/ 1134043 h 5893101"/>
                  <a:gd name="connsiteX6" fmla="*/ 2289077 w 4369801"/>
                  <a:gd name="connsiteY6" fmla="*/ -2 h 5893101"/>
                  <a:gd name="connsiteX0" fmla="*/ 2352777 w 4433501"/>
                  <a:gd name="connsiteY0" fmla="*/ -2 h 5854124"/>
                  <a:gd name="connsiteX1" fmla="*/ 4309943 w 4433501"/>
                  <a:gd name="connsiteY1" fmla="*/ 2234093 h 5854124"/>
                  <a:gd name="connsiteX2" fmla="*/ 4025065 w 4433501"/>
                  <a:gd name="connsiteY2" fmla="*/ 4137274 h 5854124"/>
                  <a:gd name="connsiteX3" fmla="*/ 2641501 w 4433501"/>
                  <a:gd name="connsiteY3" fmla="*/ 5819190 h 5854124"/>
                  <a:gd name="connsiteX4" fmla="*/ 430809 w 4433501"/>
                  <a:gd name="connsiteY4" fmla="*/ 4389642 h 5854124"/>
                  <a:gd name="connsiteX5" fmla="*/ 166172 w 4433501"/>
                  <a:gd name="connsiteY5" fmla="*/ 1134043 h 5854124"/>
                  <a:gd name="connsiteX6" fmla="*/ 2352777 w 4433501"/>
                  <a:gd name="connsiteY6" fmla="*/ -2 h 5854124"/>
                  <a:gd name="connsiteX0" fmla="*/ 2193618 w 4274342"/>
                  <a:gd name="connsiteY0" fmla="*/ -2 h 5850779"/>
                  <a:gd name="connsiteX1" fmla="*/ 4150784 w 4274342"/>
                  <a:gd name="connsiteY1" fmla="*/ 2234093 h 5850779"/>
                  <a:gd name="connsiteX2" fmla="*/ 3865906 w 4274342"/>
                  <a:gd name="connsiteY2" fmla="*/ 4137274 h 5850779"/>
                  <a:gd name="connsiteX3" fmla="*/ 2482342 w 4274342"/>
                  <a:gd name="connsiteY3" fmla="*/ 5819190 h 5850779"/>
                  <a:gd name="connsiteX4" fmla="*/ 271650 w 4274342"/>
                  <a:gd name="connsiteY4" fmla="*/ 4389642 h 5850779"/>
                  <a:gd name="connsiteX5" fmla="*/ 247914 w 4274342"/>
                  <a:gd name="connsiteY5" fmla="*/ 1846756 h 5850779"/>
                  <a:gd name="connsiteX6" fmla="*/ 2193618 w 4274342"/>
                  <a:gd name="connsiteY6" fmla="*/ -2 h 5850779"/>
                  <a:gd name="connsiteX0" fmla="*/ 1967294 w 4267345"/>
                  <a:gd name="connsiteY0" fmla="*/ -3 h 5416782"/>
                  <a:gd name="connsiteX1" fmla="*/ 4137681 w 4267345"/>
                  <a:gd name="connsiteY1" fmla="*/ 1800096 h 5416782"/>
                  <a:gd name="connsiteX2" fmla="*/ 3852803 w 4267345"/>
                  <a:gd name="connsiteY2" fmla="*/ 3703277 h 5416782"/>
                  <a:gd name="connsiteX3" fmla="*/ 2469239 w 4267345"/>
                  <a:gd name="connsiteY3" fmla="*/ 5385193 h 5416782"/>
                  <a:gd name="connsiteX4" fmla="*/ 258547 w 4267345"/>
                  <a:gd name="connsiteY4" fmla="*/ 3955645 h 5416782"/>
                  <a:gd name="connsiteX5" fmla="*/ 234811 w 4267345"/>
                  <a:gd name="connsiteY5" fmla="*/ 1412759 h 5416782"/>
                  <a:gd name="connsiteX6" fmla="*/ 1967294 w 4267345"/>
                  <a:gd name="connsiteY6" fmla="*/ -3 h 5416782"/>
                  <a:gd name="connsiteX0" fmla="*/ 1967294 w 3964997"/>
                  <a:gd name="connsiteY0" fmla="*/ -3 h 5416782"/>
                  <a:gd name="connsiteX1" fmla="*/ 3668011 w 3964997"/>
                  <a:gd name="connsiteY1" fmla="*/ 1478862 h 5416782"/>
                  <a:gd name="connsiteX2" fmla="*/ 3852803 w 3964997"/>
                  <a:gd name="connsiteY2" fmla="*/ 3703277 h 5416782"/>
                  <a:gd name="connsiteX3" fmla="*/ 2469239 w 3964997"/>
                  <a:gd name="connsiteY3" fmla="*/ 5385193 h 5416782"/>
                  <a:gd name="connsiteX4" fmla="*/ 258547 w 3964997"/>
                  <a:gd name="connsiteY4" fmla="*/ 3955645 h 5416782"/>
                  <a:gd name="connsiteX5" fmla="*/ 234811 w 3964997"/>
                  <a:gd name="connsiteY5" fmla="*/ 1412759 h 5416782"/>
                  <a:gd name="connsiteX6" fmla="*/ 1967294 w 3964997"/>
                  <a:gd name="connsiteY6" fmla="*/ -3 h 541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4997" h="5416782">
                    <a:moveTo>
                      <a:pt x="1967294" y="-3"/>
                    </a:moveTo>
                    <a:cubicBezTo>
                      <a:pt x="2657922" y="183339"/>
                      <a:pt x="3353760" y="861649"/>
                      <a:pt x="3668011" y="1478862"/>
                    </a:cubicBezTo>
                    <a:cubicBezTo>
                      <a:pt x="3982262" y="2096075"/>
                      <a:pt x="4052598" y="3052222"/>
                      <a:pt x="3852803" y="3703277"/>
                    </a:cubicBezTo>
                    <a:cubicBezTo>
                      <a:pt x="3653008" y="4354332"/>
                      <a:pt x="2782065" y="5270224"/>
                      <a:pt x="2469239" y="5385193"/>
                    </a:cubicBezTo>
                    <a:cubicBezTo>
                      <a:pt x="1758393" y="5606258"/>
                      <a:pt x="630952" y="4617717"/>
                      <a:pt x="258547" y="3955645"/>
                    </a:cubicBezTo>
                    <a:cubicBezTo>
                      <a:pt x="-113858" y="3293573"/>
                      <a:pt x="-49980" y="2072034"/>
                      <a:pt x="234811" y="1412759"/>
                    </a:cubicBezTo>
                    <a:cubicBezTo>
                      <a:pt x="519602" y="753484"/>
                      <a:pt x="1314621" y="30745"/>
                      <a:pt x="1967294" y="-3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36749345-8BE9-AAA2-049B-7B602BC13F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20478977">
                <a:off x="9666686" y="4390925"/>
                <a:ext cx="351312" cy="354664"/>
              </a:xfrm>
              <a:custGeom>
                <a:avLst/>
                <a:gdLst>
                  <a:gd name="connsiteX0" fmla="*/ 2531073 w 4828010"/>
                  <a:gd name="connsiteY0" fmla="*/ 0 h 4873559"/>
                  <a:gd name="connsiteX1" fmla="*/ 3937963 w 4828010"/>
                  <a:gd name="connsiteY1" fmla="*/ 437433 h 4873559"/>
                  <a:gd name="connsiteX2" fmla="*/ 4806231 w 4828010"/>
                  <a:gd name="connsiteY2" fmla="*/ 1773180 h 4873559"/>
                  <a:gd name="connsiteX3" fmla="*/ 4448644 w 4828010"/>
                  <a:gd name="connsiteY3" fmla="*/ 3933235 h 4873559"/>
                  <a:gd name="connsiteX4" fmla="*/ 3192542 w 4828010"/>
                  <a:gd name="connsiteY4" fmla="*/ 4716168 h 4873559"/>
                  <a:gd name="connsiteX5" fmla="*/ 937448 w 4828010"/>
                  <a:gd name="connsiteY5" fmla="*/ 4547691 h 4873559"/>
                  <a:gd name="connsiteX6" fmla="*/ 12348 w 4828010"/>
                  <a:gd name="connsiteY6" fmla="*/ 3026750 h 4873559"/>
                  <a:gd name="connsiteX7" fmla="*/ 553508 w 4828010"/>
                  <a:gd name="connsiteY7" fmla="*/ 740383 h 4873559"/>
                  <a:gd name="connsiteX8" fmla="*/ 2531073 w 4828010"/>
                  <a:gd name="connsiteY8" fmla="*/ 0 h 4873559"/>
                  <a:gd name="connsiteX0" fmla="*/ 2531073 w 4828010"/>
                  <a:gd name="connsiteY0" fmla="*/ 0 h 4853896"/>
                  <a:gd name="connsiteX1" fmla="*/ 3937963 w 4828010"/>
                  <a:gd name="connsiteY1" fmla="*/ 437433 h 4853896"/>
                  <a:gd name="connsiteX2" fmla="*/ 4806231 w 4828010"/>
                  <a:gd name="connsiteY2" fmla="*/ 1773180 h 4853896"/>
                  <a:gd name="connsiteX3" fmla="*/ 4448644 w 4828010"/>
                  <a:gd name="connsiteY3" fmla="*/ 3933235 h 4853896"/>
                  <a:gd name="connsiteX4" fmla="*/ 3192542 w 4828010"/>
                  <a:gd name="connsiteY4" fmla="*/ 4716168 h 4853896"/>
                  <a:gd name="connsiteX5" fmla="*/ 1075671 w 4828010"/>
                  <a:gd name="connsiteY5" fmla="*/ 4473263 h 4853896"/>
                  <a:gd name="connsiteX6" fmla="*/ 12348 w 4828010"/>
                  <a:gd name="connsiteY6" fmla="*/ 3026750 h 4853896"/>
                  <a:gd name="connsiteX7" fmla="*/ 553508 w 4828010"/>
                  <a:gd name="connsiteY7" fmla="*/ 740383 h 4853896"/>
                  <a:gd name="connsiteX8" fmla="*/ 2531073 w 4828010"/>
                  <a:gd name="connsiteY8" fmla="*/ 0 h 4853896"/>
                  <a:gd name="connsiteX0" fmla="*/ 2531073 w 4828010"/>
                  <a:gd name="connsiteY0" fmla="*/ 0 h 4852652"/>
                  <a:gd name="connsiteX1" fmla="*/ 3937963 w 4828010"/>
                  <a:gd name="connsiteY1" fmla="*/ 437433 h 4852652"/>
                  <a:gd name="connsiteX2" fmla="*/ 4806231 w 4828010"/>
                  <a:gd name="connsiteY2" fmla="*/ 1773180 h 4852652"/>
                  <a:gd name="connsiteX3" fmla="*/ 4448644 w 4828010"/>
                  <a:gd name="connsiteY3" fmla="*/ 3933235 h 4852652"/>
                  <a:gd name="connsiteX4" fmla="*/ 3192542 w 4828010"/>
                  <a:gd name="connsiteY4" fmla="*/ 4716168 h 4852652"/>
                  <a:gd name="connsiteX5" fmla="*/ 1160732 w 4828010"/>
                  <a:gd name="connsiteY5" fmla="*/ 4467947 h 4852652"/>
                  <a:gd name="connsiteX6" fmla="*/ 12348 w 4828010"/>
                  <a:gd name="connsiteY6" fmla="*/ 3026750 h 4852652"/>
                  <a:gd name="connsiteX7" fmla="*/ 553508 w 4828010"/>
                  <a:gd name="connsiteY7" fmla="*/ 740383 h 4852652"/>
                  <a:gd name="connsiteX8" fmla="*/ 2531073 w 4828010"/>
                  <a:gd name="connsiteY8" fmla="*/ 0 h 4852652"/>
                  <a:gd name="connsiteX0" fmla="*/ 2531073 w 4828010"/>
                  <a:gd name="connsiteY0" fmla="*/ 0 h 4852652"/>
                  <a:gd name="connsiteX1" fmla="*/ 3937963 w 4828010"/>
                  <a:gd name="connsiteY1" fmla="*/ 437433 h 4852652"/>
                  <a:gd name="connsiteX2" fmla="*/ 4806231 w 4828010"/>
                  <a:gd name="connsiteY2" fmla="*/ 1773180 h 4852652"/>
                  <a:gd name="connsiteX3" fmla="*/ 4448644 w 4828010"/>
                  <a:gd name="connsiteY3" fmla="*/ 3933235 h 4852652"/>
                  <a:gd name="connsiteX4" fmla="*/ 3192542 w 4828010"/>
                  <a:gd name="connsiteY4" fmla="*/ 4716168 h 4852652"/>
                  <a:gd name="connsiteX5" fmla="*/ 1160732 w 4828010"/>
                  <a:gd name="connsiteY5" fmla="*/ 4467947 h 4852652"/>
                  <a:gd name="connsiteX6" fmla="*/ 12348 w 4828010"/>
                  <a:gd name="connsiteY6" fmla="*/ 3026750 h 4852652"/>
                  <a:gd name="connsiteX7" fmla="*/ 553508 w 4828010"/>
                  <a:gd name="connsiteY7" fmla="*/ 740383 h 4852652"/>
                  <a:gd name="connsiteX8" fmla="*/ 2531073 w 4828010"/>
                  <a:gd name="connsiteY8" fmla="*/ 0 h 4852652"/>
                  <a:gd name="connsiteX0" fmla="*/ 2460239 w 4757176"/>
                  <a:gd name="connsiteY0" fmla="*/ 0 h 4850182"/>
                  <a:gd name="connsiteX1" fmla="*/ 3867129 w 4757176"/>
                  <a:gd name="connsiteY1" fmla="*/ 437433 h 4850182"/>
                  <a:gd name="connsiteX2" fmla="*/ 4735397 w 4757176"/>
                  <a:gd name="connsiteY2" fmla="*/ 1773180 h 4850182"/>
                  <a:gd name="connsiteX3" fmla="*/ 4377810 w 4757176"/>
                  <a:gd name="connsiteY3" fmla="*/ 3933235 h 4850182"/>
                  <a:gd name="connsiteX4" fmla="*/ 3121708 w 4757176"/>
                  <a:gd name="connsiteY4" fmla="*/ 4716168 h 4850182"/>
                  <a:gd name="connsiteX5" fmla="*/ 1089898 w 4757176"/>
                  <a:gd name="connsiteY5" fmla="*/ 4467947 h 4850182"/>
                  <a:gd name="connsiteX6" fmla="*/ 15942 w 4757176"/>
                  <a:gd name="connsiteY6" fmla="*/ 3101178 h 4850182"/>
                  <a:gd name="connsiteX7" fmla="*/ 482674 w 4757176"/>
                  <a:gd name="connsiteY7" fmla="*/ 740383 h 4850182"/>
                  <a:gd name="connsiteX8" fmla="*/ 2460239 w 4757176"/>
                  <a:gd name="connsiteY8" fmla="*/ 0 h 4850182"/>
                  <a:gd name="connsiteX0" fmla="*/ 2460239 w 4757176"/>
                  <a:gd name="connsiteY0" fmla="*/ 0 h 4850182"/>
                  <a:gd name="connsiteX1" fmla="*/ 3867129 w 4757176"/>
                  <a:gd name="connsiteY1" fmla="*/ 437433 h 4850182"/>
                  <a:gd name="connsiteX2" fmla="*/ 4735397 w 4757176"/>
                  <a:gd name="connsiteY2" fmla="*/ 1773180 h 4850182"/>
                  <a:gd name="connsiteX3" fmla="*/ 4377810 w 4757176"/>
                  <a:gd name="connsiteY3" fmla="*/ 3933235 h 4850182"/>
                  <a:gd name="connsiteX4" fmla="*/ 3121708 w 4757176"/>
                  <a:gd name="connsiteY4" fmla="*/ 4716168 h 4850182"/>
                  <a:gd name="connsiteX5" fmla="*/ 1089898 w 4757176"/>
                  <a:gd name="connsiteY5" fmla="*/ 4467947 h 4850182"/>
                  <a:gd name="connsiteX6" fmla="*/ 15942 w 4757176"/>
                  <a:gd name="connsiteY6" fmla="*/ 3101178 h 4850182"/>
                  <a:gd name="connsiteX7" fmla="*/ 482674 w 4757176"/>
                  <a:gd name="connsiteY7" fmla="*/ 740383 h 4850182"/>
                  <a:gd name="connsiteX8" fmla="*/ 2460239 w 4757176"/>
                  <a:gd name="connsiteY8" fmla="*/ 0 h 4850182"/>
                  <a:gd name="connsiteX0" fmla="*/ 2484014 w 4780951"/>
                  <a:gd name="connsiteY0" fmla="*/ 0 h 4850182"/>
                  <a:gd name="connsiteX1" fmla="*/ 3890904 w 4780951"/>
                  <a:gd name="connsiteY1" fmla="*/ 437433 h 4850182"/>
                  <a:gd name="connsiteX2" fmla="*/ 4759172 w 4780951"/>
                  <a:gd name="connsiteY2" fmla="*/ 1773180 h 4850182"/>
                  <a:gd name="connsiteX3" fmla="*/ 4401585 w 4780951"/>
                  <a:gd name="connsiteY3" fmla="*/ 3933235 h 4850182"/>
                  <a:gd name="connsiteX4" fmla="*/ 3145483 w 4780951"/>
                  <a:gd name="connsiteY4" fmla="*/ 4716168 h 4850182"/>
                  <a:gd name="connsiteX5" fmla="*/ 1113673 w 4780951"/>
                  <a:gd name="connsiteY5" fmla="*/ 4467947 h 4850182"/>
                  <a:gd name="connsiteX6" fmla="*/ 39717 w 4780951"/>
                  <a:gd name="connsiteY6" fmla="*/ 3101178 h 4850182"/>
                  <a:gd name="connsiteX7" fmla="*/ 506449 w 4780951"/>
                  <a:gd name="connsiteY7" fmla="*/ 740383 h 4850182"/>
                  <a:gd name="connsiteX8" fmla="*/ 2484014 w 4780951"/>
                  <a:gd name="connsiteY8" fmla="*/ 0 h 4850182"/>
                  <a:gd name="connsiteX0" fmla="*/ 2484014 w 4780127"/>
                  <a:gd name="connsiteY0" fmla="*/ 0 h 4850182"/>
                  <a:gd name="connsiteX1" fmla="*/ 3890904 w 4780127"/>
                  <a:gd name="connsiteY1" fmla="*/ 437433 h 4850182"/>
                  <a:gd name="connsiteX2" fmla="*/ 4759172 w 4780127"/>
                  <a:gd name="connsiteY2" fmla="*/ 1773180 h 4850182"/>
                  <a:gd name="connsiteX3" fmla="*/ 4390953 w 4780127"/>
                  <a:gd name="connsiteY3" fmla="*/ 3805644 h 4850182"/>
                  <a:gd name="connsiteX4" fmla="*/ 3145483 w 4780127"/>
                  <a:gd name="connsiteY4" fmla="*/ 4716168 h 4850182"/>
                  <a:gd name="connsiteX5" fmla="*/ 1113673 w 4780127"/>
                  <a:gd name="connsiteY5" fmla="*/ 4467947 h 4850182"/>
                  <a:gd name="connsiteX6" fmla="*/ 39717 w 4780127"/>
                  <a:gd name="connsiteY6" fmla="*/ 3101178 h 4850182"/>
                  <a:gd name="connsiteX7" fmla="*/ 506449 w 4780127"/>
                  <a:gd name="connsiteY7" fmla="*/ 740383 h 4850182"/>
                  <a:gd name="connsiteX8" fmla="*/ 2484014 w 4780127"/>
                  <a:gd name="connsiteY8" fmla="*/ 0 h 4850182"/>
                  <a:gd name="connsiteX0" fmla="*/ 2484014 w 4778010"/>
                  <a:gd name="connsiteY0" fmla="*/ 0 h 4846926"/>
                  <a:gd name="connsiteX1" fmla="*/ 3890904 w 4778010"/>
                  <a:gd name="connsiteY1" fmla="*/ 437433 h 4846926"/>
                  <a:gd name="connsiteX2" fmla="*/ 4759172 w 4778010"/>
                  <a:gd name="connsiteY2" fmla="*/ 1773180 h 4846926"/>
                  <a:gd name="connsiteX3" fmla="*/ 4390953 w 4778010"/>
                  <a:gd name="connsiteY3" fmla="*/ 3805644 h 4846926"/>
                  <a:gd name="connsiteX4" fmla="*/ 3343914 w 4778010"/>
                  <a:gd name="connsiteY4" fmla="*/ 4712128 h 4846926"/>
                  <a:gd name="connsiteX5" fmla="*/ 1113673 w 4778010"/>
                  <a:gd name="connsiteY5" fmla="*/ 4467947 h 4846926"/>
                  <a:gd name="connsiteX6" fmla="*/ 39717 w 4778010"/>
                  <a:gd name="connsiteY6" fmla="*/ 3101178 h 4846926"/>
                  <a:gd name="connsiteX7" fmla="*/ 506449 w 4778010"/>
                  <a:gd name="connsiteY7" fmla="*/ 740383 h 4846926"/>
                  <a:gd name="connsiteX8" fmla="*/ 2484014 w 4778010"/>
                  <a:gd name="connsiteY8" fmla="*/ 0 h 4846926"/>
                  <a:gd name="connsiteX0" fmla="*/ 2484014 w 4782503"/>
                  <a:gd name="connsiteY0" fmla="*/ 0 h 4846926"/>
                  <a:gd name="connsiteX1" fmla="*/ 3890904 w 4782503"/>
                  <a:gd name="connsiteY1" fmla="*/ 437433 h 4846926"/>
                  <a:gd name="connsiteX2" fmla="*/ 4759172 w 4782503"/>
                  <a:gd name="connsiteY2" fmla="*/ 1773180 h 4846926"/>
                  <a:gd name="connsiteX3" fmla="*/ 4450482 w 4782503"/>
                  <a:gd name="connsiteY3" fmla="*/ 3688481 h 4846926"/>
                  <a:gd name="connsiteX4" fmla="*/ 3343914 w 4782503"/>
                  <a:gd name="connsiteY4" fmla="*/ 4712128 h 4846926"/>
                  <a:gd name="connsiteX5" fmla="*/ 1113673 w 4782503"/>
                  <a:gd name="connsiteY5" fmla="*/ 4467947 h 4846926"/>
                  <a:gd name="connsiteX6" fmla="*/ 39717 w 4782503"/>
                  <a:gd name="connsiteY6" fmla="*/ 3101178 h 4846926"/>
                  <a:gd name="connsiteX7" fmla="*/ 506449 w 4782503"/>
                  <a:gd name="connsiteY7" fmla="*/ 740383 h 4846926"/>
                  <a:gd name="connsiteX8" fmla="*/ 2484014 w 4782503"/>
                  <a:gd name="connsiteY8" fmla="*/ 0 h 4846926"/>
                  <a:gd name="connsiteX0" fmla="*/ 2484014 w 4784889"/>
                  <a:gd name="connsiteY0" fmla="*/ 0 h 4846926"/>
                  <a:gd name="connsiteX1" fmla="*/ 3890904 w 4784889"/>
                  <a:gd name="connsiteY1" fmla="*/ 437433 h 4846926"/>
                  <a:gd name="connsiteX2" fmla="*/ 4759172 w 4784889"/>
                  <a:gd name="connsiteY2" fmla="*/ 1773180 h 4846926"/>
                  <a:gd name="connsiteX3" fmla="*/ 4474294 w 4784889"/>
                  <a:gd name="connsiteY3" fmla="*/ 3676361 h 4846926"/>
                  <a:gd name="connsiteX4" fmla="*/ 3343914 w 4784889"/>
                  <a:gd name="connsiteY4" fmla="*/ 4712128 h 4846926"/>
                  <a:gd name="connsiteX5" fmla="*/ 1113673 w 4784889"/>
                  <a:gd name="connsiteY5" fmla="*/ 4467947 h 4846926"/>
                  <a:gd name="connsiteX6" fmla="*/ 39717 w 4784889"/>
                  <a:gd name="connsiteY6" fmla="*/ 3101178 h 4846926"/>
                  <a:gd name="connsiteX7" fmla="*/ 506449 w 4784889"/>
                  <a:gd name="connsiteY7" fmla="*/ 740383 h 4846926"/>
                  <a:gd name="connsiteX8" fmla="*/ 2484014 w 4784889"/>
                  <a:gd name="connsiteY8" fmla="*/ 0 h 4846926"/>
                  <a:gd name="connsiteX0" fmla="*/ 2484014 w 4784889"/>
                  <a:gd name="connsiteY0" fmla="*/ 0 h 4860980"/>
                  <a:gd name="connsiteX1" fmla="*/ 3890904 w 4784889"/>
                  <a:gd name="connsiteY1" fmla="*/ 437433 h 4860980"/>
                  <a:gd name="connsiteX2" fmla="*/ 4759172 w 4784889"/>
                  <a:gd name="connsiteY2" fmla="*/ 1773180 h 4860980"/>
                  <a:gd name="connsiteX3" fmla="*/ 4474294 w 4784889"/>
                  <a:gd name="connsiteY3" fmla="*/ 3676361 h 4860980"/>
                  <a:gd name="connsiteX4" fmla="*/ 3343914 w 4784889"/>
                  <a:gd name="connsiteY4" fmla="*/ 4712128 h 4860980"/>
                  <a:gd name="connsiteX5" fmla="*/ 1097799 w 4784889"/>
                  <a:gd name="connsiteY5" fmla="*/ 4524510 h 4860980"/>
                  <a:gd name="connsiteX6" fmla="*/ 39717 w 4784889"/>
                  <a:gd name="connsiteY6" fmla="*/ 3101178 h 4860980"/>
                  <a:gd name="connsiteX7" fmla="*/ 506449 w 4784889"/>
                  <a:gd name="connsiteY7" fmla="*/ 740383 h 4860980"/>
                  <a:gd name="connsiteX8" fmla="*/ 2484014 w 4784889"/>
                  <a:gd name="connsiteY8" fmla="*/ 0 h 4860980"/>
                  <a:gd name="connsiteX0" fmla="*/ 2484014 w 4783308"/>
                  <a:gd name="connsiteY0" fmla="*/ 0 h 4860981"/>
                  <a:gd name="connsiteX1" fmla="*/ 3890904 w 4783308"/>
                  <a:gd name="connsiteY1" fmla="*/ 437433 h 4860981"/>
                  <a:gd name="connsiteX2" fmla="*/ 4759172 w 4783308"/>
                  <a:gd name="connsiteY2" fmla="*/ 1773180 h 4860981"/>
                  <a:gd name="connsiteX3" fmla="*/ 4474294 w 4783308"/>
                  <a:gd name="connsiteY3" fmla="*/ 3676361 h 4860981"/>
                  <a:gd name="connsiteX4" fmla="*/ 3443129 w 4783308"/>
                  <a:gd name="connsiteY4" fmla="*/ 4712129 h 4860981"/>
                  <a:gd name="connsiteX5" fmla="*/ 1097799 w 4783308"/>
                  <a:gd name="connsiteY5" fmla="*/ 4524510 h 4860981"/>
                  <a:gd name="connsiteX6" fmla="*/ 39717 w 4783308"/>
                  <a:gd name="connsiteY6" fmla="*/ 3101178 h 4860981"/>
                  <a:gd name="connsiteX7" fmla="*/ 506449 w 4783308"/>
                  <a:gd name="connsiteY7" fmla="*/ 740383 h 4860981"/>
                  <a:gd name="connsiteX8" fmla="*/ 2484014 w 4783308"/>
                  <a:gd name="connsiteY8" fmla="*/ 0 h 4860981"/>
                  <a:gd name="connsiteX0" fmla="*/ 2484014 w 4783308"/>
                  <a:gd name="connsiteY0" fmla="*/ 0 h 4821502"/>
                  <a:gd name="connsiteX1" fmla="*/ 3890904 w 4783308"/>
                  <a:gd name="connsiteY1" fmla="*/ 437433 h 4821502"/>
                  <a:gd name="connsiteX2" fmla="*/ 4759172 w 4783308"/>
                  <a:gd name="connsiteY2" fmla="*/ 1773180 h 4821502"/>
                  <a:gd name="connsiteX3" fmla="*/ 4474294 w 4783308"/>
                  <a:gd name="connsiteY3" fmla="*/ 3676361 h 4821502"/>
                  <a:gd name="connsiteX4" fmla="*/ 3443129 w 4783308"/>
                  <a:gd name="connsiteY4" fmla="*/ 4712129 h 4821502"/>
                  <a:gd name="connsiteX5" fmla="*/ 1097799 w 4783308"/>
                  <a:gd name="connsiteY5" fmla="*/ 4524510 h 4821502"/>
                  <a:gd name="connsiteX6" fmla="*/ 39717 w 4783308"/>
                  <a:gd name="connsiteY6" fmla="*/ 3101178 h 4821502"/>
                  <a:gd name="connsiteX7" fmla="*/ 506449 w 4783308"/>
                  <a:gd name="connsiteY7" fmla="*/ 740383 h 4821502"/>
                  <a:gd name="connsiteX8" fmla="*/ 2484014 w 4783308"/>
                  <a:gd name="connsiteY8" fmla="*/ 0 h 4821502"/>
                  <a:gd name="connsiteX0" fmla="*/ 2484014 w 4783308"/>
                  <a:gd name="connsiteY0" fmla="*/ 0 h 4821502"/>
                  <a:gd name="connsiteX1" fmla="*/ 3890904 w 4783308"/>
                  <a:gd name="connsiteY1" fmla="*/ 437433 h 4821502"/>
                  <a:gd name="connsiteX2" fmla="*/ 4759172 w 4783308"/>
                  <a:gd name="connsiteY2" fmla="*/ 1773180 h 4821502"/>
                  <a:gd name="connsiteX3" fmla="*/ 4474294 w 4783308"/>
                  <a:gd name="connsiteY3" fmla="*/ 3676361 h 4821502"/>
                  <a:gd name="connsiteX4" fmla="*/ 3443129 w 4783308"/>
                  <a:gd name="connsiteY4" fmla="*/ 4712129 h 4821502"/>
                  <a:gd name="connsiteX5" fmla="*/ 1097799 w 4783308"/>
                  <a:gd name="connsiteY5" fmla="*/ 4524510 h 4821502"/>
                  <a:gd name="connsiteX6" fmla="*/ 39717 w 4783308"/>
                  <a:gd name="connsiteY6" fmla="*/ 3101178 h 4821502"/>
                  <a:gd name="connsiteX7" fmla="*/ 506449 w 4783308"/>
                  <a:gd name="connsiteY7" fmla="*/ 740383 h 4821502"/>
                  <a:gd name="connsiteX8" fmla="*/ 2484014 w 4783308"/>
                  <a:gd name="connsiteY8" fmla="*/ 0 h 4821502"/>
                  <a:gd name="connsiteX0" fmla="*/ 2532073 w 4784141"/>
                  <a:gd name="connsiteY0" fmla="*/ 0 h 4773425"/>
                  <a:gd name="connsiteX1" fmla="*/ 3891737 w 4784141"/>
                  <a:gd name="connsiteY1" fmla="*/ 389356 h 4773425"/>
                  <a:gd name="connsiteX2" fmla="*/ 4760005 w 4784141"/>
                  <a:gd name="connsiteY2" fmla="*/ 1725103 h 4773425"/>
                  <a:gd name="connsiteX3" fmla="*/ 4475127 w 4784141"/>
                  <a:gd name="connsiteY3" fmla="*/ 3628284 h 4773425"/>
                  <a:gd name="connsiteX4" fmla="*/ 3443962 w 4784141"/>
                  <a:gd name="connsiteY4" fmla="*/ 4664052 h 4773425"/>
                  <a:gd name="connsiteX5" fmla="*/ 1098632 w 4784141"/>
                  <a:gd name="connsiteY5" fmla="*/ 4476433 h 4773425"/>
                  <a:gd name="connsiteX6" fmla="*/ 40550 w 4784141"/>
                  <a:gd name="connsiteY6" fmla="*/ 3053101 h 4773425"/>
                  <a:gd name="connsiteX7" fmla="*/ 507282 w 4784141"/>
                  <a:gd name="connsiteY7" fmla="*/ 692306 h 4773425"/>
                  <a:gd name="connsiteX8" fmla="*/ 2532073 w 4784141"/>
                  <a:gd name="connsiteY8" fmla="*/ 0 h 4773425"/>
                  <a:gd name="connsiteX0" fmla="*/ 2532073 w 4784141"/>
                  <a:gd name="connsiteY0" fmla="*/ 491 h 4773916"/>
                  <a:gd name="connsiteX1" fmla="*/ 3891737 w 4784141"/>
                  <a:gd name="connsiteY1" fmla="*/ 389847 h 4773916"/>
                  <a:gd name="connsiteX2" fmla="*/ 4760005 w 4784141"/>
                  <a:gd name="connsiteY2" fmla="*/ 1725594 h 4773916"/>
                  <a:gd name="connsiteX3" fmla="*/ 4475127 w 4784141"/>
                  <a:gd name="connsiteY3" fmla="*/ 3628775 h 4773916"/>
                  <a:gd name="connsiteX4" fmla="*/ 3443962 w 4784141"/>
                  <a:gd name="connsiteY4" fmla="*/ 4664543 h 4773916"/>
                  <a:gd name="connsiteX5" fmla="*/ 1098632 w 4784141"/>
                  <a:gd name="connsiteY5" fmla="*/ 4476924 h 4773916"/>
                  <a:gd name="connsiteX6" fmla="*/ 40550 w 4784141"/>
                  <a:gd name="connsiteY6" fmla="*/ 3053592 h 4773916"/>
                  <a:gd name="connsiteX7" fmla="*/ 507282 w 4784141"/>
                  <a:gd name="connsiteY7" fmla="*/ 692797 h 4773916"/>
                  <a:gd name="connsiteX8" fmla="*/ 2532073 w 4784141"/>
                  <a:gd name="connsiteY8" fmla="*/ 491 h 4773916"/>
                  <a:gd name="connsiteX0" fmla="*/ 2532073 w 4784141"/>
                  <a:gd name="connsiteY0" fmla="*/ 491 h 4773916"/>
                  <a:gd name="connsiteX1" fmla="*/ 3891737 w 4784141"/>
                  <a:gd name="connsiteY1" fmla="*/ 389847 h 4773916"/>
                  <a:gd name="connsiteX2" fmla="*/ 4760005 w 4784141"/>
                  <a:gd name="connsiteY2" fmla="*/ 1725594 h 4773916"/>
                  <a:gd name="connsiteX3" fmla="*/ 4475127 w 4784141"/>
                  <a:gd name="connsiteY3" fmla="*/ 3628775 h 4773916"/>
                  <a:gd name="connsiteX4" fmla="*/ 3443962 w 4784141"/>
                  <a:gd name="connsiteY4" fmla="*/ 4664543 h 4773916"/>
                  <a:gd name="connsiteX5" fmla="*/ 1098632 w 4784141"/>
                  <a:gd name="connsiteY5" fmla="*/ 4476924 h 4773916"/>
                  <a:gd name="connsiteX6" fmla="*/ 40550 w 4784141"/>
                  <a:gd name="connsiteY6" fmla="*/ 3053592 h 4773916"/>
                  <a:gd name="connsiteX7" fmla="*/ 507282 w 4784141"/>
                  <a:gd name="connsiteY7" fmla="*/ 692797 h 4773916"/>
                  <a:gd name="connsiteX8" fmla="*/ 2532073 w 4784141"/>
                  <a:gd name="connsiteY8" fmla="*/ 491 h 4773916"/>
                  <a:gd name="connsiteX0" fmla="*/ 2558783 w 4784614"/>
                  <a:gd name="connsiteY0" fmla="*/ 525 h 4757924"/>
                  <a:gd name="connsiteX1" fmla="*/ 3892210 w 4784614"/>
                  <a:gd name="connsiteY1" fmla="*/ 373855 h 4757924"/>
                  <a:gd name="connsiteX2" fmla="*/ 4760478 w 4784614"/>
                  <a:gd name="connsiteY2" fmla="*/ 1709602 h 4757924"/>
                  <a:gd name="connsiteX3" fmla="*/ 4475600 w 4784614"/>
                  <a:gd name="connsiteY3" fmla="*/ 3612783 h 4757924"/>
                  <a:gd name="connsiteX4" fmla="*/ 3444435 w 4784614"/>
                  <a:gd name="connsiteY4" fmla="*/ 4648551 h 4757924"/>
                  <a:gd name="connsiteX5" fmla="*/ 1099105 w 4784614"/>
                  <a:gd name="connsiteY5" fmla="*/ 4460932 h 4757924"/>
                  <a:gd name="connsiteX6" fmla="*/ 41023 w 4784614"/>
                  <a:gd name="connsiteY6" fmla="*/ 3037600 h 4757924"/>
                  <a:gd name="connsiteX7" fmla="*/ 507755 w 4784614"/>
                  <a:gd name="connsiteY7" fmla="*/ 676805 h 4757924"/>
                  <a:gd name="connsiteX8" fmla="*/ 2558783 w 4784614"/>
                  <a:gd name="connsiteY8" fmla="*/ 525 h 4757924"/>
                  <a:gd name="connsiteX0" fmla="*/ 2558783 w 4784614"/>
                  <a:gd name="connsiteY0" fmla="*/ 408 h 4757807"/>
                  <a:gd name="connsiteX1" fmla="*/ 3907953 w 4784614"/>
                  <a:gd name="connsiteY1" fmla="*/ 443183 h 4757807"/>
                  <a:gd name="connsiteX2" fmla="*/ 4760478 w 4784614"/>
                  <a:gd name="connsiteY2" fmla="*/ 1709485 h 4757807"/>
                  <a:gd name="connsiteX3" fmla="*/ 4475600 w 4784614"/>
                  <a:gd name="connsiteY3" fmla="*/ 3612666 h 4757807"/>
                  <a:gd name="connsiteX4" fmla="*/ 3444435 w 4784614"/>
                  <a:gd name="connsiteY4" fmla="*/ 4648434 h 4757807"/>
                  <a:gd name="connsiteX5" fmla="*/ 1099105 w 4784614"/>
                  <a:gd name="connsiteY5" fmla="*/ 4460815 h 4757807"/>
                  <a:gd name="connsiteX6" fmla="*/ 41023 w 4784614"/>
                  <a:gd name="connsiteY6" fmla="*/ 3037483 h 4757807"/>
                  <a:gd name="connsiteX7" fmla="*/ 507755 w 4784614"/>
                  <a:gd name="connsiteY7" fmla="*/ 676688 h 4757807"/>
                  <a:gd name="connsiteX8" fmla="*/ 2558783 w 4784614"/>
                  <a:gd name="connsiteY8" fmla="*/ 408 h 4757807"/>
                  <a:gd name="connsiteX0" fmla="*/ 2675744 w 4786788"/>
                  <a:gd name="connsiteY0" fmla="*/ 250 h 4954478"/>
                  <a:gd name="connsiteX1" fmla="*/ 3910127 w 4786788"/>
                  <a:gd name="connsiteY1" fmla="*/ 639854 h 4954478"/>
                  <a:gd name="connsiteX2" fmla="*/ 4762652 w 4786788"/>
                  <a:gd name="connsiteY2" fmla="*/ 1906156 h 4954478"/>
                  <a:gd name="connsiteX3" fmla="*/ 4477774 w 4786788"/>
                  <a:gd name="connsiteY3" fmla="*/ 3809337 h 4954478"/>
                  <a:gd name="connsiteX4" fmla="*/ 3446609 w 4786788"/>
                  <a:gd name="connsiteY4" fmla="*/ 4845105 h 4954478"/>
                  <a:gd name="connsiteX5" fmla="*/ 1101279 w 4786788"/>
                  <a:gd name="connsiteY5" fmla="*/ 4657486 h 4954478"/>
                  <a:gd name="connsiteX6" fmla="*/ 43197 w 4786788"/>
                  <a:gd name="connsiteY6" fmla="*/ 3234154 h 4954478"/>
                  <a:gd name="connsiteX7" fmla="*/ 509929 w 4786788"/>
                  <a:gd name="connsiteY7" fmla="*/ 873359 h 4954478"/>
                  <a:gd name="connsiteX8" fmla="*/ 2675744 w 4786788"/>
                  <a:gd name="connsiteY8" fmla="*/ 250 h 4954478"/>
                  <a:gd name="connsiteX0" fmla="*/ 2675744 w 4786788"/>
                  <a:gd name="connsiteY0" fmla="*/ 250 h 4954478"/>
                  <a:gd name="connsiteX1" fmla="*/ 3910127 w 4786788"/>
                  <a:gd name="connsiteY1" fmla="*/ 639854 h 4954478"/>
                  <a:gd name="connsiteX2" fmla="*/ 4762652 w 4786788"/>
                  <a:gd name="connsiteY2" fmla="*/ 1906156 h 4954478"/>
                  <a:gd name="connsiteX3" fmla="*/ 4477774 w 4786788"/>
                  <a:gd name="connsiteY3" fmla="*/ 3809337 h 4954478"/>
                  <a:gd name="connsiteX4" fmla="*/ 3446609 w 4786788"/>
                  <a:gd name="connsiteY4" fmla="*/ 4845105 h 4954478"/>
                  <a:gd name="connsiteX5" fmla="*/ 1101279 w 4786788"/>
                  <a:gd name="connsiteY5" fmla="*/ 4657486 h 4954478"/>
                  <a:gd name="connsiteX6" fmla="*/ 43197 w 4786788"/>
                  <a:gd name="connsiteY6" fmla="*/ 3234154 h 4954478"/>
                  <a:gd name="connsiteX7" fmla="*/ 509929 w 4786788"/>
                  <a:gd name="connsiteY7" fmla="*/ 873359 h 4954478"/>
                  <a:gd name="connsiteX8" fmla="*/ 2675744 w 4786788"/>
                  <a:gd name="connsiteY8" fmla="*/ 250 h 4954478"/>
                  <a:gd name="connsiteX0" fmla="*/ 2675744 w 4786788"/>
                  <a:gd name="connsiteY0" fmla="*/ 290 h 4954518"/>
                  <a:gd name="connsiteX1" fmla="*/ 3910127 w 4786788"/>
                  <a:gd name="connsiteY1" fmla="*/ 639894 h 4954518"/>
                  <a:gd name="connsiteX2" fmla="*/ 4762652 w 4786788"/>
                  <a:gd name="connsiteY2" fmla="*/ 1906196 h 4954518"/>
                  <a:gd name="connsiteX3" fmla="*/ 4477774 w 4786788"/>
                  <a:gd name="connsiteY3" fmla="*/ 3809377 h 4954518"/>
                  <a:gd name="connsiteX4" fmla="*/ 3446609 w 4786788"/>
                  <a:gd name="connsiteY4" fmla="*/ 4845145 h 4954518"/>
                  <a:gd name="connsiteX5" fmla="*/ 1101279 w 4786788"/>
                  <a:gd name="connsiteY5" fmla="*/ 4657526 h 4954518"/>
                  <a:gd name="connsiteX6" fmla="*/ 43197 w 4786788"/>
                  <a:gd name="connsiteY6" fmla="*/ 3234194 h 4954518"/>
                  <a:gd name="connsiteX7" fmla="*/ 509929 w 4786788"/>
                  <a:gd name="connsiteY7" fmla="*/ 873399 h 4954518"/>
                  <a:gd name="connsiteX8" fmla="*/ 2675744 w 4786788"/>
                  <a:gd name="connsiteY8" fmla="*/ 290 h 4954518"/>
                  <a:gd name="connsiteX0" fmla="*/ 2675744 w 4786788"/>
                  <a:gd name="connsiteY0" fmla="*/ 326 h 4954554"/>
                  <a:gd name="connsiteX1" fmla="*/ 3990884 w 4786788"/>
                  <a:gd name="connsiteY1" fmla="*/ 591130 h 4954554"/>
                  <a:gd name="connsiteX2" fmla="*/ 4762652 w 4786788"/>
                  <a:gd name="connsiteY2" fmla="*/ 1906232 h 4954554"/>
                  <a:gd name="connsiteX3" fmla="*/ 4477774 w 4786788"/>
                  <a:gd name="connsiteY3" fmla="*/ 3809413 h 4954554"/>
                  <a:gd name="connsiteX4" fmla="*/ 3446609 w 4786788"/>
                  <a:gd name="connsiteY4" fmla="*/ 4845181 h 4954554"/>
                  <a:gd name="connsiteX5" fmla="*/ 1101279 w 4786788"/>
                  <a:gd name="connsiteY5" fmla="*/ 4657562 h 4954554"/>
                  <a:gd name="connsiteX6" fmla="*/ 43197 w 4786788"/>
                  <a:gd name="connsiteY6" fmla="*/ 3234230 h 4954554"/>
                  <a:gd name="connsiteX7" fmla="*/ 509929 w 4786788"/>
                  <a:gd name="connsiteY7" fmla="*/ 873435 h 4954554"/>
                  <a:gd name="connsiteX8" fmla="*/ 2675744 w 4786788"/>
                  <a:gd name="connsiteY8" fmla="*/ 326 h 4954554"/>
                  <a:gd name="connsiteX0" fmla="*/ 2662196 w 4773240"/>
                  <a:gd name="connsiteY0" fmla="*/ 326 h 4954554"/>
                  <a:gd name="connsiteX1" fmla="*/ 3977336 w 4773240"/>
                  <a:gd name="connsiteY1" fmla="*/ 591130 h 4954554"/>
                  <a:gd name="connsiteX2" fmla="*/ 4749104 w 4773240"/>
                  <a:gd name="connsiteY2" fmla="*/ 1906232 h 4954554"/>
                  <a:gd name="connsiteX3" fmla="*/ 4464226 w 4773240"/>
                  <a:gd name="connsiteY3" fmla="*/ 3809413 h 4954554"/>
                  <a:gd name="connsiteX4" fmla="*/ 3433061 w 4773240"/>
                  <a:gd name="connsiteY4" fmla="*/ 4845181 h 4954554"/>
                  <a:gd name="connsiteX5" fmla="*/ 1087731 w 4773240"/>
                  <a:gd name="connsiteY5" fmla="*/ 4657562 h 4954554"/>
                  <a:gd name="connsiteX6" fmla="*/ 29649 w 4773240"/>
                  <a:gd name="connsiteY6" fmla="*/ 3234230 h 4954554"/>
                  <a:gd name="connsiteX7" fmla="*/ 640977 w 4773240"/>
                  <a:gd name="connsiteY7" fmla="*/ 730117 h 4954554"/>
                  <a:gd name="connsiteX8" fmla="*/ 2662196 w 4773240"/>
                  <a:gd name="connsiteY8" fmla="*/ 326 h 4954554"/>
                  <a:gd name="connsiteX0" fmla="*/ 2664762 w 4775806"/>
                  <a:gd name="connsiteY0" fmla="*/ 326 h 4954554"/>
                  <a:gd name="connsiteX1" fmla="*/ 3979902 w 4775806"/>
                  <a:gd name="connsiteY1" fmla="*/ 591130 h 4954554"/>
                  <a:gd name="connsiteX2" fmla="*/ 4751670 w 4775806"/>
                  <a:gd name="connsiteY2" fmla="*/ 1906232 h 4954554"/>
                  <a:gd name="connsiteX3" fmla="*/ 4466792 w 4775806"/>
                  <a:gd name="connsiteY3" fmla="*/ 3809413 h 4954554"/>
                  <a:gd name="connsiteX4" fmla="*/ 3435627 w 4775806"/>
                  <a:gd name="connsiteY4" fmla="*/ 4845181 h 4954554"/>
                  <a:gd name="connsiteX5" fmla="*/ 1090297 w 4775806"/>
                  <a:gd name="connsiteY5" fmla="*/ 4657562 h 4954554"/>
                  <a:gd name="connsiteX6" fmla="*/ 32215 w 4775806"/>
                  <a:gd name="connsiteY6" fmla="*/ 3234230 h 4954554"/>
                  <a:gd name="connsiteX7" fmla="*/ 607899 w 4775806"/>
                  <a:gd name="connsiteY7" fmla="*/ 806182 h 4954554"/>
                  <a:gd name="connsiteX8" fmla="*/ 2664762 w 4775806"/>
                  <a:gd name="connsiteY8" fmla="*/ 326 h 4954554"/>
                  <a:gd name="connsiteX0" fmla="*/ 2673549 w 4784593"/>
                  <a:gd name="connsiteY0" fmla="*/ 326 h 4954554"/>
                  <a:gd name="connsiteX1" fmla="*/ 3988689 w 4784593"/>
                  <a:gd name="connsiteY1" fmla="*/ 591130 h 4954554"/>
                  <a:gd name="connsiteX2" fmla="*/ 4760457 w 4784593"/>
                  <a:gd name="connsiteY2" fmla="*/ 1906232 h 4954554"/>
                  <a:gd name="connsiteX3" fmla="*/ 4475579 w 4784593"/>
                  <a:gd name="connsiteY3" fmla="*/ 3809413 h 4954554"/>
                  <a:gd name="connsiteX4" fmla="*/ 3444414 w 4784593"/>
                  <a:gd name="connsiteY4" fmla="*/ 4845181 h 4954554"/>
                  <a:gd name="connsiteX5" fmla="*/ 1099084 w 4784593"/>
                  <a:gd name="connsiteY5" fmla="*/ 4657562 h 4954554"/>
                  <a:gd name="connsiteX6" fmla="*/ 41002 w 4784593"/>
                  <a:gd name="connsiteY6" fmla="*/ 3234230 h 4954554"/>
                  <a:gd name="connsiteX7" fmla="*/ 616686 w 4784593"/>
                  <a:gd name="connsiteY7" fmla="*/ 806182 h 4954554"/>
                  <a:gd name="connsiteX8" fmla="*/ 2673549 w 4784593"/>
                  <a:gd name="connsiteY8" fmla="*/ 326 h 4954554"/>
                  <a:gd name="connsiteX0" fmla="*/ 2649000 w 4760044"/>
                  <a:gd name="connsiteY0" fmla="*/ 326 h 4964273"/>
                  <a:gd name="connsiteX1" fmla="*/ 3964140 w 4760044"/>
                  <a:gd name="connsiteY1" fmla="*/ 591130 h 4964273"/>
                  <a:gd name="connsiteX2" fmla="*/ 4735908 w 4760044"/>
                  <a:gd name="connsiteY2" fmla="*/ 1906232 h 4964273"/>
                  <a:gd name="connsiteX3" fmla="*/ 4451030 w 4760044"/>
                  <a:gd name="connsiteY3" fmla="*/ 3809413 h 4964273"/>
                  <a:gd name="connsiteX4" fmla="*/ 3419865 w 4760044"/>
                  <a:gd name="connsiteY4" fmla="*/ 4845181 h 4964273"/>
                  <a:gd name="connsiteX5" fmla="*/ 1074535 w 4760044"/>
                  <a:gd name="connsiteY5" fmla="*/ 4657562 h 4964273"/>
                  <a:gd name="connsiteX6" fmla="*/ 33359 w 4760044"/>
                  <a:gd name="connsiteY6" fmla="*/ 2995991 h 4964273"/>
                  <a:gd name="connsiteX7" fmla="*/ 592137 w 4760044"/>
                  <a:gd name="connsiteY7" fmla="*/ 806182 h 4964273"/>
                  <a:gd name="connsiteX8" fmla="*/ 2649000 w 4760044"/>
                  <a:gd name="connsiteY8" fmla="*/ 326 h 4964273"/>
                  <a:gd name="connsiteX0" fmla="*/ 2649000 w 4760044"/>
                  <a:gd name="connsiteY0" fmla="*/ 300 h 4964247"/>
                  <a:gd name="connsiteX1" fmla="*/ 3813909 w 4760044"/>
                  <a:gd name="connsiteY1" fmla="*/ 619239 h 4964247"/>
                  <a:gd name="connsiteX2" fmla="*/ 4735908 w 4760044"/>
                  <a:gd name="connsiteY2" fmla="*/ 1906206 h 4964247"/>
                  <a:gd name="connsiteX3" fmla="*/ 4451030 w 4760044"/>
                  <a:gd name="connsiteY3" fmla="*/ 3809387 h 4964247"/>
                  <a:gd name="connsiteX4" fmla="*/ 3419865 w 4760044"/>
                  <a:gd name="connsiteY4" fmla="*/ 4845155 h 4964247"/>
                  <a:gd name="connsiteX5" fmla="*/ 1074535 w 4760044"/>
                  <a:gd name="connsiteY5" fmla="*/ 4657536 h 4964247"/>
                  <a:gd name="connsiteX6" fmla="*/ 33359 w 4760044"/>
                  <a:gd name="connsiteY6" fmla="*/ 2995965 h 4964247"/>
                  <a:gd name="connsiteX7" fmla="*/ 592137 w 4760044"/>
                  <a:gd name="connsiteY7" fmla="*/ 806156 h 4964247"/>
                  <a:gd name="connsiteX8" fmla="*/ 2649000 w 4760044"/>
                  <a:gd name="connsiteY8" fmla="*/ 300 h 4964247"/>
                  <a:gd name="connsiteX0" fmla="*/ 2649000 w 4849477"/>
                  <a:gd name="connsiteY0" fmla="*/ -2 h 4963945"/>
                  <a:gd name="connsiteX1" fmla="*/ 4735908 w 4849477"/>
                  <a:gd name="connsiteY1" fmla="*/ 1905904 h 4963945"/>
                  <a:gd name="connsiteX2" fmla="*/ 4451030 w 4849477"/>
                  <a:gd name="connsiteY2" fmla="*/ 3809085 h 4963945"/>
                  <a:gd name="connsiteX3" fmla="*/ 3419865 w 4849477"/>
                  <a:gd name="connsiteY3" fmla="*/ 4844853 h 4963945"/>
                  <a:gd name="connsiteX4" fmla="*/ 1074535 w 4849477"/>
                  <a:gd name="connsiteY4" fmla="*/ 4657234 h 4963945"/>
                  <a:gd name="connsiteX5" fmla="*/ 33359 w 4849477"/>
                  <a:gd name="connsiteY5" fmla="*/ 2995663 h 4963945"/>
                  <a:gd name="connsiteX6" fmla="*/ 592137 w 4849477"/>
                  <a:gd name="connsiteY6" fmla="*/ 805854 h 4963945"/>
                  <a:gd name="connsiteX7" fmla="*/ 2649000 w 4849477"/>
                  <a:gd name="connsiteY7" fmla="*/ -2 h 4963945"/>
                  <a:gd name="connsiteX0" fmla="*/ 2649000 w 4859466"/>
                  <a:gd name="connsiteY0" fmla="*/ -2 h 5536260"/>
                  <a:gd name="connsiteX1" fmla="*/ 4735908 w 4859466"/>
                  <a:gd name="connsiteY1" fmla="*/ 1905904 h 5536260"/>
                  <a:gd name="connsiteX2" fmla="*/ 4451030 w 4859466"/>
                  <a:gd name="connsiteY2" fmla="*/ 3809085 h 5536260"/>
                  <a:gd name="connsiteX3" fmla="*/ 3067466 w 4859466"/>
                  <a:gd name="connsiteY3" fmla="*/ 5491001 h 5536260"/>
                  <a:gd name="connsiteX4" fmla="*/ 1074535 w 4859466"/>
                  <a:gd name="connsiteY4" fmla="*/ 4657234 h 5536260"/>
                  <a:gd name="connsiteX5" fmla="*/ 33359 w 4859466"/>
                  <a:gd name="connsiteY5" fmla="*/ 2995663 h 5536260"/>
                  <a:gd name="connsiteX6" fmla="*/ 592137 w 4859466"/>
                  <a:gd name="connsiteY6" fmla="*/ 805854 h 5536260"/>
                  <a:gd name="connsiteX7" fmla="*/ 2649000 w 4859466"/>
                  <a:gd name="connsiteY7" fmla="*/ -2 h 5536260"/>
                  <a:gd name="connsiteX0" fmla="*/ 2780481 w 4861205"/>
                  <a:gd name="connsiteY0" fmla="*/ -2 h 5864449"/>
                  <a:gd name="connsiteX1" fmla="*/ 4737647 w 4861205"/>
                  <a:gd name="connsiteY1" fmla="*/ 2234093 h 5864449"/>
                  <a:gd name="connsiteX2" fmla="*/ 4452769 w 4861205"/>
                  <a:gd name="connsiteY2" fmla="*/ 4137274 h 5864449"/>
                  <a:gd name="connsiteX3" fmla="*/ 3069205 w 4861205"/>
                  <a:gd name="connsiteY3" fmla="*/ 5819190 h 5864449"/>
                  <a:gd name="connsiteX4" fmla="*/ 1076274 w 4861205"/>
                  <a:gd name="connsiteY4" fmla="*/ 4985423 h 5864449"/>
                  <a:gd name="connsiteX5" fmla="*/ 35098 w 4861205"/>
                  <a:gd name="connsiteY5" fmla="*/ 3323852 h 5864449"/>
                  <a:gd name="connsiteX6" fmla="*/ 593876 w 4861205"/>
                  <a:gd name="connsiteY6" fmla="*/ 1134043 h 5864449"/>
                  <a:gd name="connsiteX7" fmla="*/ 2780481 w 4861205"/>
                  <a:gd name="connsiteY7" fmla="*/ -2 h 5864449"/>
                  <a:gd name="connsiteX0" fmla="*/ 2289077 w 4369801"/>
                  <a:gd name="connsiteY0" fmla="*/ -2 h 5893101"/>
                  <a:gd name="connsiteX1" fmla="*/ 4246243 w 4369801"/>
                  <a:gd name="connsiteY1" fmla="*/ 2234093 h 5893101"/>
                  <a:gd name="connsiteX2" fmla="*/ 3961365 w 4369801"/>
                  <a:gd name="connsiteY2" fmla="*/ 4137274 h 5893101"/>
                  <a:gd name="connsiteX3" fmla="*/ 2577801 w 4369801"/>
                  <a:gd name="connsiteY3" fmla="*/ 5819190 h 5893101"/>
                  <a:gd name="connsiteX4" fmla="*/ 584870 w 4369801"/>
                  <a:gd name="connsiteY4" fmla="*/ 4985423 h 5893101"/>
                  <a:gd name="connsiteX5" fmla="*/ 102472 w 4369801"/>
                  <a:gd name="connsiteY5" fmla="*/ 1134043 h 5893101"/>
                  <a:gd name="connsiteX6" fmla="*/ 2289077 w 4369801"/>
                  <a:gd name="connsiteY6" fmla="*/ -2 h 5893101"/>
                  <a:gd name="connsiteX0" fmla="*/ 2352777 w 4433501"/>
                  <a:gd name="connsiteY0" fmla="*/ -2 h 5854124"/>
                  <a:gd name="connsiteX1" fmla="*/ 4309943 w 4433501"/>
                  <a:gd name="connsiteY1" fmla="*/ 2234093 h 5854124"/>
                  <a:gd name="connsiteX2" fmla="*/ 4025065 w 4433501"/>
                  <a:gd name="connsiteY2" fmla="*/ 4137274 h 5854124"/>
                  <a:gd name="connsiteX3" fmla="*/ 2641501 w 4433501"/>
                  <a:gd name="connsiteY3" fmla="*/ 5819190 h 5854124"/>
                  <a:gd name="connsiteX4" fmla="*/ 430809 w 4433501"/>
                  <a:gd name="connsiteY4" fmla="*/ 4389642 h 5854124"/>
                  <a:gd name="connsiteX5" fmla="*/ 166172 w 4433501"/>
                  <a:gd name="connsiteY5" fmla="*/ 1134043 h 5854124"/>
                  <a:gd name="connsiteX6" fmla="*/ 2352777 w 4433501"/>
                  <a:gd name="connsiteY6" fmla="*/ -2 h 5854124"/>
                  <a:gd name="connsiteX0" fmla="*/ 2193618 w 4274342"/>
                  <a:gd name="connsiteY0" fmla="*/ -2 h 5850779"/>
                  <a:gd name="connsiteX1" fmla="*/ 4150784 w 4274342"/>
                  <a:gd name="connsiteY1" fmla="*/ 2234093 h 5850779"/>
                  <a:gd name="connsiteX2" fmla="*/ 3865906 w 4274342"/>
                  <a:gd name="connsiteY2" fmla="*/ 4137274 h 5850779"/>
                  <a:gd name="connsiteX3" fmla="*/ 2482342 w 4274342"/>
                  <a:gd name="connsiteY3" fmla="*/ 5819190 h 5850779"/>
                  <a:gd name="connsiteX4" fmla="*/ 271650 w 4274342"/>
                  <a:gd name="connsiteY4" fmla="*/ 4389642 h 5850779"/>
                  <a:gd name="connsiteX5" fmla="*/ 247914 w 4274342"/>
                  <a:gd name="connsiteY5" fmla="*/ 1846756 h 5850779"/>
                  <a:gd name="connsiteX6" fmla="*/ 2193618 w 4274342"/>
                  <a:gd name="connsiteY6" fmla="*/ -2 h 5850779"/>
                  <a:gd name="connsiteX0" fmla="*/ 1967294 w 4267345"/>
                  <a:gd name="connsiteY0" fmla="*/ -3 h 5416782"/>
                  <a:gd name="connsiteX1" fmla="*/ 4137681 w 4267345"/>
                  <a:gd name="connsiteY1" fmla="*/ 1800096 h 5416782"/>
                  <a:gd name="connsiteX2" fmla="*/ 3852803 w 4267345"/>
                  <a:gd name="connsiteY2" fmla="*/ 3703277 h 5416782"/>
                  <a:gd name="connsiteX3" fmla="*/ 2469239 w 4267345"/>
                  <a:gd name="connsiteY3" fmla="*/ 5385193 h 5416782"/>
                  <a:gd name="connsiteX4" fmla="*/ 258547 w 4267345"/>
                  <a:gd name="connsiteY4" fmla="*/ 3955645 h 5416782"/>
                  <a:gd name="connsiteX5" fmla="*/ 234811 w 4267345"/>
                  <a:gd name="connsiteY5" fmla="*/ 1412759 h 5416782"/>
                  <a:gd name="connsiteX6" fmla="*/ 1967294 w 4267345"/>
                  <a:gd name="connsiteY6" fmla="*/ -3 h 5416782"/>
                  <a:gd name="connsiteX0" fmla="*/ 1967294 w 3964997"/>
                  <a:gd name="connsiteY0" fmla="*/ -3 h 5416782"/>
                  <a:gd name="connsiteX1" fmla="*/ 3668011 w 3964997"/>
                  <a:gd name="connsiteY1" fmla="*/ 1478862 h 5416782"/>
                  <a:gd name="connsiteX2" fmla="*/ 3852803 w 3964997"/>
                  <a:gd name="connsiteY2" fmla="*/ 3703277 h 5416782"/>
                  <a:gd name="connsiteX3" fmla="*/ 2469239 w 3964997"/>
                  <a:gd name="connsiteY3" fmla="*/ 5385193 h 5416782"/>
                  <a:gd name="connsiteX4" fmla="*/ 258547 w 3964997"/>
                  <a:gd name="connsiteY4" fmla="*/ 3955645 h 5416782"/>
                  <a:gd name="connsiteX5" fmla="*/ 234811 w 3964997"/>
                  <a:gd name="connsiteY5" fmla="*/ 1412759 h 5416782"/>
                  <a:gd name="connsiteX6" fmla="*/ 1967294 w 3964997"/>
                  <a:gd name="connsiteY6" fmla="*/ -3 h 541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4997" h="5416782">
                    <a:moveTo>
                      <a:pt x="1967294" y="-3"/>
                    </a:moveTo>
                    <a:cubicBezTo>
                      <a:pt x="2657922" y="183339"/>
                      <a:pt x="3353760" y="861649"/>
                      <a:pt x="3668011" y="1478862"/>
                    </a:cubicBezTo>
                    <a:cubicBezTo>
                      <a:pt x="3982262" y="2096075"/>
                      <a:pt x="4052598" y="3052222"/>
                      <a:pt x="3852803" y="3703277"/>
                    </a:cubicBezTo>
                    <a:cubicBezTo>
                      <a:pt x="3653008" y="4354332"/>
                      <a:pt x="2782065" y="5270224"/>
                      <a:pt x="2469239" y="5385193"/>
                    </a:cubicBezTo>
                    <a:cubicBezTo>
                      <a:pt x="1758393" y="5606258"/>
                      <a:pt x="630952" y="4617717"/>
                      <a:pt x="258547" y="3955645"/>
                    </a:cubicBezTo>
                    <a:cubicBezTo>
                      <a:pt x="-113858" y="3293573"/>
                      <a:pt x="-49980" y="2072034"/>
                      <a:pt x="234811" y="1412759"/>
                    </a:cubicBezTo>
                    <a:cubicBezTo>
                      <a:pt x="519602" y="753484"/>
                      <a:pt x="1314621" y="30745"/>
                      <a:pt x="1967294" y="-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41500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"Уноси моё сердце в звенящую даль"</vt:lpstr>
      <vt:lpstr>Пётр Ильич Чайковский</vt:lpstr>
      <vt:lpstr>г. Воткинск</vt:lpstr>
      <vt:lpstr>Семья Чайковского</vt:lpstr>
      <vt:lpstr>1876 год</vt:lpstr>
      <vt:lpstr>"Хотел бы в единое слово"</vt:lpstr>
      <vt:lpstr>Ноктюрн  -  небольшое лирическое музыкальное произведение.</vt:lpstr>
      <vt:lpstr>Фридерик Шопен - польский композитор  </vt:lpstr>
      <vt:lpstr>"Ноктюрн №2"  "Прелюдия №24"  "Баллада №1"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155</cp:revision>
  <dcterms:created xsi:type="dcterms:W3CDTF">2023-10-01T17:07:18Z</dcterms:created>
  <dcterms:modified xsi:type="dcterms:W3CDTF">2023-10-01T18:02:15Z</dcterms:modified>
</cp:coreProperties>
</file>