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00"/>
  </p:normalViewPr>
  <p:slideViewPr>
    <p:cSldViewPr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1B8D2D-461E-4CE7-AC08-BE7BCDE66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89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A3C80-F3A7-487E-B819-D9A8BE411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81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70BDD-1256-4DB8-9247-2D3567B95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1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E8EB6-9C3D-49C2-B0BA-B65CC97D0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72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587E2-ED71-43B9-B1E8-3F1499801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29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79D82-2C26-4224-814A-620A6DC4C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364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E40DE-26DE-4AB5-9578-6C6C854BD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625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67A19-CC9D-4995-B752-0FD374054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28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CAF9F-E07F-4BE2-A59F-1B6398310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218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AF05A-45E4-4E78-AC6E-8FFC7536C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65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191D0-1F09-4413-9A67-148D2F5F7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94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F532D77-B100-4DDD-81E7-3F02D3A467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27584" y="2636912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dirty="0" smtClean="0">
                <a:latin typeface="Comic Sans MS" panose="030F0702030302020204" pitchFamily="66" charset="0"/>
              </a:rPr>
              <a:t>Умники и умницы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anose="030F0702030302020204" pitchFamily="66" charset="0"/>
              </a:rPr>
              <a:t>Визитка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Представить название команды, капитана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1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Внимание! Внимание!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4" y="2519145"/>
            <a:ext cx="2304256" cy="22826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449115"/>
            <a:ext cx="2847975" cy="2352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8956" y="2297118"/>
            <a:ext cx="2492972" cy="247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6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Внимание! Внимание!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Найдите сумму чисел.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Какое </a:t>
            </a:r>
            <a:r>
              <a:rPr lang="ru-RU" dirty="0">
                <a:solidFill>
                  <a:srgbClr val="002060"/>
                </a:solidFill>
              </a:rPr>
              <a:t>число записано в квадрате?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Каким </a:t>
            </a:r>
            <a:r>
              <a:rPr lang="ru-RU" dirty="0">
                <a:solidFill>
                  <a:srgbClr val="002060"/>
                </a:solidFill>
              </a:rPr>
              <a:t>цветом нарисован круг?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какой фигуре записано число 9?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Какая </a:t>
            </a:r>
            <a:r>
              <a:rPr lang="ru-RU" dirty="0">
                <a:solidFill>
                  <a:srgbClr val="002060"/>
                </a:solidFill>
              </a:rPr>
              <a:t>фигура стоит последней?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47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836648"/>
            <a:ext cx="8229600" cy="1143000"/>
          </a:xfrm>
        </p:spPr>
        <p:txBody>
          <a:bodyPr/>
          <a:lstStyle/>
          <a:p>
            <a:r>
              <a:rPr lang="ru-RU" sz="3600" dirty="0">
                <a:latin typeface="Comic Sans MS" panose="030F0702030302020204" pitchFamily="66" charset="0"/>
              </a:rPr>
              <a:t>Капитаны, капитаны, улыбайтесь,</a:t>
            </a:r>
            <a:br>
              <a:rPr lang="ru-RU" sz="3600" dirty="0">
                <a:latin typeface="Comic Sans MS" panose="030F0702030302020204" pitchFamily="66" charset="0"/>
              </a:rPr>
            </a:br>
            <a:r>
              <a:rPr lang="ru-RU" sz="3600" dirty="0">
                <a:latin typeface="Comic Sans MS" panose="030F0702030302020204" pitchFamily="66" charset="0"/>
              </a:rPr>
              <a:t>Лишь весёлым покоряется жюри!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Капитану каждой команды нужно показать в виде пантомимы </a:t>
            </a:r>
            <a:r>
              <a:rPr lang="ru-RU" dirty="0" smtClean="0">
                <a:solidFill>
                  <a:srgbClr val="002060"/>
                </a:solidFill>
              </a:rPr>
              <a:t>пословицы </a:t>
            </a:r>
            <a:r>
              <a:rPr lang="ru-RU" dirty="0">
                <a:solidFill>
                  <a:srgbClr val="002060"/>
                </a:solidFill>
              </a:rPr>
              <a:t>или </a:t>
            </a:r>
            <a:r>
              <a:rPr lang="ru-RU" dirty="0" smtClean="0">
                <a:solidFill>
                  <a:srgbClr val="002060"/>
                </a:solidFill>
              </a:rPr>
              <a:t>поговорки, </a:t>
            </a:r>
            <a:r>
              <a:rPr lang="ru-RU" dirty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которых </a:t>
            </a:r>
            <a:r>
              <a:rPr lang="ru-RU" dirty="0">
                <a:solidFill>
                  <a:srgbClr val="002060"/>
                </a:solidFill>
              </a:rPr>
              <a:t>встречаются цифры </a:t>
            </a:r>
            <a:r>
              <a:rPr lang="ru-RU" dirty="0" smtClean="0">
                <a:solidFill>
                  <a:srgbClr val="002060"/>
                </a:solidFill>
              </a:rPr>
              <a:t>или </a:t>
            </a:r>
            <a:r>
              <a:rPr lang="ru-RU" dirty="0">
                <a:solidFill>
                  <a:srgbClr val="002060"/>
                </a:solidFill>
              </a:rPr>
              <a:t>числа. Игроки </a:t>
            </a:r>
            <a:r>
              <a:rPr lang="ru-RU" dirty="0" smtClean="0">
                <a:solidFill>
                  <a:srgbClr val="002060"/>
                </a:solidFill>
              </a:rPr>
              <a:t>команд </a:t>
            </a:r>
            <a:r>
              <a:rPr lang="ru-RU" dirty="0">
                <a:solidFill>
                  <a:srgbClr val="002060"/>
                </a:solidFill>
              </a:rPr>
              <a:t>должны отгадать пословицу или поговорку.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018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Где же логика</a:t>
            </a:r>
            <a:r>
              <a:rPr lang="ru-RU" b="1" dirty="0" smtClean="0">
                <a:latin typeface="Comic Sans MS" panose="030F0702030302020204" pitchFamily="66" charset="0"/>
              </a:rPr>
              <a:t>?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4595" y="1988840"/>
            <a:ext cx="6894810" cy="386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30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Theme 4">
      <a:dk1>
        <a:srgbClr val="000000"/>
      </a:dk1>
      <a:lt1>
        <a:srgbClr val="FFFFFF"/>
      </a:lt1>
      <a:dk2>
        <a:srgbClr val="5A867B"/>
      </a:dk2>
      <a:lt2>
        <a:srgbClr val="B7D760"/>
      </a:lt2>
      <a:accent1>
        <a:srgbClr val="F1F3CF"/>
      </a:accent1>
      <a:accent2>
        <a:srgbClr val="E9CC7A"/>
      </a:accent2>
      <a:accent3>
        <a:srgbClr val="FFFFFF"/>
      </a:accent3>
      <a:accent4>
        <a:srgbClr val="000000"/>
      </a:accent4>
      <a:accent5>
        <a:srgbClr val="F7F8E4"/>
      </a:accent5>
      <a:accent6>
        <a:srgbClr val="D3B96E"/>
      </a:accent6>
      <a:hlink>
        <a:srgbClr val="D1B4C8"/>
      </a:hlink>
      <a:folHlink>
        <a:srgbClr val="96C8D1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42D721-90DF-488F-BD1A-201730CCFF7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Детский манеж</Template>
  <TotalTime>57</TotalTime>
  <Words>81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Comic Sans MS</vt:lpstr>
      <vt:lpstr>Tahoma</vt:lpstr>
      <vt:lpstr>Тема Office</vt:lpstr>
      <vt:lpstr>Умники и умницы</vt:lpstr>
      <vt:lpstr>Визитка</vt:lpstr>
      <vt:lpstr>Внимание! Внимание!</vt:lpstr>
      <vt:lpstr>Внимание! Внимание!</vt:lpstr>
      <vt:lpstr>Капитаны, капитаны, улыбайтесь, Лишь весёлым покоряется жюри! </vt:lpstr>
      <vt:lpstr>Где же логика?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Умники и умницы</dc:title>
  <dc:subject/>
  <dc:creator>Надежда Юдина</dc:creator>
  <cp:keywords/>
  <dc:description/>
  <cp:lastModifiedBy>Надежда Юдина</cp:lastModifiedBy>
  <cp:revision>5</cp:revision>
  <dcterms:created xsi:type="dcterms:W3CDTF">2021-03-11T17:32:29Z</dcterms:created>
  <dcterms:modified xsi:type="dcterms:W3CDTF">2023-10-01T15:42:34Z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