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3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01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880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246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6105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194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2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663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80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58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86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40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3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750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9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9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2C1E3-1F4C-457C-B2A6-378377A0F0CC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F7D7716-4A6A-422A-A106-25F3D68D7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72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8592276" cy="1646302"/>
          </a:xfrm>
        </p:spPr>
        <p:txBody>
          <a:bodyPr/>
          <a:lstStyle/>
          <a:p>
            <a:r>
              <a:rPr lang="ru-RU" dirty="0" smtClean="0"/>
              <a:t>Звери - млекопитающие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632812" y="4844955"/>
            <a:ext cx="53226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Презентация к уроку окружающего мира, учителя начальных классов</a:t>
            </a:r>
          </a:p>
          <a:p>
            <a:r>
              <a:rPr lang="ru-RU" dirty="0" err="1" smtClean="0"/>
              <a:t>Креневой</a:t>
            </a:r>
            <a:r>
              <a:rPr lang="ru-RU" dirty="0" smtClean="0"/>
              <a:t> Е.Ф. ГБОУ СОШ №312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1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лен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7" y="111036"/>
            <a:ext cx="2909331" cy="218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едвед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36" y="856623"/>
            <a:ext cx="3192081" cy="212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лис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502" y="153928"/>
            <a:ext cx="2935206" cy="220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носоро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39" y="3651099"/>
            <a:ext cx="2913851" cy="194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заяц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370836" y="4683048"/>
            <a:ext cx="3192080" cy="204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тигр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501" y="3651099"/>
            <a:ext cx="3284093" cy="20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1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5458" y="252271"/>
            <a:ext cx="6264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МЛЕКОПИТАЮЩИЕ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5458" y="1856935"/>
            <a:ext cx="626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Тело покрыто шерстью;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45458" y="2380155"/>
            <a:ext cx="626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2 пары ног;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45458" y="2912175"/>
            <a:ext cx="4754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Есть зубы;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45457" y="3545059"/>
            <a:ext cx="6264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Детёныши рождаются живыми;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45457" y="4304714"/>
            <a:ext cx="6025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Мать </a:t>
            </a:r>
            <a:r>
              <a:rPr lang="ru-RU" sz="2800" dirty="0" err="1" smtClean="0"/>
              <a:t>вскамливает</a:t>
            </a:r>
            <a:r>
              <a:rPr lang="ru-RU" sz="2800" dirty="0" smtClean="0"/>
              <a:t> детёнышей молоком.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2287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265" y="432179"/>
            <a:ext cx="8596668" cy="755176"/>
          </a:xfrm>
        </p:spPr>
        <p:txBody>
          <a:bodyPr/>
          <a:lstStyle/>
          <a:p>
            <a:pPr algn="ctr"/>
            <a:r>
              <a:rPr lang="ru-RU" dirty="0" smtClean="0"/>
              <a:t>Кто лишний?</a:t>
            </a:r>
            <a:endParaRPr lang="ru-RU" dirty="0"/>
          </a:p>
        </p:txBody>
      </p:sp>
      <p:pic>
        <p:nvPicPr>
          <p:cNvPr id="2050" name="Picture 2" descr="Картинки по запросу ле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54" y="1405720"/>
            <a:ext cx="3996064" cy="249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рокоди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461" y="4480343"/>
            <a:ext cx="5982716" cy="169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тюлен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83" y="1299925"/>
            <a:ext cx="3944367" cy="264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04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8006"/>
          </a:xfrm>
        </p:spPr>
        <p:txBody>
          <a:bodyPr/>
          <a:lstStyle/>
          <a:p>
            <a:pPr algn="ctr"/>
            <a:r>
              <a:rPr lang="ru-RU" dirty="0" smtClean="0"/>
              <a:t>Кто лишний?</a:t>
            </a:r>
            <a:endParaRPr lang="ru-RU" dirty="0"/>
          </a:p>
        </p:txBody>
      </p:sp>
      <p:pic>
        <p:nvPicPr>
          <p:cNvPr id="3074" name="Picture 2" descr="Картинки по запросу мор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96" y="1329447"/>
            <a:ext cx="3762375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кош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839" y="1372452"/>
            <a:ext cx="4123560" cy="257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ки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99" y="4554370"/>
            <a:ext cx="4013226" cy="213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52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78006"/>
          </a:xfrm>
        </p:spPr>
        <p:txBody>
          <a:bodyPr/>
          <a:lstStyle/>
          <a:p>
            <a:pPr algn="ctr"/>
            <a:r>
              <a:rPr lang="ru-RU" dirty="0" smtClean="0"/>
              <a:t>Кто лишний?</a:t>
            </a:r>
            <a:endParaRPr lang="ru-RU" dirty="0"/>
          </a:p>
        </p:txBody>
      </p:sp>
      <p:pic>
        <p:nvPicPr>
          <p:cNvPr id="4098" name="Picture 2" descr="Картинки по запросу е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5" y="1487606"/>
            <a:ext cx="4041776" cy="227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белка летя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70" y="4026090"/>
            <a:ext cx="2724103" cy="272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пингви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574" y="1442365"/>
            <a:ext cx="3453214" cy="231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87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906" y="1137527"/>
            <a:ext cx="6613192" cy="464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1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131" y="924555"/>
            <a:ext cx="6404051" cy="529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</TotalTime>
  <Words>49</Words>
  <Application>Microsoft Office PowerPoint</Application>
  <PresentationFormat>Широкоэкранный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Грань</vt:lpstr>
      <vt:lpstr>Звери - млекопитающие</vt:lpstr>
      <vt:lpstr>Презентация PowerPoint</vt:lpstr>
      <vt:lpstr>Презентация PowerPoint</vt:lpstr>
      <vt:lpstr>Кто лишний?</vt:lpstr>
      <vt:lpstr>Кто лишний?</vt:lpstr>
      <vt:lpstr>Кто лишний?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Звери - млекопитающие</dc:title>
  <dc:creator>RePack by Diakov</dc:creator>
  <cp:lastModifiedBy>RePack by Diakov</cp:lastModifiedBy>
  <cp:revision>8</cp:revision>
  <dcterms:created xsi:type="dcterms:W3CDTF">2018-01-08T16:56:24Z</dcterms:created>
  <dcterms:modified xsi:type="dcterms:W3CDTF">2018-01-08T18:02:57Z</dcterms:modified>
</cp:coreProperties>
</file>