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60" r:id="rId2"/>
    <p:sldId id="256" r:id="rId3"/>
    <p:sldId id="257" r:id="rId4"/>
    <p:sldId id="264" r:id="rId5"/>
    <p:sldId id="258" r:id="rId6"/>
    <p:sldId id="259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10/1/2023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хи. Микроистория [x5WFUluGeVA]">
            <a:hlinkClick r:id="" action="ppaction://media"/>
            <a:extLst>
              <a:ext uri="{FF2B5EF4-FFF2-40B4-BE49-F238E27FC236}">
                <a16:creationId xmlns:a16="http://schemas.microsoft.com/office/drawing/2014/main" id="{0A40547F-AA86-511F-D521-A2475694C2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4589" y="138728"/>
            <a:ext cx="10824741" cy="622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1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7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877632-C123-464C-F3C8-E16044E213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Мхи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62C9B3-CBA8-A681-3F04-608916A43B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037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079D01-2BE0-B2A5-6C97-7735282C6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412" y="0"/>
            <a:ext cx="5613763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E057E4-6104-E425-AE6B-48BF34588C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b="9183"/>
          <a:stretch/>
        </p:blipFill>
        <p:spPr>
          <a:xfrm>
            <a:off x="93307" y="223079"/>
            <a:ext cx="6494105" cy="66349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E18CA7-C39B-446D-0A56-0F5748A59AAA}"/>
              </a:ext>
            </a:extLst>
          </p:cNvPr>
          <p:cNvSpPr txBox="1"/>
          <p:nvPr/>
        </p:nvSpPr>
        <p:spPr>
          <a:xfrm>
            <a:off x="93306" y="0"/>
            <a:ext cx="6494106" cy="40318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Имеют стебель и листья;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 печеночных мхов тело представлено слоевищем (примитивно);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Корней нет, имеются ризоиды;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 помощью ризоидов мхи всасывают воду;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Размножаются спорами</a:t>
            </a:r>
          </a:p>
        </p:txBody>
      </p:sp>
    </p:spTree>
    <p:extLst>
      <p:ext uri="{BB962C8B-B14F-4D97-AF65-F5344CB8AC3E}">
        <p14:creationId xmlns:p14="http://schemas.microsoft.com/office/powerpoint/2010/main" val="189986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627078-E9D7-4F05-0BE2-7742B94E3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039" y="0"/>
            <a:ext cx="9155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6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B6E388-1A68-80CA-E074-B271A3491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755" y="20654"/>
            <a:ext cx="10443615" cy="677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48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00E1B7-439E-23B6-47B2-82827D71F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9225"/>
            <a:ext cx="9048750" cy="54387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997640-7310-DDC0-E669-DED647A03A83}"/>
              </a:ext>
            </a:extLst>
          </p:cNvPr>
          <p:cNvSpPr txBox="1"/>
          <p:nvPr/>
        </p:nvSpPr>
        <p:spPr>
          <a:xfrm>
            <a:off x="0" y="0"/>
            <a:ext cx="1219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Дайте характеристику печеночным (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риччия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) мхам по плану: 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1. Строение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2. Место обитания </a:t>
            </a:r>
          </a:p>
        </p:txBody>
      </p:sp>
    </p:spTree>
    <p:extLst>
      <p:ext uri="{BB962C8B-B14F-4D97-AF65-F5344CB8AC3E}">
        <p14:creationId xmlns:p14="http://schemas.microsoft.com/office/powerpoint/2010/main" val="67145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00D9F2-08C6-A470-F5D6-2D2FF3DF2438}"/>
              </a:ext>
            </a:extLst>
          </p:cNvPr>
          <p:cNvSpPr txBox="1"/>
          <p:nvPr/>
        </p:nvSpPr>
        <p:spPr>
          <a:xfrm>
            <a:off x="0" y="0"/>
            <a:ext cx="1219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Дайте характеристику листостебельным (кукушкин лен, сфагнум) мхам по плану: 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Строение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2. Место обитания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3. Применение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7E72A0-3C64-0FA3-94AC-27741A0CC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914" y="653143"/>
            <a:ext cx="8241522" cy="57056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EA9C6C-45B7-8355-C43B-EF2B847EE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21294"/>
            <a:ext cx="6676053" cy="445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68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змножение мха кукушкин лен">
            <a:hlinkClick r:id="" action="ppaction://media"/>
            <a:extLst>
              <a:ext uri="{FF2B5EF4-FFF2-40B4-BE49-F238E27FC236}">
                <a16:creationId xmlns:a16="http://schemas.microsoft.com/office/drawing/2014/main" id="{F3211FEB-3201-9822-1F14-8A65EFDDF3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4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D11041-A856-319A-4DCF-9AB740EE2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891"/>
          <a:stretch/>
        </p:blipFill>
        <p:spPr>
          <a:xfrm>
            <a:off x="1209492" y="0"/>
            <a:ext cx="9940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946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16</TotalTime>
  <Words>69</Words>
  <Application>Microsoft Office PowerPoint</Application>
  <PresentationFormat>Широкоэкранный</PresentationFormat>
  <Paragraphs>12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Cambria</vt:lpstr>
      <vt:lpstr>Rockwell</vt:lpstr>
      <vt:lpstr>Rockwell Condensed</vt:lpstr>
      <vt:lpstr>Wingdings</vt:lpstr>
      <vt:lpstr>Дерево</vt:lpstr>
      <vt:lpstr>Презентация PowerPoint</vt:lpstr>
      <vt:lpstr>Мхи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Гордеева</dc:creator>
  <cp:lastModifiedBy>Мария Гордеева</cp:lastModifiedBy>
  <cp:revision>2</cp:revision>
  <dcterms:created xsi:type="dcterms:W3CDTF">2023-10-01T10:08:58Z</dcterms:created>
  <dcterms:modified xsi:type="dcterms:W3CDTF">2023-10-01T10:27:41Z</dcterms:modified>
</cp:coreProperties>
</file>