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7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67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64252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10954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99788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</p:spPr>
      </p:pic>
    </p:spTree>
    <p:extLst>
      <p:ext uri="{BB962C8B-B14F-4D97-AF65-F5344CB8AC3E}">
        <p14:creationId xmlns:p14="http://schemas.microsoft.com/office/powerpoint/2010/main" val="110465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RePack by Diakov</cp:lastModifiedBy>
  <cp:revision>1</cp:revision>
  <dcterms:created xsi:type="dcterms:W3CDTF">2023-10-01T11:54:33Z</dcterms:created>
  <dcterms:modified xsi:type="dcterms:W3CDTF">2023-10-01T12:02:54Z</dcterms:modified>
</cp:coreProperties>
</file>