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44" r:id="rId1"/>
  </p:sldMasterIdLst>
  <p:sldIdLst>
    <p:sldId id="256" r:id="rId2"/>
    <p:sldId id="260" r:id="rId3"/>
    <p:sldId id="270" r:id="rId4"/>
    <p:sldId id="258" r:id="rId5"/>
    <p:sldId id="259" r:id="rId6"/>
    <p:sldId id="273" r:id="rId7"/>
    <p:sldId id="269" r:id="rId8"/>
    <p:sldId id="272" r:id="rId9"/>
    <p:sldId id="275" r:id="rId10"/>
    <p:sldId id="267" r:id="rId11"/>
    <p:sldId id="265" r:id="rId12"/>
    <p:sldId id="266" r:id="rId13"/>
    <p:sldId id="262" r:id="rId14"/>
    <p:sldId id="264" r:id="rId15"/>
    <p:sldId id="257" r:id="rId16"/>
    <p:sldId id="268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4966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512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967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086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3456173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241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209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602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10/1/2023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187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96066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6472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16574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0CDC59-38EE-4B68-8861-75DA9B7086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Очей очарованье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E991798-CB2F-4D56-9BB1-C0BED1939D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Виртуальная выставка фоторабот и рисунков осенних растений, выполненных учениками КОУ ВО «ЦЛПДО»</a:t>
            </a:r>
          </a:p>
          <a:p>
            <a:r>
              <a:rPr lang="ru-RU" dirty="0"/>
              <a:t>2023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0661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43A3A5-886E-4AA4-A9DD-90CD7E60A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Жарков Святослав</a:t>
            </a:r>
            <a:br>
              <a:rPr lang="ru-RU" dirty="0"/>
            </a:br>
            <a:r>
              <a:rPr lang="ru-RU" dirty="0"/>
              <a:t>6 класс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B2E5B90-BF49-4D53-9705-D437DD5649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662" b="32510"/>
          <a:stretch/>
        </p:blipFill>
        <p:spPr>
          <a:xfrm>
            <a:off x="6096000" y="685800"/>
            <a:ext cx="5510687" cy="4991986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D803CACF-0F76-43B0-8097-F11391A9A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sz="3200" dirty="0"/>
          </a:p>
          <a:p>
            <a:r>
              <a:rPr lang="ru-RU" sz="3200" dirty="0"/>
              <a:t>Осенний аромат</a:t>
            </a:r>
          </a:p>
        </p:txBody>
      </p:sp>
    </p:spTree>
    <p:extLst>
      <p:ext uri="{BB962C8B-B14F-4D97-AF65-F5344CB8AC3E}">
        <p14:creationId xmlns:p14="http://schemas.microsoft.com/office/powerpoint/2010/main" val="21162222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0FCD40-BDD6-4B87-A9B9-D31AFE517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Малород</a:t>
            </a:r>
            <a:r>
              <a:rPr lang="ru-RU" dirty="0"/>
              <a:t> Николай</a:t>
            </a:r>
            <a:br>
              <a:rPr lang="ru-RU" dirty="0"/>
            </a:br>
            <a:r>
              <a:rPr lang="ru-RU" dirty="0"/>
              <a:t>6 класс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0C95D2E-0678-4C23-98F4-B1294714AD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19262" y="685800"/>
            <a:ext cx="3885914" cy="517525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A26F1234-D091-4913-9856-AFD1E3C54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sz="3200" dirty="0"/>
          </a:p>
          <a:p>
            <a:r>
              <a:rPr lang="ru-RU" sz="3200" dirty="0"/>
              <a:t>Георгины на даче у дедушки</a:t>
            </a:r>
          </a:p>
        </p:txBody>
      </p:sp>
    </p:spTree>
    <p:extLst>
      <p:ext uri="{BB962C8B-B14F-4D97-AF65-F5344CB8AC3E}">
        <p14:creationId xmlns:p14="http://schemas.microsoft.com/office/powerpoint/2010/main" val="1475468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DE148D-A61D-4AB7-B38B-7654D0C15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Малород</a:t>
            </a:r>
            <a:r>
              <a:rPr lang="ru-RU" dirty="0"/>
              <a:t> Николай </a:t>
            </a:r>
            <a:br>
              <a:rPr lang="ru-RU" dirty="0"/>
            </a:br>
            <a:r>
              <a:rPr lang="ru-RU" dirty="0"/>
              <a:t>6 класс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9A444A7-132A-4177-96E9-E325E5312E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53291" y="1306734"/>
            <a:ext cx="6366798" cy="4244532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59F09419-8CC7-4485-BC8B-D48BB1B94D2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3200" dirty="0"/>
          </a:p>
          <a:p>
            <a:r>
              <a:rPr lang="ru-RU" sz="3200" dirty="0"/>
              <a:t>Осенний букет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95038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5D1AE5-77D9-4FDF-B079-C91E46765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Черемисин Денис</a:t>
            </a:r>
            <a:br>
              <a:rPr lang="ru-RU" dirty="0"/>
            </a:br>
            <a:br>
              <a:rPr lang="ru-RU" dirty="0"/>
            </a:br>
            <a:r>
              <a:rPr lang="ru-RU" dirty="0"/>
              <a:t>6 класс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3FE51BE-BFDB-407D-95F2-3F9779AEF11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1470" b="11470"/>
          <a:stretch>
            <a:fillRect/>
          </a:stretch>
        </p:blipFill>
        <p:spPr>
          <a:xfrm>
            <a:off x="5606547" y="117536"/>
            <a:ext cx="6431599" cy="6622927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A330D882-F6F4-4657-84E3-71D3F5384A7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sz="4600" dirty="0"/>
              <a:t>Вид из окна</a:t>
            </a:r>
          </a:p>
        </p:txBody>
      </p:sp>
    </p:spTree>
    <p:extLst>
      <p:ext uri="{BB962C8B-B14F-4D97-AF65-F5344CB8AC3E}">
        <p14:creationId xmlns:p14="http://schemas.microsoft.com/office/powerpoint/2010/main" val="1760647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6F7CA0-7F4C-4948-9896-40A96AB86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Черемисин Денис                 6 класс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52E8055-69D4-4BE9-A6E3-29601FBC32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/>
              <a:t>«</a:t>
            </a:r>
            <a:r>
              <a:rPr lang="ru-RU" dirty="0" err="1"/>
              <a:t>Сентябринки</a:t>
            </a:r>
            <a:r>
              <a:rPr lang="ru-RU" dirty="0"/>
              <a:t>»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A3DEDDBA-EE67-4C58-B30B-6DED6A08A3C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632472" y="3305175"/>
            <a:ext cx="1921668" cy="2562225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BC9AEE29-C787-4988-A373-152D014AD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2400" dirty="0"/>
              <a:t>Цветная мозаика </a:t>
            </a:r>
          </a:p>
          <a:p>
            <a:pPr algn="ctr"/>
            <a:r>
              <a:rPr lang="ru-RU" sz="2400" dirty="0"/>
              <a:t>(Хлоропласты и хромопласты)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CC09A889-212A-42CD-BF0E-71CB6DF743CC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3"/>
          <a:srcRect l="-3516" t="15065" r="4260" b="22323"/>
          <a:stretch/>
        </p:blipFill>
        <p:spPr>
          <a:xfrm rot="5400000">
            <a:off x="7333502" y="2668007"/>
            <a:ext cx="2702625" cy="3696163"/>
          </a:xfrm>
        </p:spPr>
      </p:pic>
    </p:spTree>
    <p:extLst>
      <p:ext uri="{BB962C8B-B14F-4D97-AF65-F5344CB8AC3E}">
        <p14:creationId xmlns:p14="http://schemas.microsoft.com/office/powerpoint/2010/main" val="3574878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101869-90F1-47AE-8DBD-756DCD6D9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Шулекин</a:t>
            </a:r>
            <a:r>
              <a:rPr lang="ru-RU" dirty="0"/>
              <a:t> Дмитрий</a:t>
            </a:r>
            <a:br>
              <a:rPr lang="ru-RU" dirty="0"/>
            </a:br>
            <a:br>
              <a:rPr lang="ru-RU" dirty="0"/>
            </a:br>
            <a:r>
              <a:rPr lang="ru-RU" dirty="0"/>
              <a:t>6 класс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C43C17-2DDA-420A-9C6C-F227F042CAB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-4630" t="7515" r="4630" b="5355"/>
          <a:stretch/>
        </p:blipFill>
        <p:spPr>
          <a:xfrm>
            <a:off x="5404530" y="0"/>
            <a:ext cx="6659880" cy="6857999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EB3DB511-63CF-4B31-86AC-7D358183B4E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Деревья осенью</a:t>
            </a:r>
          </a:p>
        </p:txBody>
      </p:sp>
    </p:spTree>
    <p:extLst>
      <p:ext uri="{BB962C8B-B14F-4D97-AF65-F5344CB8AC3E}">
        <p14:creationId xmlns:p14="http://schemas.microsoft.com/office/powerpoint/2010/main" val="1685887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5D90AB-8BA8-48CF-A639-1F167D8B2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КОУ ВО «ЦЛПДО»</a:t>
            </a:r>
            <a:br>
              <a:rPr lang="ru-RU" dirty="0"/>
            </a:br>
            <a:r>
              <a:rPr lang="ru-RU" dirty="0"/>
              <a:t>2023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7AF0C1-B8ED-470C-8EA0-3F8E95BDC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/>
              <a:t>Подготовила учитель химии и биологии </a:t>
            </a:r>
            <a:r>
              <a:rPr lang="ru-RU" sz="2800" dirty="0" err="1"/>
              <a:t>Ольховикова</a:t>
            </a:r>
            <a:r>
              <a:rPr lang="ru-RU" sz="2800" dirty="0"/>
              <a:t> Г.П.</a:t>
            </a:r>
          </a:p>
        </p:txBody>
      </p:sp>
    </p:spTree>
    <p:extLst>
      <p:ext uri="{BB962C8B-B14F-4D97-AF65-F5344CB8AC3E}">
        <p14:creationId xmlns:p14="http://schemas.microsoft.com/office/powerpoint/2010/main" val="793611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0C443C-9A7F-4460-A4D3-AB8B385CA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25" y="1301361"/>
            <a:ext cx="9612971" cy="28134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Цели и задачи мероприятия:</a:t>
            </a:r>
            <a:br>
              <a:rPr lang="ru-RU" dirty="0"/>
            </a:br>
            <a:r>
              <a:rPr lang="ru-RU" dirty="0"/>
              <a:t>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2F8833-1967-4EED-A198-31CC7ACDC3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/>
              <a:t>развитие творческих способностей обучающихся, умения видеть красоту в окружающей природе и созидать ее, умения наблюдать за сезонными изменениями в  царстве растений и объяснять их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8409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6DF43A-6948-482A-B1D9-F03D9CACF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/>
              <a:t>В ходе подготовки мероприятия учитель продемонстрировал возможные варианты фоторабот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E16AE38-23CC-4B42-A3E3-BBC9E37159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682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DE282-ECE7-4880-BD03-8B7B52E4C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/>
              <a:t>Цветущие осенью декоративные растения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F1390E-4B88-4734-BB34-A298245893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/>
              <a:t>Георгин многолетний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D9C42810-135C-4A38-A67B-9FA993B955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632472" y="3305175"/>
            <a:ext cx="1921668" cy="2562225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DCC54629-B0F9-453D-A3C1-72E13B7082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/>
              <a:t>Георгин однолетний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E0AB4EF8-8F0E-4B08-AC34-3630CA93D62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786291" y="3305175"/>
            <a:ext cx="1921668" cy="2562225"/>
          </a:xfrm>
        </p:spPr>
      </p:pic>
    </p:spTree>
    <p:extLst>
      <p:ext uri="{BB962C8B-B14F-4D97-AF65-F5344CB8AC3E}">
        <p14:creationId xmlns:p14="http://schemas.microsoft.com/office/powerpoint/2010/main" val="3212192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5429A2-E4BA-423A-819E-91A46735B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Бархатцы ярко цветут осенью, и в то же время у них созревают плоды с семенами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C3A8CDC-75AE-4E9E-B901-5F0AC6465A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762" t="42857" r="37435"/>
          <a:stretch/>
        </p:blipFill>
        <p:spPr>
          <a:xfrm>
            <a:off x="6563981" y="4459722"/>
            <a:ext cx="1550137" cy="1669061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A6A6FC-119B-4428-94B8-95F729A6A4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549" y="2272709"/>
            <a:ext cx="5141432" cy="385607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8524BBF-1040-47C6-B6E1-6B4EB666A7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4118" y="2272709"/>
            <a:ext cx="2892056" cy="385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35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2E1632-5574-4F60-A187-4634370A0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Хризантема  шарообразная </a:t>
            </a:r>
            <a:r>
              <a:rPr lang="ru-RU" dirty="0" err="1"/>
              <a:t>мультифлора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B5DE440-EAA9-48E4-ADD0-0129437125A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52662" y="2286000"/>
            <a:ext cx="2686050" cy="3581400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DA2A6D6E-8381-49F3-8AD9-09DE4CFAA8B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405687" y="2286000"/>
            <a:ext cx="2686050" cy="3581400"/>
          </a:xfrm>
        </p:spPr>
      </p:pic>
    </p:spTree>
    <p:extLst>
      <p:ext uri="{BB962C8B-B14F-4D97-AF65-F5344CB8AC3E}">
        <p14:creationId xmlns:p14="http://schemas.microsoft.com/office/powerpoint/2010/main" val="1275884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A3C64E-2473-4B98-B03C-2B3BDFA85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Осенние овощи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CED41A6-9979-40AD-955D-381DCE7D8D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/>
              <a:t>Капуста брюссельская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4074862F-474D-482A-AD80-2BDE08372AF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632472" y="3305175"/>
            <a:ext cx="1921668" cy="2562225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A7A69F1B-1E48-4038-8BDE-ADA93AB1E0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/>
              <a:t>Капуста савойская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1FAF4532-D4D8-400F-BA2D-732835CD1B3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786291" y="3305175"/>
            <a:ext cx="1921668" cy="2562225"/>
          </a:xfrm>
        </p:spPr>
      </p:pic>
    </p:spTree>
    <p:extLst>
      <p:ext uri="{BB962C8B-B14F-4D97-AF65-F5344CB8AC3E}">
        <p14:creationId xmlns:p14="http://schemas.microsoft.com/office/powerpoint/2010/main" val="3753682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7B2E49-C802-422C-AB45-604904D67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Листопад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8CCA24-9869-48EA-A042-CC2BB13C370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1383" b="11383"/>
          <a:stretch>
            <a:fillRect/>
          </a:stretch>
        </p:blipFill>
        <p:spPr/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FD03270C-1E61-4A14-854D-631F4673A79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818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158540-67E2-4F93-B0E1-6BB5104F1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Гринева Варвара</a:t>
            </a:r>
            <a:br>
              <a:rPr lang="ru-RU" dirty="0"/>
            </a:br>
            <a:r>
              <a:rPr lang="ru-RU" dirty="0"/>
              <a:t>6 класс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67EFB11-0BBF-4F60-9862-7F1BC88463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020" b="11187"/>
          <a:stretch/>
        </p:blipFill>
        <p:spPr>
          <a:xfrm>
            <a:off x="6879265" y="685800"/>
            <a:ext cx="4125433" cy="5571039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58C46080-1A0D-4EE3-8BDD-D533223E726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Листопад</a:t>
            </a:r>
          </a:p>
        </p:txBody>
      </p:sp>
    </p:spTree>
    <p:extLst>
      <p:ext uri="{BB962C8B-B14F-4D97-AF65-F5344CB8AC3E}">
        <p14:creationId xmlns:p14="http://schemas.microsoft.com/office/powerpoint/2010/main" val="1990816557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432A30"/>
      </a:dk2>
      <a:lt2>
        <a:srgbClr val="F2F2F0"/>
      </a:lt2>
      <a:accent1>
        <a:srgbClr val="836C9F"/>
      </a:accent1>
      <a:accent2>
        <a:srgbClr val="BDAB56"/>
      </a:accent2>
      <a:accent3>
        <a:srgbClr val="B0565D"/>
      </a:accent3>
      <a:accent4>
        <a:srgbClr val="55B1BC"/>
      </a:accent4>
      <a:accent5>
        <a:srgbClr val="4D925F"/>
      </a:accent5>
      <a:accent6>
        <a:srgbClr val="E08C4A"/>
      </a:accent6>
      <a:hlink>
        <a:srgbClr val="55B1BC"/>
      </a:hlink>
      <a:folHlink>
        <a:srgbClr val="836C9F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9270AA94-2367-4B1E-B579-26147B222B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93</TotalTime>
  <Words>172</Words>
  <Application>Microsoft Office PowerPoint</Application>
  <PresentationFormat>Широкоэкранный</PresentationFormat>
  <Paragraphs>41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Franklin Gothic Book</vt:lpstr>
      <vt:lpstr>Times New Roman</vt:lpstr>
      <vt:lpstr>Уголки</vt:lpstr>
      <vt:lpstr>Очей очарованье</vt:lpstr>
      <vt:lpstr>Цели и задачи мероприятия:  </vt:lpstr>
      <vt:lpstr>В ходе подготовки мероприятия учитель продемонстрировал возможные варианты фоторабот </vt:lpstr>
      <vt:lpstr>Цветущие осенью декоративные растения</vt:lpstr>
      <vt:lpstr>Бархатцы ярко цветут осенью, и в то же время у них созревают плоды с семенами</vt:lpstr>
      <vt:lpstr>Хризантема  шарообразная мультифлора</vt:lpstr>
      <vt:lpstr>Осенние овощи</vt:lpstr>
      <vt:lpstr>Листопад</vt:lpstr>
      <vt:lpstr>Гринева Варвара 6 класс</vt:lpstr>
      <vt:lpstr>Жарков Святослав 6 класс</vt:lpstr>
      <vt:lpstr>Малород Николай 6 класс</vt:lpstr>
      <vt:lpstr>Малород Николай  6 класс</vt:lpstr>
      <vt:lpstr>Черемисин Денис  6 класс</vt:lpstr>
      <vt:lpstr>Черемисин Денис                 6 класс</vt:lpstr>
      <vt:lpstr>Шулекин Дмитрий  6 класс</vt:lpstr>
      <vt:lpstr>КОУ ВО «ЦЛПДО» 2023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Очей очарованье</dc:title>
  <dc:creator>Пользователь</dc:creator>
  <cp:lastModifiedBy>Пользователь</cp:lastModifiedBy>
  <cp:revision>13</cp:revision>
  <dcterms:created xsi:type="dcterms:W3CDTF">2023-10-01T12:50:16Z</dcterms:created>
  <dcterms:modified xsi:type="dcterms:W3CDTF">2023-10-01T15:03:49Z</dcterms:modified>
</cp:coreProperties>
</file>