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3" r:id="rId3"/>
    <p:sldId id="269" r:id="rId4"/>
    <p:sldId id="291" r:id="rId5"/>
    <p:sldId id="301" r:id="rId6"/>
    <p:sldId id="260" r:id="rId7"/>
    <p:sldId id="270" r:id="rId8"/>
    <p:sldId id="276" r:id="rId9"/>
    <p:sldId id="277" r:id="rId10"/>
    <p:sldId id="261" r:id="rId11"/>
    <p:sldId id="296" r:id="rId12"/>
    <p:sldId id="279" r:id="rId13"/>
    <p:sldId id="305" r:id="rId14"/>
    <p:sldId id="262" r:id="rId15"/>
    <p:sldId id="307" r:id="rId16"/>
    <p:sldId id="303" r:id="rId17"/>
    <p:sldId id="300" r:id="rId18"/>
    <p:sldId id="281" r:id="rId19"/>
    <p:sldId id="306" r:id="rId20"/>
    <p:sldId id="263" r:id="rId21"/>
    <p:sldId id="304" r:id="rId22"/>
    <p:sldId id="286" r:id="rId23"/>
    <p:sldId id="287" r:id="rId24"/>
    <p:sldId id="295" r:id="rId25"/>
    <p:sldId id="26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B768"/>
    <a:srgbClr val="68B877"/>
    <a:srgbClr val="63542B"/>
    <a:srgbClr val="3A2DD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65C9-97CA-4536-8977-7C7EB3368AC4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4095-3BFE-4744-8C64-E6E57E8B6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65C9-97CA-4536-8977-7C7EB3368AC4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4095-3BFE-4744-8C64-E6E57E8B6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65C9-97CA-4536-8977-7C7EB3368AC4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4095-3BFE-4744-8C64-E6E57E8B6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65C9-97CA-4536-8977-7C7EB3368AC4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4095-3BFE-4744-8C64-E6E57E8B6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65C9-97CA-4536-8977-7C7EB3368AC4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4095-3BFE-4744-8C64-E6E57E8B6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65C9-97CA-4536-8977-7C7EB3368AC4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4095-3BFE-4744-8C64-E6E57E8B6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65C9-97CA-4536-8977-7C7EB3368AC4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4095-3BFE-4744-8C64-E6E57E8B6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65C9-97CA-4536-8977-7C7EB3368AC4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4095-3BFE-4744-8C64-E6E57E8B6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65C9-97CA-4536-8977-7C7EB3368AC4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4095-3BFE-4744-8C64-E6E57E8B6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65C9-97CA-4536-8977-7C7EB3368AC4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4095-3BFE-4744-8C64-E6E57E8B6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65C9-97CA-4536-8977-7C7EB3368AC4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4095-3BFE-4744-8C64-E6E57E8B6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D65C9-97CA-4536-8977-7C7EB3368AC4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D4095-3BFE-4744-8C64-E6E57E8B6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73;&#1091;&#1093;&#1075;\&#1056;&#1072;&#1073;&#1086;&#1095;&#1080;&#1081;%20&#1089;&#1090;&#1086;&#1083;\&#1064;&#1077;&#1074;&#1094;&#1086;&#1074;&#1072;%20&#1079;&#1072;&#1085;&#1103;&#1090;&#1080;&#1077;\&#1087;&#1088;&#1077;&#1079;&#1077;&#1085;&#1090;&#1072;&#1094;&#1080;&#1103;\&#1082;&#1086;&#1083;&#1086;&#1073;&#1086;&#1082;.wma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73;&#1091;&#1093;&#1075;\&#1056;&#1072;&#1073;&#1086;&#1095;&#1080;&#1081;%20&#1089;&#1090;&#1086;&#1083;\&#1064;&#1077;&#1074;&#1094;&#1086;&#1074;&#1072;%20&#1079;&#1072;&#1085;&#1103;&#1090;&#1080;&#1077;\&#1087;&#1088;&#1077;&#1079;&#1077;&#1085;&#1090;&#1072;&#1094;&#1080;&#1103;\&#1082;&#1086;&#1083;&#1086;&#1073;&#1086;&#1082;.wma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73;&#1091;&#1093;&#1075;\&#1056;&#1072;&#1073;&#1086;&#1095;&#1080;&#1081;%20&#1089;&#1090;&#1086;&#1083;\&#1064;&#1077;&#1074;&#1094;&#1086;&#1074;&#1072;%20&#1079;&#1072;&#1085;&#1103;&#1090;&#1080;&#1077;\&#1087;&#1088;&#1077;&#1079;&#1077;&#1085;&#1090;&#1072;&#1094;&#1080;&#1103;\&#1092;&#1080;&#1079;&#1084;&#1080;&#1085;&#1091;&#1090;&#1082;&#1072;.wma" TargetMode="External"/><Relationship Id="rId6" Type="http://schemas.openxmlformats.org/officeDocument/2006/relationships/image" Target="../media/image26.png"/><Relationship Id="rId5" Type="http://schemas.openxmlformats.org/officeDocument/2006/relationships/image" Target="../media/image25.gif"/><Relationship Id="rId4" Type="http://schemas.openxmlformats.org/officeDocument/2006/relationships/image" Target="../media/image23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73;&#1091;&#1093;&#1075;\&#1056;&#1072;&#1073;&#1086;&#1095;&#1080;&#1081;%20&#1089;&#1090;&#1086;&#1083;\&#1064;&#1077;&#1074;&#1094;&#1086;&#1074;&#1072;%20&#1079;&#1072;&#1085;&#1103;&#1090;&#1080;&#1077;\&#1087;&#1088;&#1077;&#1079;&#1077;&#1085;&#1090;&#1072;&#1094;&#1080;&#1103;\&#1082;&#1086;&#1083;&#1086;&#1073;&#1086;&#1082;.wma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73;&#1091;&#1093;&#1075;\&#1056;&#1072;&#1073;&#1086;&#1095;&#1080;&#1081;%20&#1089;&#1090;&#1086;&#1083;\&#1064;&#1077;&#1074;&#1094;&#1086;&#1074;&#1072;%20&#1079;&#1072;&#1085;&#1103;&#1090;&#1080;&#1077;\&#1087;&#1088;&#1077;&#1079;&#1077;&#1085;&#1090;&#1072;&#1094;&#1080;&#1103;\&#1082;&#1086;&#1083;&#1086;&#1073;&#1086;&#1082;.wma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73;&#1091;&#1093;&#1075;\&#1056;&#1072;&#1073;&#1086;&#1095;&#1080;&#1081;%20&#1089;&#1090;&#1086;&#1083;\&#1064;&#1077;&#1074;&#1094;&#1086;&#1074;&#1072;%20&#1079;&#1072;&#1085;&#1103;&#1090;&#1080;&#1077;\&#1087;&#1088;&#1077;&#1079;&#1077;&#1085;&#1090;&#1072;&#1094;&#1080;&#1103;\&#1082;&#1086;&#1083;&#1086;&#1073;&#1086;&#1082;.wma" TargetMode="External"/><Relationship Id="rId5" Type="http://schemas.openxmlformats.org/officeDocument/2006/relationships/image" Target="../media/image26.png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73;&#1091;&#1093;&#1075;\&#1056;&#1072;&#1073;&#1086;&#1095;&#1080;&#1081;%20&#1089;&#1090;&#1086;&#1083;\&#1064;&#1077;&#1074;&#1094;&#1086;&#1074;&#1072;%20&#1079;&#1072;&#1085;&#1103;&#1090;&#1080;&#1077;\&#1087;&#1088;&#1077;&#1079;&#1077;&#1085;&#1090;&#1072;&#1094;&#1080;&#1103;\&#1082;&#1086;&#1083;&#1086;&#1073;&#1086;&#1082;.wma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73;&#1091;&#1093;&#1075;\&#1056;&#1072;&#1073;&#1086;&#1095;&#1080;&#1081;%20&#1089;&#1090;&#1086;&#1083;\&#1064;&#1077;&#1074;&#1094;&#1086;&#1074;&#1072;%20&#1079;&#1072;&#1085;&#1103;&#1090;&#1080;&#1077;\&#1087;&#1088;&#1077;&#1079;&#1077;&#1085;&#1090;&#1072;&#1094;&#1080;&#1103;\&#1082;&#1086;&#1083;&#1086;&#1073;&#1086;&#1082;.wma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Новая папка\през\0_91aba_e836103d_XL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 flipH="1">
            <a:off x="1016187" y="1142984"/>
            <a:ext cx="6630193" cy="5072098"/>
          </a:xfrm>
          <a:prstGeom prst="rect">
            <a:avLst/>
          </a:prstGeom>
          <a:noFill/>
        </p:spPr>
      </p:pic>
      <p:pic>
        <p:nvPicPr>
          <p:cNvPr id="5" name="колобок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3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Владелец\Рабочий стол\kolobok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53531"/>
            <a:ext cx="5357850" cy="6804469"/>
          </a:xfrm>
          <a:prstGeom prst="rect">
            <a:avLst/>
          </a:prstGeom>
          <a:noFill/>
          <a:ln w="76200">
            <a:solidFill>
              <a:schemeClr val="accent5">
                <a:lumMod val="50000"/>
              </a:schemeClr>
            </a:solidFill>
          </a:ln>
        </p:spPr>
      </p:pic>
      <p:pic>
        <p:nvPicPr>
          <p:cNvPr id="7" name="Picture 3" descr="D:\Новая папка\през\Копия 0_91aba_e836103d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91396">
            <a:off x="1698812" y="3745307"/>
            <a:ext cx="2438400" cy="1865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1758_previ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pic>
        <p:nvPicPr>
          <p:cNvPr id="4" name="Picture 2" descr="C:\Users\1\Desktop\Новая папка\през\KR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2332037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Новая папка\през\KR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42919"/>
            <a:ext cx="3268288" cy="435771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357554" y="1643050"/>
            <a:ext cx="5429288" cy="34289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357950" y="3214686"/>
            <a:ext cx="2214578" cy="3428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143504" y="4643446"/>
            <a:ext cx="3571900" cy="34289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3" descr="D:\Новая папка\през\Копия 0_91aba_e836103d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2428868"/>
            <a:ext cx="1166310" cy="892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IMG_1758_previe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pic>
        <p:nvPicPr>
          <p:cNvPr id="5" name="Содержимое 4" descr="0_91aba_e836103d_XL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6705389" y="4429132"/>
            <a:ext cx="2438611" cy="1865538"/>
          </a:xfrm>
        </p:spPr>
      </p:pic>
      <p:pic>
        <p:nvPicPr>
          <p:cNvPr id="7" name="колобок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28596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33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Documents and Settings\Владелец\Рабочий стол\kolobok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0"/>
            <a:ext cx="5476880" cy="6858000"/>
          </a:xfrm>
          <a:prstGeom prst="rect">
            <a:avLst/>
          </a:prstGeom>
          <a:noFill/>
          <a:ln w="76200">
            <a:solidFill>
              <a:schemeClr val="accent5">
                <a:lumMod val="50000"/>
              </a:schemeClr>
            </a:solidFill>
          </a:ln>
        </p:spPr>
      </p:pic>
      <p:pic>
        <p:nvPicPr>
          <p:cNvPr id="6" name="Picture 3" descr="D:\Новая папка\през\Копия 0_91aba_e836103d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80651">
            <a:off x="1460106" y="3786605"/>
            <a:ext cx="2557166" cy="1956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forumfullimg~perls~1255686717786~129479135774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357166"/>
            <a:ext cx="2714612" cy="5500702"/>
          </a:xfrm>
          <a:prstGeom prst="rect">
            <a:avLst/>
          </a:prstGeom>
        </p:spPr>
      </p:pic>
      <p:pic>
        <p:nvPicPr>
          <p:cNvPr id="9" name="Рисунок 8" descr="forumfullimg~perls~1255686717786~129479135774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714612" cy="5500702"/>
          </a:xfrm>
          <a:prstGeom prst="rect">
            <a:avLst/>
          </a:prstGeom>
        </p:spPr>
      </p:pic>
      <p:pic>
        <p:nvPicPr>
          <p:cNvPr id="12" name="Рисунок 11" descr="37r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2462" y="214290"/>
            <a:ext cx="827177" cy="785818"/>
          </a:xfrm>
          <a:prstGeom prst="rect">
            <a:avLst/>
          </a:prstGeom>
        </p:spPr>
      </p:pic>
      <p:pic>
        <p:nvPicPr>
          <p:cNvPr id="13" name="Содержимое 12" descr="Рисунок2.gif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786050" y="2500306"/>
            <a:ext cx="3527247" cy="37623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forumfullimg~perls~1255686717786~129479135774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388" y="357166"/>
            <a:ext cx="2714612" cy="5500702"/>
          </a:xfrm>
          <a:prstGeom prst="rect">
            <a:avLst/>
          </a:prstGeom>
        </p:spPr>
      </p:pic>
      <p:pic>
        <p:nvPicPr>
          <p:cNvPr id="9" name="Рисунок 8" descr="forumfullimg~perls~1255686717786~129479135774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714612" cy="5500702"/>
          </a:xfrm>
          <a:prstGeom prst="rect">
            <a:avLst/>
          </a:prstGeom>
        </p:spPr>
      </p:pic>
      <p:pic>
        <p:nvPicPr>
          <p:cNvPr id="12" name="Рисунок 11" descr="37r3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214290"/>
            <a:ext cx="827177" cy="785818"/>
          </a:xfrm>
          <a:prstGeom prst="rect">
            <a:avLst/>
          </a:prstGeom>
        </p:spPr>
      </p:pic>
      <p:pic>
        <p:nvPicPr>
          <p:cNvPr id="7" name="Содержимое 6" descr="8d259527170f.gif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2571736" y="2571744"/>
            <a:ext cx="3736779" cy="3958452"/>
          </a:xfrm>
          <a:prstGeom prst="rect">
            <a:avLst/>
          </a:prstGeom>
        </p:spPr>
      </p:pic>
      <p:pic>
        <p:nvPicPr>
          <p:cNvPr id="8" name="физминутк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357158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xit" presetSubtype="2" fill="hold" nodeType="afterEffect">
                                  <p:stCondLst>
                                    <p:cond delay="1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444532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1422"/>
          </a:xfrm>
          <a:prstGeom prst="rect">
            <a:avLst/>
          </a:prstGeom>
          <a:noFill/>
        </p:spPr>
      </p:pic>
      <p:pic>
        <p:nvPicPr>
          <p:cNvPr id="1026" name="Picture 2" descr="D:\444532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6786610" cy="6901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B8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D:\444532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8524" r="13954"/>
          <a:stretch>
            <a:fillRect/>
          </a:stretch>
        </p:blipFill>
        <p:spPr bwMode="auto">
          <a:xfrm>
            <a:off x="0" y="4386656"/>
            <a:ext cx="2285984" cy="2471343"/>
          </a:xfrm>
          <a:prstGeom prst="rect">
            <a:avLst/>
          </a:prstGeom>
          <a:noFill/>
        </p:spPr>
      </p:pic>
      <p:pic>
        <p:nvPicPr>
          <p:cNvPr id="2051" name="Picture 3" descr="C:\Documents and Settings\бухг\Рабочий стол\Шевцова занятие\61c6c49c5716.png"/>
          <p:cNvPicPr>
            <a:picLocks noChangeAspect="1" noChangeArrowheads="1"/>
          </p:cNvPicPr>
          <p:nvPr/>
        </p:nvPicPr>
        <p:blipFill>
          <a:blip r:embed="rId3"/>
          <a:srcRect r="-1940" b="778"/>
          <a:stretch>
            <a:fillRect/>
          </a:stretch>
        </p:blipFill>
        <p:spPr bwMode="auto">
          <a:xfrm>
            <a:off x="3500430" y="3214686"/>
            <a:ext cx="2002698" cy="328614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143504" y="3286124"/>
            <a:ext cx="342896" cy="571504"/>
          </a:xfrm>
          <a:prstGeom prst="rect">
            <a:avLst/>
          </a:prstGeom>
          <a:solidFill>
            <a:srgbClr val="68B8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072066" y="5572140"/>
            <a:ext cx="642942" cy="857256"/>
          </a:xfrm>
          <a:prstGeom prst="rect">
            <a:avLst/>
          </a:prstGeom>
          <a:solidFill>
            <a:srgbClr val="68B8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C:\Documents and Settings\бухг\Рабочий стол\Шевцова занятие\4699c2db141b.png"/>
          <p:cNvPicPr>
            <a:picLocks noChangeAspect="1" noChangeArrowheads="1"/>
          </p:cNvPicPr>
          <p:nvPr/>
        </p:nvPicPr>
        <p:blipFill>
          <a:blip r:embed="rId4"/>
          <a:srcRect t="3212"/>
          <a:stretch>
            <a:fillRect/>
          </a:stretch>
        </p:blipFill>
        <p:spPr bwMode="auto">
          <a:xfrm>
            <a:off x="5072066" y="185754"/>
            <a:ext cx="3333750" cy="6672246"/>
          </a:xfrm>
          <a:prstGeom prst="rect">
            <a:avLst/>
          </a:prstGeom>
          <a:noFill/>
        </p:spPr>
      </p:pic>
      <p:pic>
        <p:nvPicPr>
          <p:cNvPr id="9" name="Рисунок 8" descr="0_91aba_e836103d_X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13244" y="5916472"/>
            <a:ext cx="1230756" cy="941528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 rot="3794132">
            <a:off x="1179263" y="4331629"/>
            <a:ext cx="1928826" cy="628648"/>
          </a:xfrm>
          <a:prstGeom prst="ellipse">
            <a:avLst/>
          </a:prstGeom>
          <a:solidFill>
            <a:srgbClr val="68B8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Documents and Settings\бухг\Рабочий стол\Шевцова занятие\tree-clipart-5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8794" y="1714488"/>
            <a:ext cx="2600320" cy="48960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IMG_1758_previe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pic>
        <p:nvPicPr>
          <p:cNvPr id="5" name="Содержимое 4" descr="0_91aba_e836103d_XL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6705389" y="4429132"/>
            <a:ext cx="2438611" cy="1865538"/>
          </a:xfrm>
        </p:spPr>
      </p:pic>
      <p:pic>
        <p:nvPicPr>
          <p:cNvPr id="7" name="колобок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28596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33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Новая папка\през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28794" y="0"/>
            <a:ext cx="5286411" cy="6858000"/>
          </a:xfrm>
          <a:prstGeom prst="rect">
            <a:avLst/>
          </a:prstGeom>
          <a:noFill/>
        </p:spPr>
      </p:pic>
      <p:pic>
        <p:nvPicPr>
          <p:cNvPr id="4" name="Рисунок 3" descr="0_91aba_e836103d_X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1934" y="5000636"/>
            <a:ext cx="2214578" cy="1694153"/>
          </a:xfrm>
          <a:prstGeom prst="rect">
            <a:avLst/>
          </a:prstGeom>
        </p:spPr>
      </p:pic>
      <p:pic>
        <p:nvPicPr>
          <p:cNvPr id="5" name="колобок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53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Documents and Settings\Владелец\Рабочий стол\kolobok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0"/>
            <a:ext cx="5299981" cy="6677976"/>
          </a:xfrm>
          <a:prstGeom prst="rect">
            <a:avLst/>
          </a:prstGeom>
          <a:noFill/>
          <a:ln w="76200">
            <a:solidFill>
              <a:schemeClr val="accent5">
                <a:lumMod val="50000"/>
              </a:schemeClr>
            </a:solidFill>
          </a:ln>
        </p:spPr>
      </p:pic>
      <p:pic>
        <p:nvPicPr>
          <p:cNvPr id="5" name="Рисунок 4" descr="0_91aba_e836103d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9" y="4286256"/>
            <a:ext cx="2158256" cy="1651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a0f86c0aa35033b5cd9b73f18e8dc65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143992"/>
            <a:ext cx="6929486" cy="49766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000496" y="3000372"/>
            <a:ext cx="928694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 rot="19590208">
            <a:off x="2821038" y="961817"/>
            <a:ext cx="1343028" cy="2343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 rot="17079387">
            <a:off x="5132414" y="2703453"/>
            <a:ext cx="1343028" cy="2343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rot="1820513">
            <a:off x="4428913" y="750226"/>
            <a:ext cx="1343028" cy="2343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rot="21375488">
            <a:off x="3575457" y="3898955"/>
            <a:ext cx="1343028" cy="2343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19590208">
            <a:off x="2463847" y="818941"/>
            <a:ext cx="1343028" cy="2343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rot="14808295">
            <a:off x="1792267" y="2754965"/>
            <a:ext cx="1343028" cy="2343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571868" y="2857496"/>
            <a:ext cx="1143008" cy="107157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Новая папка\през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0"/>
            <a:ext cx="5286411" cy="6858000"/>
          </a:xfrm>
          <a:prstGeom prst="rect">
            <a:avLst/>
          </a:prstGeom>
          <a:noFill/>
        </p:spPr>
      </p:pic>
      <p:pic>
        <p:nvPicPr>
          <p:cNvPr id="4" name="Рисунок 3" descr="0_91aba_e836103d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071934" y="4929198"/>
            <a:ext cx="2214578" cy="1694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Новая папка\през\0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8239183" cy="6179387"/>
          </a:xfrm>
          <a:prstGeom prst="rect">
            <a:avLst/>
          </a:prstGeom>
          <a:noFill/>
        </p:spPr>
      </p:pic>
      <p:pic>
        <p:nvPicPr>
          <p:cNvPr id="4" name="Рисунок 3" descr="0_91aba_e836103d_X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604" y="2643182"/>
            <a:ext cx="2652925" cy="2029488"/>
          </a:xfrm>
          <a:prstGeom prst="rect">
            <a:avLst/>
          </a:prstGeom>
        </p:spPr>
      </p:pic>
      <p:pic>
        <p:nvPicPr>
          <p:cNvPr id="5" name="колобок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28728" y="3643314"/>
            <a:ext cx="2214578" cy="928694"/>
          </a:xfrm>
          <a:prstGeom prst="rect">
            <a:avLst/>
          </a:prstGeom>
          <a:solidFill>
            <a:srgbClr val="3A2D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786182" y="3643314"/>
            <a:ext cx="928694" cy="928694"/>
          </a:xfrm>
          <a:prstGeom prst="rect">
            <a:avLst/>
          </a:prstGeom>
          <a:solidFill>
            <a:srgbClr val="3A2D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215206" y="3643314"/>
            <a:ext cx="1000132" cy="928694"/>
          </a:xfrm>
          <a:prstGeom prst="rect">
            <a:avLst/>
          </a:prstGeom>
          <a:solidFill>
            <a:srgbClr val="3A2D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 descr="0_91aba_e836103d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57222" y="1714488"/>
            <a:ext cx="2438611" cy="1865538"/>
          </a:xfrm>
          <a:prstGeom prst="rect">
            <a:avLst/>
          </a:prstGeom>
        </p:spPr>
      </p:pic>
      <p:pic>
        <p:nvPicPr>
          <p:cNvPr id="23" name="Рисунок 22" descr="forumfullimg~perls~1255686717786~129479135774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174" y="857232"/>
            <a:ext cx="1928826" cy="2571768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214282" y="3643314"/>
            <a:ext cx="1071570" cy="928694"/>
          </a:xfrm>
          <a:prstGeom prst="rect">
            <a:avLst/>
          </a:prstGeom>
          <a:solidFill>
            <a:srgbClr val="3A2D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857752" y="3643314"/>
            <a:ext cx="2214578" cy="928694"/>
          </a:xfrm>
          <a:prstGeom prst="rect">
            <a:avLst/>
          </a:prstGeom>
          <a:solidFill>
            <a:srgbClr val="3A2D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21" grpId="0" animBg="1"/>
      <p:bldP spid="24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forumfullimg~perls~1255686717786~129479135774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174" y="857232"/>
            <a:ext cx="1928826" cy="257176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28728" y="3643314"/>
            <a:ext cx="2214578" cy="928694"/>
          </a:xfrm>
          <a:prstGeom prst="rect">
            <a:avLst/>
          </a:prstGeom>
          <a:solidFill>
            <a:srgbClr val="3A2D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786182" y="3643314"/>
            <a:ext cx="928694" cy="928694"/>
          </a:xfrm>
          <a:prstGeom prst="rect">
            <a:avLst/>
          </a:prstGeom>
          <a:solidFill>
            <a:srgbClr val="3A2D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215206" y="3643314"/>
            <a:ext cx="1000132" cy="928694"/>
          </a:xfrm>
          <a:prstGeom prst="rect">
            <a:avLst/>
          </a:prstGeom>
          <a:solidFill>
            <a:srgbClr val="3A2D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 descr="0_91aba_e836103d_X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57222" y="1714488"/>
            <a:ext cx="2438611" cy="1865538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214282" y="3643314"/>
            <a:ext cx="1071570" cy="928694"/>
          </a:xfrm>
          <a:prstGeom prst="rect">
            <a:avLst/>
          </a:prstGeom>
          <a:solidFill>
            <a:srgbClr val="3A2D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857752" y="3643314"/>
            <a:ext cx="2214578" cy="928694"/>
          </a:xfrm>
          <a:prstGeom prst="rect">
            <a:avLst/>
          </a:prstGeom>
          <a:solidFill>
            <a:srgbClr val="3A2D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колобок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549 0.00903 L 0.76007 -0.00139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3" y="-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533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Documents and Settings\Владелец\Рабочий стол\kolobok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0"/>
            <a:ext cx="5495192" cy="6858000"/>
          </a:xfrm>
          <a:prstGeom prst="rect">
            <a:avLst/>
          </a:prstGeom>
          <a:noFill/>
          <a:ln w="76200">
            <a:solidFill>
              <a:schemeClr val="accent5">
                <a:lumMod val="50000"/>
              </a:schemeClr>
            </a:solidFill>
          </a:ln>
        </p:spPr>
      </p:pic>
      <p:pic>
        <p:nvPicPr>
          <p:cNvPr id="2051" name="Picture 3" descr="D:\Новая папка\през\Копия 0_91aba_e836103d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786190"/>
            <a:ext cx="2438400" cy="1865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бухг\Рабочий стол\Шевцова занятие\Копия (3) pavelmoscow_DSC01040.png"/>
          <p:cNvPicPr>
            <a:picLocks noChangeAspect="1" noChangeArrowheads="1"/>
          </p:cNvPicPr>
          <p:nvPr/>
        </p:nvPicPr>
        <p:blipFill>
          <a:blip r:embed="rId2"/>
          <a:srcRect l="25624"/>
          <a:stretch>
            <a:fillRect/>
          </a:stretch>
        </p:blipFill>
        <p:spPr bwMode="auto">
          <a:xfrm rot="3570596">
            <a:off x="1819501" y="3851599"/>
            <a:ext cx="2695579" cy="24479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1027" name="Picture 3" descr="C:\Documents and Settings\бухг\Рабочий стол\Шевцова занятие\Копия (4) pavelmoscow_DSC01040.png"/>
          <p:cNvPicPr>
            <a:picLocks noChangeAspect="1" noChangeArrowheads="1"/>
          </p:cNvPicPr>
          <p:nvPr/>
        </p:nvPicPr>
        <p:blipFill>
          <a:blip r:embed="rId3"/>
          <a:srcRect t="26471" r="42857"/>
          <a:stretch>
            <a:fillRect/>
          </a:stretch>
        </p:blipFill>
        <p:spPr bwMode="auto">
          <a:xfrm rot="3549913">
            <a:off x="5691237" y="396634"/>
            <a:ext cx="2286016" cy="35719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1028" name="Picture 4" descr="C:\Documents and Settings\бухг\Рабочий стол\Шевцова занятие\Копия pavelmoscow_DSC01040.png"/>
          <p:cNvPicPr>
            <a:picLocks noChangeAspect="1" noChangeArrowheads="1"/>
          </p:cNvPicPr>
          <p:nvPr/>
        </p:nvPicPr>
        <p:blipFill>
          <a:blip r:embed="rId4"/>
          <a:srcRect r="44231"/>
          <a:stretch>
            <a:fillRect/>
          </a:stretch>
        </p:blipFill>
        <p:spPr bwMode="auto">
          <a:xfrm rot="6144938">
            <a:off x="5429256" y="4214818"/>
            <a:ext cx="2071702" cy="24669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1029" name="Picture 5" descr="C:\Documents and Settings\бухг\Рабочий стол\Шевцова занятие\Копия (2) pavelmoscow_DSC01040.png"/>
          <p:cNvPicPr>
            <a:picLocks noChangeAspect="1" noChangeArrowheads="1"/>
          </p:cNvPicPr>
          <p:nvPr/>
        </p:nvPicPr>
        <p:blipFill>
          <a:blip r:embed="rId5"/>
          <a:srcRect l="41237" t="19488"/>
          <a:stretch>
            <a:fillRect/>
          </a:stretch>
        </p:blipFill>
        <p:spPr bwMode="auto">
          <a:xfrm rot="6080157">
            <a:off x="1201795" y="-59151"/>
            <a:ext cx="2443166" cy="360521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pavelmoscow_DSC01040.png"/>
          <p:cNvPicPr>
            <a:picLocks noGrp="1" noChangeAspect="1"/>
          </p:cNvPicPr>
          <p:nvPr>
            <p:ph idx="1"/>
          </p:nvPr>
        </p:nvPicPr>
        <p:blipFill>
          <a:blip r:embed="rId2"/>
          <a:srcRect l="25253" t="3333" r="24242" b="7777"/>
          <a:stretch>
            <a:fillRect/>
          </a:stretch>
        </p:blipFill>
        <p:spPr>
          <a:xfrm>
            <a:off x="2357422" y="0"/>
            <a:ext cx="4143404" cy="6357958"/>
          </a:xfrm>
        </p:spPr>
      </p:pic>
      <p:sp>
        <p:nvSpPr>
          <p:cNvPr id="6" name="Прямоугольник 5"/>
          <p:cNvSpPr/>
          <p:nvPr/>
        </p:nvSpPr>
        <p:spPr>
          <a:xfrm>
            <a:off x="2143108" y="214290"/>
            <a:ext cx="4714908" cy="6143668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IMG_1758_previe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pic>
        <p:nvPicPr>
          <p:cNvPr id="5" name="Содержимое 4" descr="0_91aba_e836103d_XL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6705389" y="4429132"/>
            <a:ext cx="2438611" cy="1865538"/>
          </a:xfrm>
        </p:spPr>
      </p:pic>
      <p:pic>
        <p:nvPicPr>
          <p:cNvPr id="7" name="колобок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28596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33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</TotalTime>
  <Words>0</Words>
  <Application>Microsoft Office PowerPoint</Application>
  <PresentationFormat>Экран (4:3)</PresentationFormat>
  <Paragraphs>0</Paragraphs>
  <Slides>25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Лера</dc:creator>
  <cp:lastModifiedBy>бухг</cp:lastModifiedBy>
  <cp:revision>31</cp:revision>
  <dcterms:created xsi:type="dcterms:W3CDTF">2012-01-31T19:25:52Z</dcterms:created>
  <dcterms:modified xsi:type="dcterms:W3CDTF">2013-10-31T11:46:23Z</dcterms:modified>
</cp:coreProperties>
</file>