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59" r:id="rId4"/>
    <p:sldId id="260" r:id="rId5"/>
    <p:sldId id="263" r:id="rId6"/>
    <p:sldId id="274" r:id="rId7"/>
    <p:sldId id="264" r:id="rId8"/>
    <p:sldId id="265" r:id="rId9"/>
    <p:sldId id="268" r:id="rId10"/>
    <p:sldId id="266" r:id="rId11"/>
    <p:sldId id="267" r:id="rId12"/>
    <p:sldId id="272" r:id="rId13"/>
    <p:sldId id="269" r:id="rId14"/>
    <p:sldId id="271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04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03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414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042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2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624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446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7945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15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984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972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94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782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4430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80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963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133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2817CEC-6589-4FE7-BE8F-9140B33C4FD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CE5C2E-3E50-4045-AEFD-0EC6A39D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27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81414" y="3809856"/>
            <a:ext cx="9001462" cy="1655762"/>
          </a:xfrm>
        </p:spPr>
        <p:txBody>
          <a:bodyPr>
            <a:normAutofit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75638" y="2393345"/>
            <a:ext cx="4213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Челябинский метеорит</a:t>
            </a:r>
          </a:p>
        </p:txBody>
      </p:sp>
    </p:spTree>
    <p:extLst>
      <p:ext uri="{BB962C8B-B14F-4D97-AF65-F5344CB8AC3E}">
        <p14:creationId xmlns:p14="http://schemas.microsoft.com/office/powerpoint/2010/main" val="246969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7693" y="651733"/>
            <a:ext cx="9601196" cy="1303867"/>
          </a:xfrm>
        </p:spPr>
        <p:txBody>
          <a:bodyPr/>
          <a:lstStyle/>
          <a:p>
            <a:r>
              <a:rPr lang="ru-RU" dirty="0"/>
              <a:t>Происхождение метеорита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2340" y="1688220"/>
            <a:ext cx="10353762" cy="15338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Прилетел </a:t>
            </a:r>
            <a:r>
              <a:rPr lang="ru-RU" dirty="0"/>
              <a:t>из главного пояса астероидов Солнечной системы, области между орбитами Марса и Юпитера, где проходят траектории множества малых тел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Его возраст – около 4,45 миллиарда лет.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039" y="3374447"/>
            <a:ext cx="4156364" cy="294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5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Памятная </a:t>
            </a:r>
            <a:r>
              <a:rPr lang="ru-RU" dirty="0" smtClean="0"/>
              <a:t>стела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3221950"/>
            <a:ext cx="4509654" cy="14193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Представляет </a:t>
            </a:r>
            <a:r>
              <a:rPr lang="ru-RU" dirty="0"/>
              <a:t>собой очертания озера Чебаркуль из мрамора. Через отверстие в стеле видно то самое место, куда упал метеорит.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239" y="2733072"/>
            <a:ext cx="4619359" cy="296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Основной осколок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29649" y="2585172"/>
            <a:ext cx="3385356" cy="3317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83673" y="281294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16 октября 2013 года он был </a:t>
            </a:r>
            <a:r>
              <a:rPr lang="ru-RU" dirty="0" smtClean="0"/>
              <a:t>поднят</a:t>
            </a:r>
            <a:r>
              <a:rPr lang="ru-RU" dirty="0"/>
              <a:t>. Вес основного осколка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Челябинского метеорита, который </a:t>
            </a:r>
            <a:r>
              <a:rPr lang="ru-RU" dirty="0"/>
              <a:t>был найден в озере</a:t>
            </a:r>
          </a:p>
          <a:p>
            <a:pPr algn="just"/>
            <a:r>
              <a:rPr lang="ru-RU" dirty="0"/>
              <a:t>Чебаркуль в октябре прошлого года, </a:t>
            </a:r>
            <a:r>
              <a:rPr lang="ru-RU" dirty="0" smtClean="0"/>
              <a:t>составил </a:t>
            </a:r>
            <a:r>
              <a:rPr lang="ru-RU" dirty="0"/>
              <a:t>654 кг.  Однако при подъеме </a:t>
            </a:r>
            <a:r>
              <a:rPr lang="ru-RU" dirty="0" smtClean="0"/>
              <a:t>из </a:t>
            </a:r>
            <a:r>
              <a:rPr lang="ru-RU" dirty="0"/>
              <a:t>озера и при взвешивании он раскололся  на несколько частей. В итоге основным осколком принято считать самый крупный сохранившийся фрагмент весом 540 кг, который ныне хранится в Челябинском краеведческом музее.</a:t>
            </a:r>
          </a:p>
        </p:txBody>
      </p:sp>
    </p:spTree>
    <p:extLst>
      <p:ext uri="{BB962C8B-B14F-4D97-AF65-F5344CB8AC3E}">
        <p14:creationId xmlns:p14="http://schemas.microsoft.com/office/powerpoint/2010/main" val="206387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968" y="632054"/>
            <a:ext cx="9601196" cy="1303867"/>
          </a:xfrm>
        </p:spPr>
        <p:txBody>
          <a:bodyPr/>
          <a:lstStyle/>
          <a:p>
            <a:r>
              <a:rPr lang="ru-RU" dirty="0" smtClean="0"/>
              <a:t>Областной краеведческий музей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9382" y="4201391"/>
            <a:ext cx="3028952" cy="20193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3780" y="1935922"/>
            <a:ext cx="3848330" cy="25668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95" y="1935921"/>
            <a:ext cx="3441557" cy="214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0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Буклет «Челябинский метеорит»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86554" y="2175165"/>
            <a:ext cx="3278427" cy="2718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50" y="2350274"/>
            <a:ext cx="3868019" cy="20908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900" y="4441095"/>
            <a:ext cx="2780017" cy="1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6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ru-RU" dirty="0"/>
              <a:t>Гонтарук Т.И. «Я познаю мир. Космос». М. АСТ, 1996.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/>
          </a:p>
          <a:p>
            <a:pPr>
              <a:lnSpc>
                <a:spcPct val="100000"/>
              </a:lnSpc>
            </a:pPr>
            <a:r>
              <a:rPr lang="ru-RU" dirty="0"/>
              <a:t>«Что? Зачем? Почему? Большая книга вопросов и ответов». М. </a:t>
            </a:r>
            <a:r>
              <a:rPr lang="ru-RU" dirty="0" err="1"/>
              <a:t>Эксмо</a:t>
            </a:r>
            <a:r>
              <a:rPr lang="ru-RU" dirty="0"/>
              <a:t>, 2011.</a:t>
            </a:r>
          </a:p>
          <a:p>
            <a:pPr>
              <a:lnSpc>
                <a:spcPct val="100000"/>
              </a:lnSpc>
            </a:pPr>
            <a:endParaRPr lang="ru-RU" dirty="0"/>
          </a:p>
          <a:p>
            <a:pPr>
              <a:lnSpc>
                <a:spcPct val="100000"/>
              </a:lnSpc>
            </a:pPr>
            <a:r>
              <a:rPr lang="ru-RU" dirty="0" err="1"/>
              <a:t>Дагаев</a:t>
            </a:r>
            <a:r>
              <a:rPr lang="ru-RU" dirty="0"/>
              <a:t> М.М., </a:t>
            </a:r>
            <a:r>
              <a:rPr lang="ru-RU" dirty="0" err="1"/>
              <a:t>Чаругин</a:t>
            </a:r>
            <a:r>
              <a:rPr lang="ru-RU" dirty="0"/>
              <a:t> В.М. «Книга для чтения по астрономии. Астрофизика». М. Просвещение, </a:t>
            </a:r>
            <a:r>
              <a:rPr lang="ru-RU" dirty="0" smtClean="0"/>
              <a:t>1988</a:t>
            </a:r>
          </a:p>
          <a:p>
            <a:pPr>
              <a:lnSpc>
                <a:spcPct val="100000"/>
              </a:lnSpc>
            </a:pPr>
            <a:r>
              <a:rPr lang="en-US" dirty="0"/>
              <a:t>https://ru.wikipedia.org/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28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метеорит?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9380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/>
              <a:t>Метеорит – тело космического происхождения, упавшее на поверхность крупного небесного объекта.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164" y="3194288"/>
            <a:ext cx="381000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675" y="3194288"/>
            <a:ext cx="4281054" cy="275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0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Классификация метеоритов по составу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5311" y="3639980"/>
            <a:ext cx="2576945" cy="6449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Железосиликатные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56" y="1935921"/>
            <a:ext cx="3130474" cy="23490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928" y="4425404"/>
            <a:ext cx="3020287" cy="181217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55933" y="2593657"/>
            <a:ext cx="1229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железные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67571" y="5153861"/>
            <a:ext cx="1247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каменные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3230" y="4462660"/>
            <a:ext cx="2059481" cy="177491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27495" y="4969195"/>
            <a:ext cx="1992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железокаменные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4545" y="2156773"/>
            <a:ext cx="3390766" cy="19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9232" y="1205345"/>
            <a:ext cx="8197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метеоритов по методу обнаружения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12472" y="2673927"/>
            <a:ext cx="6220691" cy="2230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Падения – метеорит находят после наблюдения его падения в атмосфере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Находки – метеоритное происхождение материала определяется только путем анализа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15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308760"/>
            <a:ext cx="10353761" cy="1326321"/>
          </a:xfrm>
        </p:spPr>
        <p:txBody>
          <a:bodyPr/>
          <a:lstStyle/>
          <a:p>
            <a:r>
              <a:rPr lang="ru-RU" dirty="0"/>
              <a:t>Челябинский метеорит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500319"/>
            <a:ext cx="9809623" cy="224040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Дата</a:t>
            </a:r>
            <a:r>
              <a:rPr lang="ru-RU" dirty="0"/>
              <a:t>: 15 февраля 2013. </a:t>
            </a:r>
            <a:endParaRPr lang="ru-RU" dirty="0" smtClean="0"/>
          </a:p>
          <a:p>
            <a:r>
              <a:rPr lang="ru-RU" dirty="0" smtClean="0"/>
              <a:t>Время</a:t>
            </a:r>
            <a:r>
              <a:rPr lang="ru-RU" dirty="0"/>
              <a:t>: 9:20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Место: город Челябинск (Россия) </a:t>
            </a:r>
            <a:endParaRPr lang="ru-RU" dirty="0" smtClean="0"/>
          </a:p>
          <a:p>
            <a:r>
              <a:rPr lang="ru-RU" dirty="0" smtClean="0"/>
              <a:t>Его </a:t>
            </a:r>
            <a:r>
              <a:rPr lang="ru-RU" dirty="0"/>
              <a:t>падение сопровождалось взрывом и вспышкой, которая была ярче Солнца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92" y="3740727"/>
            <a:ext cx="4133339" cy="20196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295" y="3740727"/>
            <a:ext cx="3674287" cy="206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0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Момент падения Челябинского метеорита с камер видеонаблюдения</a:t>
            </a:r>
            <a:endParaRPr lang="ru-RU" dirty="0"/>
          </a:p>
        </p:txBody>
      </p:sp>
      <p:pic>
        <p:nvPicPr>
          <p:cNvPr id="4" name="Падение метеорита в Челябинске_ новые кадры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6425" y="2557463"/>
            <a:ext cx="5899150" cy="3317875"/>
          </a:xfrm>
        </p:spPr>
      </p:pic>
    </p:spTree>
    <p:extLst>
      <p:ext uri="{BB962C8B-B14F-4D97-AF65-F5344CB8AC3E}">
        <p14:creationId xmlns:p14="http://schemas.microsoft.com/office/powerpoint/2010/main" val="100134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640" y="667506"/>
            <a:ext cx="9601196" cy="130386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Падение Челябинского метеорита – второе по мощности взрыва после Тунгусского метеорита в 1908 году.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9119" y="1971373"/>
            <a:ext cx="10353762" cy="82724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Место </a:t>
            </a:r>
            <a:r>
              <a:rPr lang="ru-RU" dirty="0"/>
              <a:t>падения Тунгусского метеорита </a:t>
            </a:r>
            <a:r>
              <a:rPr lang="ru-RU" dirty="0" smtClean="0"/>
              <a:t>        Место </a:t>
            </a:r>
            <a:r>
              <a:rPr lang="ru-RU" dirty="0"/>
              <a:t>падения Челябинского метеорита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316" y="2923309"/>
            <a:ext cx="4207520" cy="2881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795" y="2960727"/>
            <a:ext cx="4520786" cy="284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93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Челябинский метеорит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Размер </a:t>
            </a:r>
            <a:r>
              <a:rPr lang="ru-RU" dirty="0"/>
              <a:t>до падения – около 19,8 метра, масса – от 7 тысяч до 13 тысяч тонн. На землю упало от 4 до 6 тонн, то есть около 0,05% изначальной массы.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064" y="3435160"/>
            <a:ext cx="3661063" cy="244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6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711" y="661761"/>
            <a:ext cx="9601196" cy="1303867"/>
          </a:xfrm>
        </p:spPr>
        <p:txBody>
          <a:bodyPr/>
          <a:lstStyle/>
          <a:p>
            <a:r>
              <a:rPr lang="ru-RU" dirty="0"/>
              <a:t>Челябинский метеорит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643086"/>
            <a:ext cx="10353762" cy="369513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Мощность </a:t>
            </a:r>
            <a:r>
              <a:rPr lang="ru-RU" dirty="0"/>
              <a:t>взрыва составила от 470 до 570 килотонн в тротиловом эквиваленте – это в 20-30 раз мощнее ядерного взрыва в Хиросиме, но более чем в десять раз меньше мощности взрыва в момент Тунгусской катастрофы (от 10 до 50 мегатонн)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55" y="3195310"/>
            <a:ext cx="2987474" cy="14396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239" y="4634993"/>
            <a:ext cx="2941383" cy="1484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353" y="3129674"/>
            <a:ext cx="2986550" cy="14481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6666" y="4590320"/>
            <a:ext cx="2466975" cy="149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4736</TotalTime>
  <Words>387</Words>
  <Application>Microsoft Office PowerPoint</Application>
  <PresentationFormat>Широкоэкранный</PresentationFormat>
  <Paragraphs>41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Garamond</vt:lpstr>
      <vt:lpstr>Times New Roman</vt:lpstr>
      <vt:lpstr>Натуральные материалы</vt:lpstr>
      <vt:lpstr>Презентация PowerPoint</vt:lpstr>
      <vt:lpstr>Что такое метеорит?</vt:lpstr>
      <vt:lpstr>Классификация метеоритов по составу </vt:lpstr>
      <vt:lpstr>Презентация PowerPoint</vt:lpstr>
      <vt:lpstr>Челябинский метеорит </vt:lpstr>
      <vt:lpstr>Момент падения Челябинского метеорита с камер видеонаблюдения</vt:lpstr>
      <vt:lpstr>Падение Челябинского метеорита – второе по мощности взрыва после Тунгусского метеорита в 1908 году. </vt:lpstr>
      <vt:lpstr>Челябинский метеорит </vt:lpstr>
      <vt:lpstr>Челябинский метеорит </vt:lpstr>
      <vt:lpstr>Происхождение метеорита </vt:lpstr>
      <vt:lpstr>Памятная стела </vt:lpstr>
      <vt:lpstr>Основной осколок</vt:lpstr>
      <vt:lpstr>Областной краеведческий музей</vt:lpstr>
      <vt:lpstr>Буклет «Челябинский метеорит»</vt:lpstr>
      <vt:lpstr>Список литературы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2019-02-16T08:47:55Z</dcterms:created>
  <dcterms:modified xsi:type="dcterms:W3CDTF">2023-10-01T16:21:13Z</dcterms:modified>
</cp:coreProperties>
</file>