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8" r:id="rId5"/>
    <p:sldId id="267" r:id="rId6"/>
    <p:sldId id="266" r:id="rId7"/>
    <p:sldId id="265" r:id="rId8"/>
    <p:sldId id="271" r:id="rId9"/>
    <p:sldId id="258" r:id="rId10"/>
    <p:sldId id="264" r:id="rId11"/>
    <p:sldId id="263" r:id="rId12"/>
    <p:sldId id="262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585294722_1-p-osennie-foni-dlya-detskikh-sadov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888431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Осень в стихах и картинах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445224"/>
            <a:ext cx="7920880" cy="141277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: Багрова Ольга Викторовна воспитатель первой квалификационной категории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15816" y="274638"/>
            <a:ext cx="4680520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/>
              <a:t>ВОЛКОВ Е. Е.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491880" y="6021388"/>
            <a:ext cx="5652120" cy="6477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ОСЕННИЙ ПЕЙЗАЖ. </a:t>
            </a:r>
            <a:endParaRPr lang="ru-RU" dirty="0"/>
          </a:p>
        </p:txBody>
      </p:sp>
      <p:pic>
        <p:nvPicPr>
          <p:cNvPr id="10242" name="Picture 2" descr="C:\Users\olyab\Desktop\Ефим-Ефимович-Волков-Осе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772816"/>
            <a:ext cx="5907493" cy="4248472"/>
          </a:xfrm>
          <a:prstGeom prst="round2DiagRect">
            <a:avLst/>
          </a:prstGeom>
          <a:noFill/>
        </p:spPr>
      </p:pic>
      <p:pic>
        <p:nvPicPr>
          <p:cNvPr id="10243" name="Picture 3" descr="C:\Users\olyab\Desktop\385ca85c7ec89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7"/>
            <a:ext cx="2376264" cy="2902013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51920" y="274638"/>
            <a:ext cx="4536504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Сергей Есенин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707905" y="1600200"/>
            <a:ext cx="5436096" cy="49244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Нивы сжаты, рощи голы,</a:t>
            </a:r>
            <a:br>
              <a:rPr lang="ru-RU" dirty="0" smtClean="0"/>
            </a:br>
            <a:r>
              <a:rPr lang="ru-RU" dirty="0" smtClean="0"/>
              <a:t>От воды туман и сырость.</a:t>
            </a:r>
            <a:br>
              <a:rPr lang="ru-RU" dirty="0" smtClean="0"/>
            </a:br>
            <a:r>
              <a:rPr lang="ru-RU" dirty="0" smtClean="0"/>
              <a:t>Колесом за сини горы</a:t>
            </a:r>
            <a:br>
              <a:rPr lang="ru-RU" dirty="0" smtClean="0"/>
            </a:br>
            <a:r>
              <a:rPr lang="ru-RU" dirty="0" smtClean="0"/>
              <a:t>Солнце тихое скатилось.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Дремлет взрытая дорога.</a:t>
            </a:r>
            <a:br>
              <a:rPr lang="ru-RU" dirty="0" smtClean="0"/>
            </a:br>
            <a:r>
              <a:rPr lang="ru-RU" dirty="0" smtClean="0"/>
              <a:t>Ей сегодня </a:t>
            </a:r>
            <a:r>
              <a:rPr lang="ru-RU" dirty="0" err="1" smtClean="0"/>
              <a:t>примечталось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Что совсем-совсем немного</a:t>
            </a:r>
            <a:br>
              <a:rPr lang="ru-RU" dirty="0" smtClean="0"/>
            </a:br>
            <a:r>
              <a:rPr lang="ru-RU" dirty="0" smtClean="0"/>
              <a:t>Ждать зимы седой осталось…</a:t>
            </a:r>
            <a:endParaRPr lang="ru-RU" dirty="0"/>
          </a:p>
        </p:txBody>
      </p:sp>
      <p:pic>
        <p:nvPicPr>
          <p:cNvPr id="11267" name="Picture 3" descr="C:\Users\olyab\Desktop\d8554d23c326881adaeab48f35e67ccf (2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523892" cy="3240360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Алексей Степанов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6021288"/>
            <a:ext cx="4186808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12290" name="Picture 2" descr="C:\Users\olyab\Desktop\2997aca84a60b900f265d1407c5a1f25c00859ea6e749751de6d8465a1dad8a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16832"/>
            <a:ext cx="5970512" cy="3960440"/>
          </a:xfrm>
          <a:prstGeom prst="round2DiagRect">
            <a:avLst/>
          </a:prstGeom>
          <a:noFill/>
        </p:spPr>
      </p:pic>
      <p:pic>
        <p:nvPicPr>
          <p:cNvPr id="12291" name="Picture 3" descr="C:\Users\olyab\Desktop\5d1472d3f9498849026fd66c-midd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2338142" cy="3312368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yab\Desktop\1585294722_1-p-osennie-foni-dlya-detskikh-sadov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259632" y="2130425"/>
            <a:ext cx="6512768" cy="1470025"/>
          </a:xfrm>
        </p:spPr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67744" y="274638"/>
            <a:ext cx="4392488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Василий Паленов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805238" y="5732463"/>
            <a:ext cx="5338762" cy="936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Золотая осень</a:t>
            </a:r>
            <a:endParaRPr lang="ru-RU" sz="4000" dirty="0"/>
          </a:p>
        </p:txBody>
      </p:sp>
      <p:pic>
        <p:nvPicPr>
          <p:cNvPr id="2051" name="Picture 3" descr="C:\Users\olyab\Desktop\scale_120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989946" cy="2808312"/>
          </a:xfrm>
          <a:prstGeom prst="round2DiagRect">
            <a:avLst/>
          </a:prstGeom>
          <a:noFill/>
        </p:spPr>
      </p:pic>
      <p:pic>
        <p:nvPicPr>
          <p:cNvPr id="2052" name="Picture 4" descr="C:\Users\olyab\Desktop\scale_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45" y="1556792"/>
            <a:ext cx="6209703" cy="4248472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31841" y="274638"/>
            <a:ext cx="5040559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А.С.Пушкин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059833" y="1600200"/>
            <a:ext cx="6084168" cy="49971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Уж</a:t>
            </a:r>
            <a:r>
              <a:rPr lang="ru-RU" dirty="0" smtClean="0"/>
              <a:t> небо осенью дышало,</a:t>
            </a:r>
            <a:br>
              <a:rPr lang="ru-RU" dirty="0" smtClean="0"/>
            </a:br>
            <a:r>
              <a:rPr lang="ru-RU" dirty="0" smtClean="0"/>
              <a:t>Уж реже солнышко блистало,</a:t>
            </a:r>
            <a:br>
              <a:rPr lang="ru-RU" dirty="0" smtClean="0"/>
            </a:br>
            <a:r>
              <a:rPr lang="ru-RU" dirty="0" smtClean="0"/>
              <a:t>Короче становился день,</a:t>
            </a:r>
            <a:br>
              <a:rPr lang="ru-RU" dirty="0" smtClean="0"/>
            </a:br>
            <a:r>
              <a:rPr lang="ru-RU" dirty="0" smtClean="0"/>
              <a:t>Лесов таинственная сень</a:t>
            </a:r>
            <a:br>
              <a:rPr lang="ru-RU" dirty="0" smtClean="0"/>
            </a:br>
            <a:r>
              <a:rPr lang="ru-RU" dirty="0" smtClean="0"/>
              <a:t>С печальным шумом обнажалась,</a:t>
            </a:r>
            <a:br>
              <a:rPr lang="ru-RU" dirty="0" smtClean="0"/>
            </a:br>
            <a:r>
              <a:rPr lang="ru-RU" dirty="0" smtClean="0"/>
              <a:t>Ложился на поля туман,</a:t>
            </a:r>
            <a:br>
              <a:rPr lang="ru-RU" dirty="0" smtClean="0"/>
            </a:br>
            <a:r>
              <a:rPr lang="ru-RU" dirty="0" smtClean="0"/>
              <a:t>Гусей крикливых караван</a:t>
            </a:r>
            <a:br>
              <a:rPr lang="ru-RU" dirty="0" smtClean="0"/>
            </a:br>
            <a:r>
              <a:rPr lang="ru-RU" dirty="0" smtClean="0"/>
              <a:t>Тянулся к югу: приближалась</a:t>
            </a:r>
            <a:br>
              <a:rPr lang="ru-RU" dirty="0" smtClean="0"/>
            </a:br>
            <a:r>
              <a:rPr lang="ru-RU" dirty="0" smtClean="0"/>
              <a:t>Довольно скучная пора;</a:t>
            </a:r>
            <a:br>
              <a:rPr lang="ru-RU" dirty="0" smtClean="0"/>
            </a:br>
            <a:r>
              <a:rPr lang="ru-RU" dirty="0" smtClean="0"/>
              <a:t>Стоял ноябрь уж у двора.</a:t>
            </a:r>
            <a:endParaRPr lang="ru-RU" dirty="0"/>
          </a:p>
        </p:txBody>
      </p:sp>
      <p:pic>
        <p:nvPicPr>
          <p:cNvPr id="3074" name="Picture 2" descr="C:\Users\olyab\Desktop\1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2589052" cy="3024336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Левитан И.И.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5877272"/>
            <a:ext cx="6059016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Золотая осень</a:t>
            </a:r>
            <a:endParaRPr lang="ru-RU" sz="3600" dirty="0"/>
          </a:p>
        </p:txBody>
      </p:sp>
      <p:pic>
        <p:nvPicPr>
          <p:cNvPr id="4098" name="Picture 2" descr="C:\Users\olyab\Desktop\1689075207_vsegda-pomnim-com-p-levitan-zolotaya-osen-foto-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628800"/>
            <a:ext cx="5804295" cy="3888432"/>
          </a:xfrm>
          <a:prstGeom prst="round2DiagRect">
            <a:avLst/>
          </a:prstGeom>
          <a:noFill/>
        </p:spPr>
      </p:pic>
      <p:pic>
        <p:nvPicPr>
          <p:cNvPr id="4100" name="Picture 4" descr="C:\Users\olyab\Desktop\levitan-isaak-ili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844" y="188640"/>
            <a:ext cx="2217662" cy="3024336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31841" y="274638"/>
            <a:ext cx="4176463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Тютчев Ф.И.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06700" y="1773238"/>
            <a:ext cx="6337300" cy="508476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Есть </a:t>
            </a:r>
            <a:r>
              <a:rPr lang="ru-RU" dirty="0" smtClean="0"/>
              <a:t>в осени первоначальной</a:t>
            </a:r>
            <a:br>
              <a:rPr lang="ru-RU" dirty="0" smtClean="0"/>
            </a:br>
            <a:r>
              <a:rPr lang="ru-RU" dirty="0" smtClean="0"/>
              <a:t>Короткая, но дивная пора —</a:t>
            </a:r>
            <a:br>
              <a:rPr lang="ru-RU" dirty="0" smtClean="0"/>
            </a:br>
            <a:r>
              <a:rPr lang="ru-RU" dirty="0" smtClean="0"/>
              <a:t>Весь день стоит как бы хрустальный,</a:t>
            </a:r>
            <a:br>
              <a:rPr lang="ru-RU" dirty="0" smtClean="0"/>
            </a:br>
            <a:r>
              <a:rPr lang="ru-RU" dirty="0" smtClean="0"/>
              <a:t>И лучезарны вечера…</a:t>
            </a:r>
          </a:p>
          <a:p>
            <a:pPr>
              <a:buNone/>
            </a:pPr>
            <a:r>
              <a:rPr lang="ru-RU" dirty="0" smtClean="0"/>
              <a:t>    Где </a:t>
            </a:r>
            <a:r>
              <a:rPr lang="ru-RU" dirty="0" smtClean="0"/>
              <a:t>бодрый серп гулял и падал колос,</a:t>
            </a:r>
            <a:br>
              <a:rPr lang="ru-RU" dirty="0" smtClean="0"/>
            </a:br>
            <a:r>
              <a:rPr lang="ru-RU" dirty="0" smtClean="0"/>
              <a:t>Теперь уж пусто все — простор везде, —</a:t>
            </a:r>
            <a:br>
              <a:rPr lang="ru-RU" dirty="0" smtClean="0"/>
            </a:br>
            <a:r>
              <a:rPr lang="ru-RU" dirty="0" smtClean="0"/>
              <a:t>Лишь паутины тонкий волос</a:t>
            </a:r>
            <a:br>
              <a:rPr lang="ru-RU" dirty="0" smtClean="0"/>
            </a:br>
            <a:r>
              <a:rPr lang="ru-RU" dirty="0" smtClean="0"/>
              <a:t>Блестит на праздной борозде…</a:t>
            </a:r>
          </a:p>
          <a:p>
            <a:pPr>
              <a:buNone/>
            </a:pPr>
            <a:r>
              <a:rPr lang="ru-RU" dirty="0" smtClean="0"/>
              <a:t>    Пустеет </a:t>
            </a:r>
            <a:r>
              <a:rPr lang="ru-RU" dirty="0" smtClean="0"/>
              <a:t>воздух, птиц не слышно боле,</a:t>
            </a:r>
            <a:br>
              <a:rPr lang="ru-RU" dirty="0" smtClean="0"/>
            </a:br>
            <a:r>
              <a:rPr lang="ru-RU" dirty="0" smtClean="0"/>
              <a:t>Но далеко еще до первых зимних бурь —</a:t>
            </a:r>
            <a:br>
              <a:rPr lang="ru-RU" dirty="0" smtClean="0"/>
            </a:br>
            <a:r>
              <a:rPr lang="ru-RU" dirty="0" smtClean="0"/>
              <a:t>И льется чистая и теплая лазурь</a:t>
            </a:r>
            <a:br>
              <a:rPr lang="ru-RU" dirty="0" smtClean="0"/>
            </a:br>
            <a:r>
              <a:rPr lang="ru-RU" dirty="0" smtClean="0"/>
              <a:t>На отдыхающее поле…</a:t>
            </a:r>
          </a:p>
          <a:p>
            <a:endParaRPr lang="ru-RU" dirty="0"/>
          </a:p>
        </p:txBody>
      </p:sp>
      <p:pic>
        <p:nvPicPr>
          <p:cNvPr id="5122" name="Picture 2" descr="C:\Users\olyab\Desktop\tyutchev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2563626" cy="3024336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С. Ю. </a:t>
            </a:r>
            <a:r>
              <a:rPr lang="ru-RU" sz="3600" dirty="0" smtClean="0"/>
              <a:t>Жуковский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5949280"/>
            <a:ext cx="4032448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"Осень</a:t>
            </a:r>
            <a:r>
              <a:rPr lang="ru-RU" dirty="0" smtClean="0"/>
              <a:t>. Веранда</a:t>
            </a:r>
            <a:endParaRPr lang="ru-RU" dirty="0"/>
          </a:p>
        </p:txBody>
      </p:sp>
      <p:pic>
        <p:nvPicPr>
          <p:cNvPr id="6146" name="Picture 2" descr="C:\Users\olyab\Desktop\d1268f689b2beb3ff80017c3df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628800"/>
            <a:ext cx="6072564" cy="4392488"/>
          </a:xfrm>
          <a:prstGeom prst="round2DiagRect">
            <a:avLst/>
          </a:prstGeom>
          <a:noFill/>
        </p:spPr>
      </p:pic>
      <p:pic>
        <p:nvPicPr>
          <p:cNvPr id="6147" name="Picture 3" descr="C:\Users\olyab\Desktop\biografiya_tvorchestvo_vasil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2485461" cy="3070671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5856" y="274638"/>
            <a:ext cx="4896544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Иван Бунин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987825" y="1268413"/>
            <a:ext cx="6156176" cy="540067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Лес</a:t>
            </a:r>
            <a:r>
              <a:rPr lang="ru-RU" dirty="0" smtClean="0"/>
              <a:t>, точно терем расписной,</a:t>
            </a:r>
            <a:br>
              <a:rPr lang="ru-RU" dirty="0" smtClean="0"/>
            </a:br>
            <a:r>
              <a:rPr lang="ru-RU" dirty="0" smtClean="0"/>
              <a:t>Лиловый, золотой, багряный,</a:t>
            </a:r>
            <a:br>
              <a:rPr lang="ru-RU" dirty="0" smtClean="0"/>
            </a:br>
            <a:r>
              <a:rPr lang="ru-RU" dirty="0" smtClean="0"/>
              <a:t>Веселой, пестрою стеной</a:t>
            </a:r>
            <a:br>
              <a:rPr lang="ru-RU" dirty="0" smtClean="0"/>
            </a:br>
            <a:r>
              <a:rPr lang="ru-RU" dirty="0" smtClean="0"/>
              <a:t>Стоит над светлою поляной.</a:t>
            </a:r>
          </a:p>
          <a:p>
            <a:pPr>
              <a:buNone/>
            </a:pPr>
            <a:r>
              <a:rPr lang="ru-RU" dirty="0" smtClean="0"/>
              <a:t>    Березы </a:t>
            </a:r>
            <a:r>
              <a:rPr lang="ru-RU" dirty="0" smtClean="0"/>
              <a:t>желтою резьбой</a:t>
            </a:r>
            <a:br>
              <a:rPr lang="ru-RU" dirty="0" smtClean="0"/>
            </a:br>
            <a:r>
              <a:rPr lang="ru-RU" dirty="0" smtClean="0"/>
              <a:t>Блестят в лазури голубой,</a:t>
            </a:r>
            <a:br>
              <a:rPr lang="ru-RU" dirty="0" smtClean="0"/>
            </a:br>
            <a:r>
              <a:rPr lang="ru-RU" dirty="0" smtClean="0"/>
              <a:t>Как вышки, елочки темнеют,</a:t>
            </a:r>
            <a:br>
              <a:rPr lang="ru-RU" dirty="0" smtClean="0"/>
            </a:br>
            <a:r>
              <a:rPr lang="ru-RU" dirty="0" smtClean="0"/>
              <a:t>А между кленами синеют</a:t>
            </a:r>
            <a:br>
              <a:rPr lang="ru-RU" dirty="0" smtClean="0"/>
            </a:br>
            <a:r>
              <a:rPr lang="ru-RU" dirty="0" smtClean="0"/>
              <a:t>То там, то здесь в листве сквозной</a:t>
            </a:r>
            <a:br>
              <a:rPr lang="ru-RU" dirty="0" smtClean="0"/>
            </a:br>
            <a:r>
              <a:rPr lang="ru-RU" dirty="0" smtClean="0"/>
              <a:t>Просветы в небо, что оконца.</a:t>
            </a:r>
            <a:br>
              <a:rPr lang="ru-RU" dirty="0" smtClean="0"/>
            </a:br>
            <a:r>
              <a:rPr lang="ru-RU" dirty="0" smtClean="0"/>
              <a:t>Лес пахнет дубом и сосной,</a:t>
            </a:r>
            <a:br>
              <a:rPr lang="ru-RU" dirty="0" smtClean="0"/>
            </a:br>
            <a:r>
              <a:rPr lang="ru-RU" dirty="0" smtClean="0"/>
              <a:t>За лето высох он от солнца,</a:t>
            </a:r>
            <a:br>
              <a:rPr lang="ru-RU" dirty="0" smtClean="0"/>
            </a:br>
            <a:r>
              <a:rPr lang="ru-RU" dirty="0" smtClean="0"/>
              <a:t>И Осень тихою вдовой</a:t>
            </a:r>
            <a:br>
              <a:rPr lang="ru-RU" dirty="0" smtClean="0"/>
            </a:br>
            <a:r>
              <a:rPr lang="ru-RU" dirty="0" smtClean="0"/>
              <a:t>Вступает в пестрый терем свой.</a:t>
            </a:r>
          </a:p>
          <a:p>
            <a:endParaRPr lang="ru-RU" dirty="0"/>
          </a:p>
        </p:txBody>
      </p:sp>
      <p:pic>
        <p:nvPicPr>
          <p:cNvPr id="7170" name="Picture 2" descr="C:\Users\olyab\Desktop\142c7360e0e0646c2167978f91b7634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687599" cy="3318024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31841" y="274638"/>
            <a:ext cx="4536503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ОСТРОУХОВ И. С.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660775" y="6092825"/>
            <a:ext cx="5483225" cy="5762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 АБРАМЦЕВСКОМ ПАРКЕ.</a:t>
            </a:r>
            <a:endParaRPr lang="ru-RU" dirty="0"/>
          </a:p>
        </p:txBody>
      </p:sp>
      <p:pic>
        <p:nvPicPr>
          <p:cNvPr id="9219" name="Picture 3" descr="C:\Users\olyab\Desktop\xudozhnik_Ilya_Ostrouxov_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4227" y="1988840"/>
            <a:ext cx="5687925" cy="3960440"/>
          </a:xfrm>
          <a:prstGeom prst="round2DiagRect">
            <a:avLst/>
          </a:prstGeom>
          <a:noFill/>
        </p:spPr>
      </p:pic>
      <p:pic>
        <p:nvPicPr>
          <p:cNvPr id="9222" name="Picture 6" descr="C:\Users\olyab\Desktop\9wHsL0x1XW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2475324" cy="3312368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lyab\Desktop\1613126303_45-p-fon-zheltii-osennii-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19873" y="274638"/>
            <a:ext cx="4464495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Маршак С.Я.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987824" y="1600200"/>
            <a:ext cx="6156176" cy="48529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Цветная </a:t>
            </a:r>
            <a:r>
              <a:rPr lang="ru-RU" dirty="0" smtClean="0"/>
              <a:t>осень — вечер года —</a:t>
            </a:r>
            <a:br>
              <a:rPr lang="ru-RU" dirty="0" smtClean="0"/>
            </a:br>
            <a:r>
              <a:rPr lang="ru-RU" dirty="0" smtClean="0"/>
              <a:t>Мне улыбается светло.</a:t>
            </a:r>
            <a:br>
              <a:rPr lang="ru-RU" dirty="0" smtClean="0"/>
            </a:br>
            <a:r>
              <a:rPr lang="ru-RU" dirty="0" smtClean="0"/>
              <a:t>Но между мною и природой</a:t>
            </a:r>
            <a:br>
              <a:rPr lang="ru-RU" dirty="0" smtClean="0"/>
            </a:br>
            <a:r>
              <a:rPr lang="ru-RU" dirty="0" smtClean="0"/>
              <a:t>Возникло тонкое стекло.</a:t>
            </a:r>
          </a:p>
          <a:p>
            <a:pPr>
              <a:buNone/>
            </a:pPr>
            <a:r>
              <a:rPr lang="ru-RU" dirty="0" smtClean="0"/>
              <a:t>    Весь </a:t>
            </a:r>
            <a:r>
              <a:rPr lang="ru-RU" dirty="0" smtClean="0"/>
              <a:t>этот мир — как на ладони,</a:t>
            </a:r>
            <a:br>
              <a:rPr lang="ru-RU" dirty="0" smtClean="0"/>
            </a:br>
            <a:r>
              <a:rPr lang="ru-RU" dirty="0" smtClean="0"/>
              <a:t>Но мне обратно не идти.</a:t>
            </a:r>
            <a:br>
              <a:rPr lang="ru-RU" dirty="0" smtClean="0"/>
            </a:br>
            <a:r>
              <a:rPr lang="ru-RU" dirty="0" smtClean="0"/>
              <a:t>Еще я с вами, но в вагоне,</a:t>
            </a:r>
            <a:br>
              <a:rPr lang="ru-RU" dirty="0" smtClean="0"/>
            </a:br>
            <a:r>
              <a:rPr lang="ru-RU" dirty="0" smtClean="0"/>
              <a:t>Еще я дома, но в пути.</a:t>
            </a:r>
          </a:p>
          <a:p>
            <a:endParaRPr lang="ru-RU" dirty="0"/>
          </a:p>
        </p:txBody>
      </p:sp>
      <p:pic>
        <p:nvPicPr>
          <p:cNvPr id="8194" name="Picture 2" descr="C:\Users\olyab\Desktop\75459879677182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2624211" cy="3511956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83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Осень в стихах и картинах</vt:lpstr>
      <vt:lpstr>Василий Паленов</vt:lpstr>
      <vt:lpstr>А.С.Пушкин</vt:lpstr>
      <vt:lpstr>Левитан И.И.</vt:lpstr>
      <vt:lpstr>Тютчев Ф.И.</vt:lpstr>
      <vt:lpstr>С. Ю. Жуковский</vt:lpstr>
      <vt:lpstr>Иван Бунин</vt:lpstr>
      <vt:lpstr>ОСТРОУХОВ И. С.</vt:lpstr>
      <vt:lpstr>Маршак С.Я.</vt:lpstr>
      <vt:lpstr> ВОЛКОВ Е. Е.</vt:lpstr>
      <vt:lpstr>Сергей Есенин</vt:lpstr>
      <vt:lpstr>Алексей Степанов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olyab</dc:creator>
  <cp:lastModifiedBy>olya.bagrova.76@mail.ru</cp:lastModifiedBy>
  <cp:revision>16</cp:revision>
  <dcterms:created xsi:type="dcterms:W3CDTF">2023-09-30T16:15:03Z</dcterms:created>
  <dcterms:modified xsi:type="dcterms:W3CDTF">2023-09-30T18:11:43Z</dcterms:modified>
</cp:coreProperties>
</file>