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5" autoAdjust="0"/>
    <p:restoredTop sz="94660"/>
  </p:normalViewPr>
  <p:slideViewPr>
    <p:cSldViewPr snapToGrid="0">
      <p:cViewPr>
        <p:scale>
          <a:sx n="120" d="100"/>
          <a:sy n="120" d="100"/>
        </p:scale>
        <p:origin x="-60" y="-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9/27/2023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9/27/2023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9/27/2023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9/27/2023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9/27/2023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9/27/2023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/>
              <a:t>9/27/2023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9/27/2023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9/27/2023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9/27/2023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9/27/2023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9/27/2023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9/27/2023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9/27/2023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9/27/2023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9/27/2023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9/27/2023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5" r:id="rId2"/>
    <p:sldLayoutId id="2147483651" r:id="rId3"/>
    <p:sldLayoutId id="2147483666" r:id="rId4"/>
    <p:sldLayoutId id="2147483653" r:id="rId5"/>
    <p:sldLayoutId id="2147483654" r:id="rId6"/>
    <p:sldLayoutId id="2147483655" r:id="rId7"/>
    <p:sldLayoutId id="2147483667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8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85103" y="2347784"/>
            <a:ext cx="8402594" cy="1767016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 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tka Display" panose="02000505000000020004" pitchFamily="2" charset="0"/>
              </a:rPr>
              <a:t>октября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– </a:t>
            </a:r>
            <a:br>
              <a:rPr lang="ru-RU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День пожилых людей</a:t>
            </a:r>
            <a:endParaRPr lang="ru-RU" b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617668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3" y="605481"/>
            <a:ext cx="8911509" cy="5435881"/>
          </a:xfrm>
        </p:spPr>
        <p:txBody>
          <a:bodyPr>
            <a:normAutofit/>
          </a:bodyPr>
          <a:lstStyle/>
          <a:p>
            <a:r>
              <a:rPr lang="ru-RU" sz="2000" i="1" dirty="0"/>
              <a:t>День пожилого человека принято </a:t>
            </a:r>
            <a:r>
              <a:rPr lang="ru-RU" sz="2000" i="1" dirty="0" smtClean="0"/>
              <a:t>отмечать </a:t>
            </a:r>
            <a:r>
              <a:rPr lang="ru-RU" sz="2000" i="1" dirty="0"/>
              <a:t>1 октября. Главная цель этого дня – обратить внимание всех жителей </a:t>
            </a:r>
            <a:r>
              <a:rPr lang="ru-RU" sz="2000" i="1" dirty="0" smtClean="0"/>
              <a:t>планеты </a:t>
            </a:r>
            <a:r>
              <a:rPr lang="ru-RU" sz="2000" i="1" dirty="0"/>
              <a:t>на трудности, с которыми сталкиваются люди пожилого возраста.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4659" y="1767017"/>
            <a:ext cx="6783860" cy="4484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9585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461319"/>
            <a:ext cx="8596668" cy="564292"/>
          </a:xfrm>
        </p:spPr>
        <p:txBody>
          <a:bodyPr>
            <a:normAutofit/>
          </a:bodyPr>
          <a:lstStyle/>
          <a:p>
            <a:r>
              <a:rPr lang="ru-RU" sz="2800" i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каком возрасте человек считается пожилым?</a:t>
            </a:r>
            <a:endParaRPr lang="ru-RU" sz="2800" i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1149179"/>
            <a:ext cx="8596668" cy="4892184"/>
          </a:xfrm>
        </p:spPr>
        <p:txBody>
          <a:bodyPr>
            <a:normAutofit/>
          </a:bodyPr>
          <a:lstStyle/>
          <a:p>
            <a:r>
              <a:rPr lang="ru-RU" sz="2000" i="1" dirty="0" smtClean="0"/>
              <a:t>60-75 лет – пожилой человек; ранняя старость.</a:t>
            </a:r>
          </a:p>
          <a:p>
            <a:r>
              <a:rPr lang="ru-RU" sz="2000" i="1" dirty="0" smtClean="0"/>
              <a:t>75-90 лет – преклонный возраст; поздняя старость.</a:t>
            </a:r>
          </a:p>
          <a:p>
            <a:r>
              <a:rPr lang="ru-RU" sz="2000" i="1" dirty="0" smtClean="0"/>
              <a:t>Старше 90 лет – старческий возраст; долгожительство.</a:t>
            </a:r>
            <a:endParaRPr lang="ru-RU" sz="2000" i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7334" y="2547551"/>
            <a:ext cx="5798408" cy="38656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9212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5485" y="251254"/>
            <a:ext cx="9047433" cy="5482282"/>
          </a:xfrm>
        </p:spPr>
        <p:txBody>
          <a:bodyPr>
            <a:normAutofit/>
          </a:bodyPr>
          <a:lstStyle/>
          <a:p>
            <a:r>
              <a:rPr lang="ru-RU" sz="2400" i="1" dirty="0">
                <a:solidFill>
                  <a:schemeClr val="tx1"/>
                </a:solidFill>
              </a:rPr>
              <a:t>Отмечать особым образом День пожилых людей предложил еще в 1947 году японец </a:t>
            </a:r>
            <a:r>
              <a:rPr lang="ru-RU" sz="2400" i="1" dirty="0" err="1">
                <a:solidFill>
                  <a:schemeClr val="tx1"/>
                </a:solidFill>
              </a:rPr>
              <a:t>Масао</a:t>
            </a:r>
            <a:r>
              <a:rPr lang="ru-RU" sz="2400" i="1" dirty="0">
                <a:solidFill>
                  <a:schemeClr val="tx1"/>
                </a:solidFill>
              </a:rPr>
              <a:t> </a:t>
            </a:r>
            <a:r>
              <a:rPr lang="ru-RU" sz="2400" i="1" dirty="0" err="1">
                <a:solidFill>
                  <a:schemeClr val="tx1"/>
                </a:solidFill>
              </a:rPr>
              <a:t>Кадоваки</a:t>
            </a:r>
            <a:r>
              <a:rPr lang="ru-RU" sz="2400" i="1" dirty="0">
                <a:solidFill>
                  <a:schemeClr val="tx1"/>
                </a:solidFill>
              </a:rPr>
              <a:t>, деревенский староста из префектуры </a:t>
            </a:r>
            <a:r>
              <a:rPr lang="ru-RU" sz="2400" i="1" dirty="0" err="1">
                <a:solidFill>
                  <a:schemeClr val="tx1"/>
                </a:solidFill>
              </a:rPr>
              <a:t>Хёго</a:t>
            </a:r>
            <a:r>
              <a:rPr lang="ru-RU" sz="2400" i="1" dirty="0">
                <a:solidFill>
                  <a:schemeClr val="tx1"/>
                </a:solidFill>
              </a:rPr>
              <a:t>. "Улучшим жизнь в деревне, учась мудрости у стариков, уважая их и перенимая их опыт", – эти слова совет старейшин выбрал девизом памятной даты. Спустя три года празднование подхватила вся Япония.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369" y="2992395"/>
            <a:ext cx="5449328" cy="3531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85717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510745"/>
            <a:ext cx="9922476" cy="502509"/>
          </a:xfrm>
        </p:spPr>
        <p:txBody>
          <a:bodyPr>
            <a:normAutofit/>
          </a:bodyPr>
          <a:lstStyle/>
          <a:p>
            <a:pPr algn="ctr"/>
            <a:r>
              <a:rPr lang="ru-RU" sz="2600" i="1" dirty="0">
                <a:solidFill>
                  <a:schemeClr val="tx1"/>
                </a:solidFill>
              </a:rPr>
              <a:t>В России День пожилых людей отмечают с 1992 года.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6050" y="1274805"/>
            <a:ext cx="7030375" cy="47429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9270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6697" y="350108"/>
            <a:ext cx="8886796" cy="4481384"/>
          </a:xfrm>
        </p:spPr>
        <p:txBody>
          <a:bodyPr>
            <a:normAutofit/>
          </a:bodyPr>
          <a:lstStyle/>
          <a:p>
            <a:r>
              <a:rPr lang="ru-RU" sz="2400" i="1" dirty="0">
                <a:solidFill>
                  <a:schemeClr val="tx1"/>
                </a:solidFill>
              </a:rPr>
              <a:t>1 октября принято звонить своим </a:t>
            </a:r>
            <a:r>
              <a:rPr lang="ru-RU" sz="2400" i="1" dirty="0" smtClean="0">
                <a:solidFill>
                  <a:schemeClr val="tx1"/>
                </a:solidFill>
              </a:rPr>
              <a:t>близким пожилым родственникам, чтобы </a:t>
            </a:r>
            <a:r>
              <a:rPr lang="ru-RU" sz="2400" i="1" dirty="0">
                <a:solidFill>
                  <a:schemeClr val="tx1"/>
                </a:solidFill>
              </a:rPr>
              <a:t>выразить им слова благодарности и </a:t>
            </a:r>
            <a:r>
              <a:rPr lang="ru-RU" sz="2400" i="1" dirty="0" smtClean="0">
                <a:solidFill>
                  <a:schemeClr val="tx1"/>
                </a:solidFill>
              </a:rPr>
              <a:t>любви. Дети </a:t>
            </a:r>
            <a:r>
              <a:rPr lang="ru-RU" sz="2400" i="1" dirty="0">
                <a:solidFill>
                  <a:schemeClr val="tx1"/>
                </a:solidFill>
              </a:rPr>
              <a:t>и внуки в этот день, по возможности, навещают родных. Главный подарок для пожилых – это участливость и забота.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6697" y="2362199"/>
            <a:ext cx="6810860" cy="40633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21997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0199" y="214184"/>
            <a:ext cx="9516990" cy="4048898"/>
          </a:xfrm>
        </p:spPr>
        <p:txBody>
          <a:bodyPr>
            <a:normAutofit/>
          </a:bodyPr>
          <a:lstStyle/>
          <a:p>
            <a:r>
              <a:rPr lang="ru-RU" sz="2800" i="1" dirty="0" smtClean="0">
                <a:solidFill>
                  <a:schemeClr val="tx1"/>
                </a:solidFill>
              </a:rPr>
              <a:t>Во </a:t>
            </a:r>
            <a:r>
              <a:rPr lang="ru-RU" sz="2800" i="1" dirty="0">
                <a:solidFill>
                  <a:schemeClr val="tx1"/>
                </a:solidFill>
              </a:rPr>
              <a:t>многих странах мира устраивают в День пожилого человека праздничные мероприятия с концертами, выставками, спортивными мероприятиями, конкурсами и другими развлекательными действиями, где пенсионеры являются основными участниками. Они собираются вместе и наслаждаются своим днем.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41722" y="3375454"/>
            <a:ext cx="4717552" cy="31983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6611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2047" y="436604"/>
            <a:ext cx="8596668" cy="1320800"/>
          </a:xfrm>
        </p:spPr>
        <p:txBody>
          <a:bodyPr>
            <a:normAutofit/>
          </a:bodyPr>
          <a:lstStyle/>
          <a:p>
            <a:pPr algn="ctr"/>
            <a:r>
              <a:rPr lang="ru-RU" sz="4800" b="1" i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Берегите своих близких!</a:t>
            </a:r>
            <a:endParaRPr lang="ru-RU" sz="4800" b="1" i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3658" y="1547340"/>
            <a:ext cx="6873446" cy="45822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3563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Аспект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0B5AB586-D108-4FC1-8368-649FE654B89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354</TotalTime>
  <Words>215</Words>
  <Application>Microsoft Office PowerPoint</Application>
  <PresentationFormat>Широкоэкранный</PresentationFormat>
  <Paragraphs>11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3" baseType="lpstr">
      <vt:lpstr>Arial</vt:lpstr>
      <vt:lpstr>Sitka Display</vt:lpstr>
      <vt:lpstr>Trebuchet MS</vt:lpstr>
      <vt:lpstr>Wingdings 3</vt:lpstr>
      <vt:lpstr>Аспект</vt:lpstr>
      <vt:lpstr>1 октября –  День пожилых людей</vt:lpstr>
      <vt:lpstr>Презентация PowerPoint</vt:lpstr>
      <vt:lpstr>В каком возрасте человек считается пожилым?</vt:lpstr>
      <vt:lpstr>Отмечать особым образом День пожилых людей предложил еще в 1947 году японец Масао Кадоваки, деревенский староста из префектуры Хёго. "Улучшим жизнь в деревне, учась мудрости у стариков, уважая их и перенимая их опыт", – эти слова совет старейшин выбрал девизом памятной даты. Спустя три года празднование подхватила вся Япония.</vt:lpstr>
      <vt:lpstr>В России День пожилых людей отмечают с 1992 года.</vt:lpstr>
      <vt:lpstr>1 октября принято звонить своим близким пожилым родственникам, чтобы выразить им слова благодарности и любви. Дети и внуки в этот день, по возможности, навещают родных. Главный подарок для пожилых – это участливость и забота.</vt:lpstr>
      <vt:lpstr>Во многих странах мира устраивают в День пожилого человека праздничные мероприятия с концертами, выставками, спортивными мероприятиями, конкурсами и другими развлекательными действиями, где пенсионеры являются основными участниками. Они собираются вместе и наслаждаются своим днем.</vt:lpstr>
      <vt:lpstr>Берегите своих близких!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 октября –  День пожилых людей</dc:title>
  <dc:creator>user</dc:creator>
  <cp:lastModifiedBy>user</cp:lastModifiedBy>
  <cp:revision>4</cp:revision>
  <dcterms:created xsi:type="dcterms:W3CDTF">2023-09-26T12:14:36Z</dcterms:created>
  <dcterms:modified xsi:type="dcterms:W3CDTF">2023-09-27T09:24:30Z</dcterms:modified>
</cp:coreProperties>
</file>