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28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013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003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57070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9216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709108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1167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637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12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14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73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623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39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209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22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027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650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DBC4B-7620-4CE6-A9FB-6911F0B4DCEF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43D1495-1CA6-4B13-969B-976656A79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956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82D182E-5026-4428-828B-892B55562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157" y="-235415"/>
            <a:ext cx="5600007" cy="420000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45CDE4-6155-48A1-80B9-BE97A7565C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243" y="3319085"/>
            <a:ext cx="10222191" cy="1751679"/>
          </a:xfrm>
        </p:spPr>
        <p:txBody>
          <a:bodyPr/>
          <a:lstStyle/>
          <a:p>
            <a:pPr algn="ctr"/>
            <a:r>
              <a:rPr lang="ru-RU" sz="4400" dirty="0"/>
              <a:t>Практические упражнения на развитие моторики рук, графических навыков и воображения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A35F48F-08AF-4870-B20F-988FE569DB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692" y="4785593"/>
            <a:ext cx="7766936" cy="2072407"/>
          </a:xfrm>
        </p:spPr>
        <p:txBody>
          <a:bodyPr/>
          <a:lstStyle/>
          <a:p>
            <a:endParaRPr lang="ru-RU" dirty="0"/>
          </a:p>
          <a:p>
            <a:r>
              <a:rPr lang="ru-RU" dirty="0"/>
              <a:t>Для детей 5-7 лет</a:t>
            </a:r>
          </a:p>
          <a:p>
            <a:endParaRPr lang="ru-RU" dirty="0"/>
          </a:p>
          <a:p>
            <a:r>
              <a:rPr lang="ru-RU" dirty="0"/>
              <a:t>Воспитатель: </a:t>
            </a:r>
            <a:r>
              <a:rPr lang="ru-RU" dirty="0" err="1"/>
              <a:t>Корскова</a:t>
            </a:r>
            <a:r>
              <a:rPr lang="ru-RU" dirty="0"/>
              <a:t> О.В.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7176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6496AC-4B60-448E-A222-0088B5B99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Прямые и фигурные дорожки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CC9722-EFE9-40EE-9A76-8B27C2D7B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5" y="1595324"/>
            <a:ext cx="4667750" cy="4132145"/>
          </a:xfrm>
        </p:spPr>
        <p:txBody>
          <a:bodyPr>
            <a:normAutofit/>
          </a:bodyPr>
          <a:lstStyle/>
          <a:p>
            <a:pPr>
              <a:buAutoNum type="arabicPeriod"/>
            </a:pPr>
            <a:r>
              <a:rPr lang="ru-RU" dirty="0"/>
              <a:t>Предложите ребенку провести линию посередине прямой дорожки, не съезжая с нее и не отрывая карандаша от бумаги.</a:t>
            </a:r>
          </a:p>
          <a:p>
            <a:pPr>
              <a:buFont typeface="Wingdings 3" charset="2"/>
              <a:buAutoNum type="arabicPeriod"/>
            </a:pPr>
            <a:r>
              <a:rPr lang="ru-RU" dirty="0"/>
              <a:t>Предложите ребенку провести фигурную дорожку. При прохождении дорожки ребенку следует стараться, как можно более точно следовать всем изгибам и поворотам линии. </a:t>
            </a:r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Карандаш не должен отрываться от бумаги, и лист во время выполнения задания не переворачивается.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2A88D8-5BD4-4056-846F-3AD7E222FB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1268">
            <a:off x="6098468" y="1336503"/>
            <a:ext cx="2749088" cy="26762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1357185-B888-47D6-B7B8-3969FE0FEE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1135">
            <a:off x="5926714" y="4252429"/>
            <a:ext cx="3092595" cy="199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464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F332E9-8F5F-4E8F-A56B-32B007E54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Пройди по лабиринту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A27AEA-313D-4625-8FF6-409AD83B9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86517"/>
            <a:ext cx="3986106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Можно провести игру "Пройди по лабиринту" или устроить "Велосипедные гонки" по трассе - рисовать линии, замыкая их в круг. Можно предложить поиграть в стрельбу из лука. Дети рисуют мишени, выбирают точки на определенном расстоянии от мишени (например, снизу от мишени), затем в эту точку устанавливают карандаш или кисть и быстрым движением проводят линии к центру мишени.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A98D214-FB63-4C5A-AACB-BF776D49F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2158">
            <a:off x="5106088" y="3335809"/>
            <a:ext cx="2545985" cy="318358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47EFA12-ACF3-43D7-BF21-555416AB94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491032" y="3487188"/>
            <a:ext cx="2435214" cy="162347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772B22F-23C0-4303-A53D-427F411613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5137">
            <a:off x="5876492" y="491117"/>
            <a:ext cx="26003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469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18AD948-AA85-4CFC-8D74-02CD28A8DB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0258">
            <a:off x="5049731" y="673590"/>
            <a:ext cx="2438400" cy="241353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7336DA-EEFB-4BA9-BC46-AD4D52463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Клубочки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B5BC17-F6CB-49D7-B527-83A8A50438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79419"/>
            <a:ext cx="4268739" cy="44370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Развиваем у детей умение выполнять круговые движения при рисовании с опорой на зрительный контроль и с закрытыми глазами.</a:t>
            </a:r>
          </a:p>
          <a:p>
            <a:pPr marL="0" indent="0">
              <a:buNone/>
            </a:pPr>
            <a:r>
              <a:rPr lang="ru-RU" dirty="0"/>
              <a:t>Предложите ребенку собрать нитки в клубок и покажите, как собираются нитки в клубок, имитируя движениями карандаша наматывание ниток в клубок.</a:t>
            </a:r>
          </a:p>
          <a:p>
            <a:pPr marL="0" indent="0">
              <a:buNone/>
            </a:pPr>
            <a:r>
              <a:rPr lang="ru-RU" dirty="0"/>
              <a:t>Затем предложите закрыть глаза и выполнить движения с закрытыми глазами.</a:t>
            </a:r>
          </a:p>
          <a:p>
            <a:pPr marL="0" indent="0">
              <a:buNone/>
            </a:pPr>
            <a:r>
              <a:rPr lang="ru-RU" dirty="0"/>
              <a:t>Дайте ему возможность нарисовать много клубков.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278751-56F5-4B66-9998-3FFF22721F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7982">
            <a:off x="6979922" y="2624681"/>
            <a:ext cx="2438400" cy="24384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A96B80-1110-42B9-9B87-3E07E47B00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91110">
            <a:off x="5025371" y="4039127"/>
            <a:ext cx="1738745" cy="173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517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A1DF62E-CA2F-4FBB-96D4-4B6E5151DA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68300">
            <a:off x="5252116" y="3853011"/>
            <a:ext cx="3468722" cy="248193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DCF57D-4087-4EE2-8499-87F22D9F5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Удивительные превращения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D97F0E-2619-4D1F-B6FC-FBB862AE7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671" y="1727513"/>
            <a:ext cx="3578782" cy="4272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Нарисуйте на бумаге несколько кругов и предложите ребенку превратить каждый в какой-нибудь предмет. Аналогично можно превращать и другие геометрические фигуры, а также бесформенные пятна (на лист бумаги накапать краски, сложить ее пополам - получатся два пятна, которые тоже как по волшебству могут превратиться во что угодно, стоит лишь только подрисовать некоторые детали).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1F76C22-70BC-408D-8515-89961FA2FB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6543">
            <a:off x="4418264" y="1871584"/>
            <a:ext cx="2438400" cy="166116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F338CF7-338F-448F-9B1F-3FD2A08B41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38607">
            <a:off x="7447031" y="1736356"/>
            <a:ext cx="23717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260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B2955C-912F-4ACB-9756-1763D0922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Кто нарисует больше предметов овальной формы?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3E03F8-615C-41AF-ABC9-462DB80C4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071717"/>
            <a:ext cx="4168986" cy="411096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Нам понадобиться альбомный лист с изображениями овалов, расположенных в разном положении - горизонтально, вертикально или по диагонали, карандаши цветные и простые, фломастеры, мелки.</a:t>
            </a:r>
          </a:p>
          <a:p>
            <a:pPr marL="0" indent="0">
              <a:buNone/>
            </a:pPr>
            <a:r>
              <a:rPr lang="ru-RU" dirty="0"/>
              <a:t>Нужно дорисовать овалы так, чтоб получились интересные картинки, раскрасить их соответствующим цветом, комбинируя при этом различный изобразительный материал для полноты сходства с оригиналом.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AFF9C84-31A7-4400-8A11-6F6D7205D1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5412" y="4390020"/>
            <a:ext cx="3747395" cy="179265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BCA8A55-D16C-4329-8B08-9490C5E76C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3112">
            <a:off x="5156738" y="1462134"/>
            <a:ext cx="1960938" cy="280806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33DC3F4-2088-4F0C-97F1-01D504D52E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5949">
            <a:off x="7612944" y="1565086"/>
            <a:ext cx="1920796" cy="2812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050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12F85B-D339-45B3-B1FB-185F703FC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 что похожи наши ладошки?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B8DAA4-FEDC-4A8C-A6C9-B3F3B793FA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814023"/>
            <a:ext cx="2772448" cy="411096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Предложите детям обвести карандашами собственную ладошку (или две)</a:t>
            </a:r>
            <a:r>
              <a:rPr lang="en-US" dirty="0"/>
              <a:t> </a:t>
            </a:r>
            <a:r>
              <a:rPr lang="ru-RU" dirty="0"/>
              <a:t>и придумать, пофантазировать «Что это может быть?» (дерево, птицы, бабочка и т.д.). Предложить создать рисунок на основе обведенных ладошек. Превратить силуэт в какую-нибудь фигуру.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BC8FD91-81AD-444C-96F0-AD2F269C98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8808">
            <a:off x="5628680" y="1225437"/>
            <a:ext cx="3778558" cy="283391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B63749-0561-4A05-AC8C-9AA4D038C9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9889">
            <a:off x="3700894" y="3952701"/>
            <a:ext cx="3667227" cy="2634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322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87BB652-85C2-4867-B355-3F80A60D0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97540">
            <a:off x="6553597" y="1456551"/>
            <a:ext cx="3199501" cy="224991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30E44B6-B9CE-48EB-BF2C-138635C799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7169">
            <a:off x="3354016" y="1353079"/>
            <a:ext cx="3089661" cy="237577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5BDE33-7B7C-42EB-905F-927A1862A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13438"/>
            <a:ext cx="8596668" cy="1320800"/>
          </a:xfrm>
        </p:spPr>
        <p:txBody>
          <a:bodyPr/>
          <a:lstStyle/>
          <a:p>
            <a:r>
              <a:rPr lang="ru-RU" dirty="0"/>
              <a:t>Что это может быть?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A9B07E-4B58-472E-8AB5-0372158A36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2089" y="1780282"/>
            <a:ext cx="3021830" cy="38807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Нам понадобятся на выбор: цветные карандаши, фломастеры, краски, кисти.</a:t>
            </a:r>
          </a:p>
          <a:p>
            <a:pPr marL="0" indent="0">
              <a:buNone/>
            </a:pPr>
            <a:r>
              <a:rPr lang="ru-RU" dirty="0"/>
              <a:t>Предложите ребенку нарисовать сладкое, круглое, ароматное, свежее, душистое, солёное, зелёное и т.д.</a:t>
            </a:r>
          </a:p>
          <a:p>
            <a:pPr marL="0" indent="0">
              <a:buNone/>
            </a:pPr>
            <a:r>
              <a:rPr lang="ru-RU" dirty="0"/>
              <a:t>Игру можно повторять неоднократно, используя каждый раз новые определения.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DDF3A5A-EF93-48CF-88A2-2E98762144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007" y="4036071"/>
            <a:ext cx="4264429" cy="234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344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FAEDD3E-220E-414D-AD06-7E4FB7E1A9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90" y="710738"/>
            <a:ext cx="8971095" cy="5606935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B06046-A732-4E1D-8C79-B859D6991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17" y="3178234"/>
            <a:ext cx="8596668" cy="1320800"/>
          </a:xfrm>
        </p:spPr>
        <p:txBody>
          <a:bodyPr/>
          <a:lstStyle/>
          <a:p>
            <a:r>
              <a:rPr lang="ru-RU" dirty="0"/>
              <a:t>До свидания!</a:t>
            </a:r>
          </a:p>
        </p:txBody>
      </p:sp>
    </p:spTree>
    <p:extLst>
      <p:ext uri="{BB962C8B-B14F-4D97-AF65-F5344CB8AC3E}">
        <p14:creationId xmlns:p14="http://schemas.microsoft.com/office/powerpoint/2010/main" val="50156752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49</TotalTime>
  <Words>446</Words>
  <Application>Microsoft Office PowerPoint</Application>
  <PresentationFormat>Широкоэкранный</PresentationFormat>
  <Paragraphs>29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Аспект</vt:lpstr>
      <vt:lpstr>Практические упражнения на развитие моторики рук, графических навыков и воображения</vt:lpstr>
      <vt:lpstr>Прямые и фигурные дорожки</vt:lpstr>
      <vt:lpstr>Пройди по лабиринту</vt:lpstr>
      <vt:lpstr>Клубочки</vt:lpstr>
      <vt:lpstr>Удивительные превращения</vt:lpstr>
      <vt:lpstr>Кто нарисует больше предметов овальной формы?</vt:lpstr>
      <vt:lpstr>На что похожи наши ладошки?</vt:lpstr>
      <vt:lpstr>Что это может быть?</vt:lpstr>
      <vt:lpstr>До свидания!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Практические упражнения на развитие моторики рук, графических навыков и воображения</dc:title>
  <dc:creator>Alina</dc:creator>
  <cp:lastModifiedBy>Alina</cp:lastModifiedBy>
  <cp:revision>6</cp:revision>
  <dcterms:created xsi:type="dcterms:W3CDTF">2020-04-13T08:45:52Z</dcterms:created>
  <dcterms:modified xsi:type="dcterms:W3CDTF">2020-04-13T09:35:46Z</dcterms:modified>
</cp:coreProperties>
</file>