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9" r:id="rId8"/>
    <p:sldId id="268" r:id="rId9"/>
    <p:sldId id="270" r:id="rId10"/>
    <p:sldId id="261" r:id="rId11"/>
    <p:sldId id="262" r:id="rId12"/>
    <p:sldId id="263" r:id="rId13"/>
    <p:sldId id="264" r:id="rId14"/>
    <p:sldId id="265" r:id="rId15"/>
    <p:sldId id="266" r:id="rId16"/>
    <p:sldId id="272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B7A5C-0FE5-486F-9056-A17A821F912A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4269-129B-4F2A-875A-89CAA2737B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300" b="1" dirty="0"/>
              <a:t>Центрифугирование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1026" name="Picture 2" descr="C:\Users\PC-Home\Downloads\scale_2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068960"/>
            <a:ext cx="3724275" cy="2476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Электрофорез</a:t>
            </a:r>
            <a:endParaRPr lang="ru-RU" sz="4800" b="1" dirty="0"/>
          </a:p>
        </p:txBody>
      </p:sp>
      <p:pic>
        <p:nvPicPr>
          <p:cNvPr id="4098" name="Picture 2" descr="C:\Users\PC-Home\Downloads\slide_2.jpg"/>
          <p:cNvPicPr>
            <a:picLocks noChangeAspect="1" noChangeArrowheads="1"/>
          </p:cNvPicPr>
          <p:nvPr/>
        </p:nvPicPr>
        <p:blipFill>
          <a:blip r:embed="rId2" cstate="print"/>
          <a:srcRect l="10311" t="19760" r="8421" b="10941"/>
          <a:stretch>
            <a:fillRect/>
          </a:stretch>
        </p:blipFill>
        <p:spPr bwMode="auto">
          <a:xfrm>
            <a:off x="1763688" y="2204864"/>
            <a:ext cx="619268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859216" cy="5184576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/>
              <a:t>Электрофорез</a:t>
            </a:r>
            <a:r>
              <a:rPr lang="ru-RU" sz="2600" dirty="0"/>
              <a:t> - метод, используемый для разделения смеси веществ с помощью электрического </a:t>
            </a:r>
            <a:r>
              <a:rPr lang="ru-RU" sz="2600" dirty="0" smtClean="0"/>
              <a:t>тока.</a:t>
            </a:r>
            <a:br>
              <a:rPr lang="ru-RU" sz="2600" dirty="0" smtClean="0"/>
            </a:br>
            <a:r>
              <a:rPr lang="ru-RU" sz="2600" dirty="0"/>
              <a:t/>
            </a:r>
            <a:br>
              <a:rPr lang="ru-RU" sz="2600" dirty="0"/>
            </a:br>
            <a:r>
              <a:rPr lang="ru-RU" sz="2600" dirty="0"/>
              <a:t>Электрофорез используется в лабораториях для разделения макромолекул по размеру. В этом методе на белки наносится отрицательный заряд, поэтому они движутся в направлении положительного заряда. Электрофорез широко используется при анализе ДНК, РНК и белков.</a:t>
            </a:r>
            <a:endParaRPr lang="ru-RU" sz="2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C-Home\Downloads\scale_24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07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C-Home\Downloads\slide-18.jpg"/>
          <p:cNvPicPr>
            <a:picLocks noChangeAspect="1" noChangeArrowheads="1"/>
          </p:cNvPicPr>
          <p:nvPr/>
        </p:nvPicPr>
        <p:blipFill>
          <a:blip r:embed="rId2" cstate="print"/>
          <a:srcRect l="5010" t="10781" r="2703" b="6047"/>
          <a:stretch>
            <a:fillRect/>
          </a:stretch>
        </p:blipFill>
        <p:spPr bwMode="auto">
          <a:xfrm>
            <a:off x="251520" y="404664"/>
            <a:ext cx="8640960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01608" cy="2088232"/>
          </a:xfrm>
        </p:spPr>
        <p:txBody>
          <a:bodyPr>
            <a:noAutofit/>
          </a:bodyPr>
          <a:lstStyle/>
          <a:p>
            <a:pPr algn="just"/>
            <a:r>
              <a:rPr lang="ru-RU" sz="2000" dirty="0"/>
              <a:t>Электрофорез - основной метод ДНК-диагностики: выделяет ДНК-фрагмент определенного размера, веса, длины из смеси. На картинке представлен тест на отцовство - схема электрофореза фрагментов ДНК из проб матери, ребенка, а также кандидатов на отцовство этого ребенка</a:t>
            </a:r>
          </a:p>
        </p:txBody>
      </p:sp>
      <p:pic>
        <p:nvPicPr>
          <p:cNvPr id="7170" name="Picture 2" descr="C:\Users\PC-Home\Downloads\scale_2400 (1).png"/>
          <p:cNvPicPr>
            <a:picLocks noChangeAspect="1" noChangeArrowheads="1"/>
          </p:cNvPicPr>
          <p:nvPr/>
        </p:nvPicPr>
        <p:blipFill>
          <a:blip r:embed="rId2" cstate="print"/>
          <a:srcRect l="14486" t="3245" r="17611" b="4285"/>
          <a:stretch>
            <a:fillRect/>
          </a:stretch>
        </p:blipFill>
        <p:spPr bwMode="auto">
          <a:xfrm>
            <a:off x="1475656" y="1844824"/>
            <a:ext cx="6120680" cy="4651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686800" cy="4162474"/>
          </a:xfrm>
        </p:spPr>
        <p:txBody>
          <a:bodyPr>
            <a:normAutofit/>
          </a:bodyPr>
          <a:lstStyle/>
          <a:p>
            <a:r>
              <a:rPr lang="ru-RU" sz="4800" b="1" dirty="0"/>
              <a:t>Метод меченых атомов (авторадиография, метод радиоактивной метки)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5602634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/>
              <a:t>Метод меченых </a:t>
            </a:r>
            <a:r>
              <a:rPr lang="ru-RU" sz="2800" b="1" dirty="0" smtClean="0"/>
              <a:t>атомов</a:t>
            </a:r>
            <a:r>
              <a:rPr lang="ru-RU" sz="2800" dirty="0"/>
              <a:t> - метод, при котором в организм вводят соединения, содержащие радиоактивные или тяжелые изотопы, которые можно затем обнаруживать в различных веществах и отслеживать их превращения, таким образом изучая биохимические реакции в живых системах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C-Home\Downloads\slide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236800" cy="5149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C-Home\Downloads\UH43n8ThUrY.jpg"/>
          <p:cNvPicPr>
            <a:picLocks noChangeAspect="1" noChangeArrowheads="1"/>
          </p:cNvPicPr>
          <p:nvPr/>
        </p:nvPicPr>
        <p:blipFill>
          <a:blip r:embed="rId2" cstate="print"/>
          <a:srcRect l="12451" t="30415" r="11199" b="21275"/>
          <a:stretch>
            <a:fillRect/>
          </a:stretch>
        </p:blipFill>
        <p:spPr bwMode="auto">
          <a:xfrm>
            <a:off x="1187624" y="1268760"/>
            <a:ext cx="6885522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PC-Home\Downloads\Screenshot_7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636834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32271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/>
              <a:t>Центрифугирование</a:t>
            </a:r>
            <a:r>
              <a:rPr lang="ru-RU" sz="3600" dirty="0"/>
              <a:t> - это разделение смеси на составляющие по плотности при помощи центробежной </a:t>
            </a:r>
            <a:r>
              <a:rPr lang="ru-RU" sz="3600" dirty="0" smtClean="0"/>
              <a:t>силы.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В специальном приборе - центрифуге, под воздействием центробежной силы, препарат, состоящий из структур различного размера и плотности, распадается на </a:t>
            </a:r>
            <a:r>
              <a:rPr lang="ru-RU" sz="3600" dirty="0" smtClean="0"/>
              <a:t>отдельные фракции</a:t>
            </a:r>
            <a:r>
              <a:rPr lang="ru-RU" sz="3600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C-Home\Downloads\scale_1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72" y="836712"/>
            <a:ext cx="9161172" cy="5168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-Home\Downloads\blood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566022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363272" cy="538661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/>
              <a:t>Крупные частицы или клетки оседают быстрее мелких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Например, тромбоциты гораздо меньше лейкоцитов и эритроцитов, поэтому и скорость их оседания будет существенно меньше. Их легко отделить от остальных клеток крови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Метод центрифугирования основывается не только на различии в размере частиц, но и на разнице в их плотности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Более плотные, чем жидкость в которой они находятся, частицы тонут, менее плотные - всплывают.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600" b="1" dirty="0"/>
              <a:t>Хроматография </a:t>
            </a:r>
          </a:p>
        </p:txBody>
      </p:sp>
      <p:pic>
        <p:nvPicPr>
          <p:cNvPr id="8194" name="Picture 2" descr="C:\Users\PC-Home\Downloads\343922_5e58be16bc96e5e58be16bc9a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340768"/>
            <a:ext cx="38100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0263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Хроматография </a:t>
            </a:r>
            <a:r>
              <a:rPr lang="ru-RU" sz="2400" dirty="0"/>
              <a:t>– метод, используемый для разделения смеси веществ, основанный на разной скорости движения веществ через </a:t>
            </a:r>
            <a:r>
              <a:rPr lang="ru-RU" sz="2400" dirty="0" smtClean="0"/>
              <a:t>адсорбент.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Метод хроматографии применяется для разделения и анализа белков и пигментов.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C-Home\Downloads\slide-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6632"/>
            <a:ext cx="8424936" cy="6318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PC-Home\Downloads\scale_2400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842" y="764704"/>
            <a:ext cx="9015158" cy="50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68</Words>
  <Application>Microsoft Office PowerPoint</Application>
  <PresentationFormat>Экран (4:3)</PresentationFormat>
  <Paragraphs>10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Центрифугирование </vt:lpstr>
      <vt:lpstr>Центрифугирование - это разделение смеси на составляющие по плотности при помощи центробежной силы.  В специальном приборе - центрифуге, под воздействием центробежной силы, препарат, состоящий из структур различного размера и плотности, распадается на отдельные фракции.  </vt:lpstr>
      <vt:lpstr>Слайд 3</vt:lpstr>
      <vt:lpstr>Слайд 4</vt:lpstr>
      <vt:lpstr>Крупные частицы или клетки оседают быстрее мелких.  Например, тромбоциты гораздо меньше лейкоцитов и эритроцитов, поэтому и скорость их оседания будет существенно меньше. Их легко отделить от остальных клеток крови.  Метод центрифугирования основывается не только на различии в размере частиц, но и на разнице в их плотности.  Более плотные, чем жидкость в которой они находятся, частицы тонут, менее плотные - всплывают.  </vt:lpstr>
      <vt:lpstr>Хроматография </vt:lpstr>
      <vt:lpstr>Хроматография – метод, используемый для разделения смеси веществ, основанный на разной скорости движения веществ через адсорбент.  Метод хроматографии применяется для разделения и анализа белков и пигментов.</vt:lpstr>
      <vt:lpstr>Слайд 8</vt:lpstr>
      <vt:lpstr>Слайд 9</vt:lpstr>
      <vt:lpstr>Электрофорез</vt:lpstr>
      <vt:lpstr>Электрофорез - метод, используемый для разделения смеси веществ с помощью электрического тока.  Электрофорез используется в лабораториях для разделения макромолекул по размеру. В этом методе на белки наносится отрицательный заряд, поэтому они движутся в направлении положительного заряда. Электрофорез широко используется при анализе ДНК, РНК и белков.</vt:lpstr>
      <vt:lpstr>Слайд 12</vt:lpstr>
      <vt:lpstr>Слайд 13</vt:lpstr>
      <vt:lpstr>Электрофорез - основной метод ДНК-диагностики: выделяет ДНК-фрагмент определенного размера, веса, длины из смеси. На картинке представлен тест на отцовство - схема электрофореза фрагментов ДНК из проб матери, ребенка, а также кандидатов на отцовство этого ребенка</vt:lpstr>
      <vt:lpstr>Метод меченых атомов (авторадиография, метод радиоактивной метки)</vt:lpstr>
      <vt:lpstr>Метод меченых атомов - метод, при котором в организм вводят соединения, содержащие радиоактивные или тяжелые изотопы, которые можно затем обнаруживать в различных веществах и отслеживать их превращения, таким образом изучая биохимические реакции в живых системах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Центрифугирование</dc:title>
  <dc:creator>PC-Home</dc:creator>
  <cp:lastModifiedBy>PC-Home</cp:lastModifiedBy>
  <cp:revision>5</cp:revision>
  <dcterms:created xsi:type="dcterms:W3CDTF">2023-09-27T21:16:10Z</dcterms:created>
  <dcterms:modified xsi:type="dcterms:W3CDTF">2023-09-27T21:56:55Z</dcterms:modified>
</cp:coreProperties>
</file>