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8"/>
  </p:notesMasterIdLst>
  <p:sldIdLst>
    <p:sldId id="256" r:id="rId2"/>
    <p:sldId id="274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E3F14-6CF8-4242-889B-5DB08BF390E7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03059-88F7-4245-9D41-AFB7A25AA7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815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103059-88F7-4245-9D41-AFB7A25AA78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1574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582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855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1651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236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087591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263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2744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555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445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786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1979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593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0563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2680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8650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9288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CF3BB-3FE1-434F-8C32-0DDE1F2F603B}" type="datetimeFigureOut">
              <a:rPr lang="ru-RU" smtClean="0"/>
              <a:pPr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BCBC017-3582-4D58-9E67-4E6541EDE9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490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711382" cy="479174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старшей группы</a:t>
            </a:r>
            <a:b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«Как животные помогают человеку».</a:t>
            </a:r>
            <a:b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</a:t>
            </a:r>
            <a:r>
              <a:rPr lang="ru-RU" sz="4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группы </a:t>
            </a:r>
            <a:b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</a:t>
            </a: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№6</a:t>
            </a: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Харнаныкина Г.П.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0723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Верблюды в пустыне около воды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058" y="1589721"/>
            <a:ext cx="7211961" cy="4599787"/>
          </a:xfrm>
        </p:spPr>
      </p:pic>
    </p:spTree>
    <p:extLst>
      <p:ext uri="{BB962C8B-B14F-4D97-AF65-F5344CB8AC3E}">
        <p14:creationId xmlns="" xmlns:p14="http://schemas.microsoft.com/office/powerpoint/2010/main" val="3532483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Верблюды перевозят груз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04078"/>
            <a:ext cx="6167286" cy="41074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63" y="1804078"/>
            <a:ext cx="5927437" cy="41074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6603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315" y="249596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Собака. Хозяин с собакой на охоте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5" y="2052279"/>
            <a:ext cx="5335381" cy="378721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43" y="2595715"/>
            <a:ext cx="5471857" cy="41038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7732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590" y="789881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Собаки везут людей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51" y="1671507"/>
            <a:ext cx="7521677" cy="5019010"/>
          </a:xfrm>
        </p:spPr>
      </p:pic>
    </p:spTree>
    <p:extLst>
      <p:ext uri="{BB962C8B-B14F-4D97-AF65-F5344CB8AC3E}">
        <p14:creationId xmlns="" xmlns:p14="http://schemas.microsoft.com/office/powerpoint/2010/main" val="2645047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ведет слепого человека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2418644"/>
            <a:ext cx="5715000" cy="3810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2" y="2059398"/>
            <a:ext cx="3480619" cy="45284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9143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Полицейский с собакой догоняет преступника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941" y="2131092"/>
            <a:ext cx="6902078" cy="4601386"/>
          </a:xfrm>
        </p:spPr>
      </p:pic>
    </p:spTree>
    <p:extLst>
      <p:ext uri="{BB962C8B-B14F-4D97-AF65-F5344CB8AC3E}">
        <p14:creationId xmlns="" xmlns:p14="http://schemas.microsoft.com/office/powerpoint/2010/main" val="710329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Пограничник с собакой охраняет границу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0874"/>
            <a:ext cx="3698098" cy="45147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277" y="2300748"/>
            <a:ext cx="5685346" cy="38905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519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область: Познание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Раздел: Ознакомление с природой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детей о животных разных стран 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континентов.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представлений о том, как животные могут помогать человеку;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любознательность, познавательную активность;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-расширять словарный запас.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8072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Лошадь</a:t>
            </a:r>
            <a:b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Всадник на лошади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4271">
            <a:off x="461660" y="2642989"/>
            <a:ext cx="5329779" cy="3202876"/>
          </a:xfrm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539">
            <a:off x="5855309" y="2353576"/>
            <a:ext cx="5036316" cy="33239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6346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Лошадь везет груз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995" y="2436823"/>
            <a:ext cx="5026267" cy="33887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44" y="1563329"/>
            <a:ext cx="5366051" cy="36018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68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Лошадь запряженная в плуг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027" y="1270000"/>
            <a:ext cx="6252689" cy="5106363"/>
          </a:xfrm>
        </p:spPr>
      </p:pic>
    </p:spTree>
    <p:extLst>
      <p:ext uri="{BB962C8B-B14F-4D97-AF65-F5344CB8AC3E}">
        <p14:creationId xmlns="" xmlns:p14="http://schemas.microsoft.com/office/powerpoint/2010/main" val="625043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Слон. Погонщик едет на слоне.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29" y="1489588"/>
            <a:ext cx="5841452" cy="4084482"/>
          </a:xfr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30" y="2411915"/>
            <a:ext cx="4096485" cy="38310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8102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Слон несет бревна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52920"/>
            <a:ext cx="5801784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297" y="2189196"/>
            <a:ext cx="5761703" cy="33119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0950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370" y="609599"/>
            <a:ext cx="8596668" cy="1320800"/>
          </a:xfrm>
        </p:spPr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Слон перевозит груз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61445">
            <a:off x="5752765" y="1642767"/>
            <a:ext cx="5782517" cy="31476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3524">
            <a:off x="502407" y="2024673"/>
            <a:ext cx="5276960" cy="3957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7215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561" y="1531162"/>
            <a:ext cx="7698658" cy="4693124"/>
          </a:xfrm>
        </p:spPr>
      </p:pic>
    </p:spTree>
    <p:extLst>
      <p:ext uri="{BB962C8B-B14F-4D97-AF65-F5344CB8AC3E}">
        <p14:creationId xmlns="" xmlns:p14="http://schemas.microsoft.com/office/powerpoint/2010/main" val="287575678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210</TotalTime>
  <Words>99</Words>
  <Application>Microsoft Office PowerPoint</Application>
  <PresentationFormat>Произвольный</PresentationFormat>
  <Paragraphs>22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Презентация   для детей старшей группы на тему «Как животные помогают человеку». Выполнила воспитатель старшей группы  МДОУ №6:  Харнаныкина Г.П..</vt:lpstr>
      <vt:lpstr>Образовательная область: Познание Раздел: Ознакомление с природой</vt:lpstr>
      <vt:lpstr>Лошадь Всадник на лошади</vt:lpstr>
      <vt:lpstr>Лошадь везет груз</vt:lpstr>
      <vt:lpstr>Лошадь запряженная в плуг</vt:lpstr>
      <vt:lpstr>Слон. Погонщик едет на слоне.</vt:lpstr>
      <vt:lpstr>Слон несет бревна</vt:lpstr>
      <vt:lpstr>Слон перевозит груз</vt:lpstr>
      <vt:lpstr>Верблюд</vt:lpstr>
      <vt:lpstr>Верблюды в пустыне около воды</vt:lpstr>
      <vt:lpstr>Верблюды перевозят груз</vt:lpstr>
      <vt:lpstr>Собака. Хозяин с собакой на охоте</vt:lpstr>
      <vt:lpstr>Собаки везут людей</vt:lpstr>
      <vt:lpstr>Собака ведет слепого человека</vt:lpstr>
      <vt:lpstr>Полицейский с собакой догоняет преступника</vt:lpstr>
      <vt:lpstr>Пограничник с собакой охраняет границу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животные помогают человеку</dc:title>
  <dc:creator>hamid</dc:creator>
  <cp:lastModifiedBy>Татьяна</cp:lastModifiedBy>
  <cp:revision>16</cp:revision>
  <dcterms:created xsi:type="dcterms:W3CDTF">2017-12-26T04:39:22Z</dcterms:created>
  <dcterms:modified xsi:type="dcterms:W3CDTF">2023-09-27T18:28:11Z</dcterms:modified>
</cp:coreProperties>
</file>