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_rels/slideMaster1.xml.rels" ContentType="application/vnd.openxmlformats-package.relationships+xml"/>
  <Override PartName="/ppt/theme/theme1.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presProps.xml" ContentType="application/vnd.openxmlformats-officedocument.presentationml.presProps+xml"/>
  <Override PartName="/ppt/media/image1.jpeg" ContentType="image/jpeg"/>
  <Override PartName="/ppt/media/image2.png" ContentType="image/png"/>
  <Override PartName="/ppt/media/image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6858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3"/>
          </p:nvPr>
        </p:nvSpPr>
        <p:spPr/>
        <p:txBody>
          <a:bodyPr/>
          <a:p>
            <a:r>
              <a:t>Footer</a:t>
            </a:r>
          </a:p>
        </p:txBody>
      </p:sp>
      <p:sp>
        <p:nvSpPr>
          <p:cNvPr id="3" name="PlaceHolder 2"/>
          <p:cNvSpPr>
            <a:spLocks noGrp="1"/>
          </p:cNvSpPr>
          <p:nvPr>
            <p:ph type="sldNum" idx="2"/>
          </p:nvPr>
        </p:nvSpPr>
        <p:spPr/>
        <p:txBody>
          <a:bodyPr/>
          <a:p>
            <a:fld id="{314425CA-F6E5-4960-A26E-FDA16F52063E}" type="slidenum">
              <a:t>&lt;#&gt;</a:t>
            </a:fld>
          </a:p>
        </p:txBody>
      </p:sp>
      <p:sp>
        <p:nvSpPr>
          <p:cNvPr id="4" name="PlaceHolder 3"/>
          <p:cNvSpPr>
            <a:spLocks noGrp="1"/>
          </p:cNvSpPr>
          <p:nvPr>
            <p:ph type="dt" idx="1"/>
          </p:nvPr>
        </p:nvSpPr>
        <p:spPr/>
        <p:txBody>
          <a:bodyPr/>
          <a:p>
            <a:r>
              <a:rPr lang="ru-RU"/>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33" name="PlaceHolder 2"/>
          <p:cNvSpPr>
            <a:spLocks noGrp="1"/>
          </p:cNvSpPr>
          <p:nvPr>
            <p:ph/>
          </p:nvPr>
        </p:nvSpPr>
        <p:spPr>
          <a:xfrm>
            <a:off x="457200" y="1600200"/>
            <a:ext cx="74671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34" name="PlaceHolder 3"/>
          <p:cNvSpPr>
            <a:spLocks noGrp="1"/>
          </p:cNvSpPr>
          <p:nvPr>
            <p:ph/>
          </p:nvPr>
        </p:nvSpPr>
        <p:spPr>
          <a:xfrm>
            <a:off x="457200" y="4146120"/>
            <a:ext cx="74671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5" name="PlaceHolder 4"/>
          <p:cNvSpPr>
            <a:spLocks noGrp="1"/>
          </p:cNvSpPr>
          <p:nvPr>
            <p:ph type="ftr" idx="3"/>
          </p:nvPr>
        </p:nvSpPr>
        <p:spPr/>
        <p:txBody>
          <a:bodyPr/>
          <a:p>
            <a:r>
              <a:t>Footer</a:t>
            </a:r>
          </a:p>
        </p:txBody>
      </p:sp>
      <p:sp>
        <p:nvSpPr>
          <p:cNvPr id="6" name="PlaceHolder 5"/>
          <p:cNvSpPr>
            <a:spLocks noGrp="1"/>
          </p:cNvSpPr>
          <p:nvPr>
            <p:ph type="sldNum" idx="2"/>
          </p:nvPr>
        </p:nvSpPr>
        <p:spPr/>
        <p:txBody>
          <a:bodyPr/>
          <a:p>
            <a:fld id="{EB6803B9-1627-4640-9218-1C87E8A3C4BE}" type="slidenum">
              <a:t>&lt;#&gt;</a:t>
            </a:fld>
          </a:p>
        </p:txBody>
      </p:sp>
      <p:sp>
        <p:nvSpPr>
          <p:cNvPr id="7" name="PlaceHolder 6"/>
          <p:cNvSpPr>
            <a:spLocks noGrp="1"/>
          </p:cNvSpPr>
          <p:nvPr>
            <p:ph type="dt" idx="1"/>
          </p:nvPr>
        </p:nvSpPr>
        <p:spPr/>
        <p:txBody>
          <a:bodyPr/>
          <a:p>
            <a:r>
              <a:rPr lang="ru-RU"/>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36" name="PlaceHolder 2"/>
          <p:cNvSpPr>
            <a:spLocks noGrp="1"/>
          </p:cNvSpPr>
          <p:nvPr>
            <p:ph/>
          </p:nvPr>
        </p:nvSpPr>
        <p:spPr>
          <a:xfrm>
            <a:off x="457200" y="160020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37" name="PlaceHolder 3"/>
          <p:cNvSpPr>
            <a:spLocks noGrp="1"/>
          </p:cNvSpPr>
          <p:nvPr>
            <p:ph/>
          </p:nvPr>
        </p:nvSpPr>
        <p:spPr>
          <a:xfrm>
            <a:off x="4283640" y="160020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38" name="PlaceHolder 4"/>
          <p:cNvSpPr>
            <a:spLocks noGrp="1"/>
          </p:cNvSpPr>
          <p:nvPr>
            <p:ph/>
          </p:nvPr>
        </p:nvSpPr>
        <p:spPr>
          <a:xfrm>
            <a:off x="457200" y="414612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39" name="PlaceHolder 5"/>
          <p:cNvSpPr>
            <a:spLocks noGrp="1"/>
          </p:cNvSpPr>
          <p:nvPr>
            <p:ph/>
          </p:nvPr>
        </p:nvSpPr>
        <p:spPr>
          <a:xfrm>
            <a:off x="4283640" y="414612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7" name="PlaceHolder 6"/>
          <p:cNvSpPr>
            <a:spLocks noGrp="1"/>
          </p:cNvSpPr>
          <p:nvPr>
            <p:ph type="ftr" idx="3"/>
          </p:nvPr>
        </p:nvSpPr>
        <p:spPr/>
        <p:txBody>
          <a:bodyPr/>
          <a:p>
            <a:r>
              <a:t>Footer</a:t>
            </a:r>
          </a:p>
        </p:txBody>
      </p:sp>
      <p:sp>
        <p:nvSpPr>
          <p:cNvPr id="8" name="PlaceHolder 7"/>
          <p:cNvSpPr>
            <a:spLocks noGrp="1"/>
          </p:cNvSpPr>
          <p:nvPr>
            <p:ph type="sldNum" idx="2"/>
          </p:nvPr>
        </p:nvSpPr>
        <p:spPr/>
        <p:txBody>
          <a:bodyPr/>
          <a:p>
            <a:fld id="{5688C5D6-5E12-440E-B993-55CAC8501C86}" type="slidenum">
              <a:t>&lt;#&gt;</a:t>
            </a:fld>
          </a:p>
        </p:txBody>
      </p:sp>
      <p:sp>
        <p:nvSpPr>
          <p:cNvPr id="9" name="PlaceHolder 8"/>
          <p:cNvSpPr>
            <a:spLocks noGrp="1"/>
          </p:cNvSpPr>
          <p:nvPr>
            <p:ph type="dt" idx="1"/>
          </p:nvPr>
        </p:nvSpPr>
        <p:spPr/>
        <p:txBody>
          <a:bodyPr/>
          <a:p>
            <a:r>
              <a:rPr lang="ru-RU"/>
              <a:t/>
            </a: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0"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41" name="PlaceHolder 2"/>
          <p:cNvSpPr>
            <a:spLocks noGrp="1"/>
          </p:cNvSpPr>
          <p:nvPr>
            <p:ph/>
          </p:nvPr>
        </p:nvSpPr>
        <p:spPr>
          <a:xfrm>
            <a:off x="457200" y="1600200"/>
            <a:ext cx="240408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42" name="PlaceHolder 3"/>
          <p:cNvSpPr>
            <a:spLocks noGrp="1"/>
          </p:cNvSpPr>
          <p:nvPr>
            <p:ph/>
          </p:nvPr>
        </p:nvSpPr>
        <p:spPr>
          <a:xfrm>
            <a:off x="2981880" y="1600200"/>
            <a:ext cx="240408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43" name="PlaceHolder 4"/>
          <p:cNvSpPr>
            <a:spLocks noGrp="1"/>
          </p:cNvSpPr>
          <p:nvPr>
            <p:ph/>
          </p:nvPr>
        </p:nvSpPr>
        <p:spPr>
          <a:xfrm>
            <a:off x="5506560" y="1600200"/>
            <a:ext cx="240408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44" name="PlaceHolder 5"/>
          <p:cNvSpPr>
            <a:spLocks noGrp="1"/>
          </p:cNvSpPr>
          <p:nvPr>
            <p:ph/>
          </p:nvPr>
        </p:nvSpPr>
        <p:spPr>
          <a:xfrm>
            <a:off x="457200" y="4146120"/>
            <a:ext cx="240408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45" name="PlaceHolder 6"/>
          <p:cNvSpPr>
            <a:spLocks noGrp="1"/>
          </p:cNvSpPr>
          <p:nvPr>
            <p:ph/>
          </p:nvPr>
        </p:nvSpPr>
        <p:spPr>
          <a:xfrm>
            <a:off x="2981880" y="4146120"/>
            <a:ext cx="240408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46" name="PlaceHolder 7"/>
          <p:cNvSpPr>
            <a:spLocks noGrp="1"/>
          </p:cNvSpPr>
          <p:nvPr>
            <p:ph/>
          </p:nvPr>
        </p:nvSpPr>
        <p:spPr>
          <a:xfrm>
            <a:off x="5506560" y="4146120"/>
            <a:ext cx="240408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9" name="PlaceHolder 8"/>
          <p:cNvSpPr>
            <a:spLocks noGrp="1"/>
          </p:cNvSpPr>
          <p:nvPr>
            <p:ph type="ftr" idx="3"/>
          </p:nvPr>
        </p:nvSpPr>
        <p:spPr/>
        <p:txBody>
          <a:bodyPr/>
          <a:p>
            <a:r>
              <a:t>Footer</a:t>
            </a:r>
          </a:p>
        </p:txBody>
      </p:sp>
      <p:sp>
        <p:nvSpPr>
          <p:cNvPr id="10" name="PlaceHolder 9"/>
          <p:cNvSpPr>
            <a:spLocks noGrp="1"/>
          </p:cNvSpPr>
          <p:nvPr>
            <p:ph type="sldNum" idx="2"/>
          </p:nvPr>
        </p:nvSpPr>
        <p:spPr/>
        <p:txBody>
          <a:bodyPr/>
          <a:p>
            <a:fld id="{D6E96BB6-FE3F-4AB9-BCD9-BCA4C0B83AFA}" type="slidenum">
              <a:t>&lt;#&gt;</a:t>
            </a:fld>
          </a:p>
        </p:txBody>
      </p:sp>
      <p:sp>
        <p:nvSpPr>
          <p:cNvPr id="11" name="PlaceHolder 10"/>
          <p:cNvSpPr>
            <a:spLocks noGrp="1"/>
          </p:cNvSpPr>
          <p:nvPr>
            <p:ph type="dt" idx="1"/>
          </p:nvPr>
        </p:nvSpPr>
        <p:spPr/>
        <p:txBody>
          <a:bodyPr/>
          <a:p>
            <a:r>
              <a:rPr lang="ru-RU"/>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12" name="PlaceHolder 2"/>
          <p:cNvSpPr>
            <a:spLocks noGrp="1"/>
          </p:cNvSpPr>
          <p:nvPr>
            <p:ph type="subTitle"/>
          </p:nvPr>
        </p:nvSpPr>
        <p:spPr>
          <a:xfrm>
            <a:off x="457200" y="1600200"/>
            <a:ext cx="7467120" cy="4873320"/>
          </a:xfrm>
          <a:prstGeom prst="rect">
            <a:avLst/>
          </a:prstGeom>
          <a:noFill/>
          <a:ln w="0">
            <a:noFill/>
          </a:ln>
        </p:spPr>
        <p:txBody>
          <a:bodyPr lIns="0" rIns="0" tIns="0" bIns="0" anchor="ctr">
            <a:noAutofit/>
          </a:bodyPr>
          <a:p>
            <a:pPr indent="0" algn="ctr">
              <a:buNone/>
            </a:pPr>
            <a:endParaRPr b="0" lang="ru-RU" sz="3200" spc="-1" strike="noStrike">
              <a:latin typeface="Arial"/>
            </a:endParaRPr>
          </a:p>
        </p:txBody>
      </p:sp>
      <p:sp>
        <p:nvSpPr>
          <p:cNvPr id="4" name="PlaceHolder 3"/>
          <p:cNvSpPr>
            <a:spLocks noGrp="1"/>
          </p:cNvSpPr>
          <p:nvPr>
            <p:ph type="ftr" idx="3"/>
          </p:nvPr>
        </p:nvSpPr>
        <p:spPr/>
        <p:txBody>
          <a:bodyPr/>
          <a:p>
            <a:r>
              <a:t>Footer</a:t>
            </a:r>
          </a:p>
        </p:txBody>
      </p:sp>
      <p:sp>
        <p:nvSpPr>
          <p:cNvPr id="5" name="PlaceHolder 4"/>
          <p:cNvSpPr>
            <a:spLocks noGrp="1"/>
          </p:cNvSpPr>
          <p:nvPr>
            <p:ph type="sldNum" idx="2"/>
          </p:nvPr>
        </p:nvSpPr>
        <p:spPr/>
        <p:txBody>
          <a:bodyPr/>
          <a:p>
            <a:fld id="{A65AC01C-CD2E-443B-9CC1-3F1EDAA4EEE0}" type="slidenum">
              <a:t>&lt;#&gt;</a:t>
            </a:fld>
          </a:p>
        </p:txBody>
      </p:sp>
      <p:sp>
        <p:nvSpPr>
          <p:cNvPr id="6" name="PlaceHolder 5"/>
          <p:cNvSpPr>
            <a:spLocks noGrp="1"/>
          </p:cNvSpPr>
          <p:nvPr>
            <p:ph type="dt" idx="1"/>
          </p:nvPr>
        </p:nvSpPr>
        <p:spPr/>
        <p:txBody>
          <a:bodyPr/>
          <a:p>
            <a:r>
              <a:rPr lang="ru-RU"/>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14" name="PlaceHolder 2"/>
          <p:cNvSpPr>
            <a:spLocks noGrp="1"/>
          </p:cNvSpPr>
          <p:nvPr>
            <p:ph/>
          </p:nvPr>
        </p:nvSpPr>
        <p:spPr>
          <a:xfrm>
            <a:off x="457200" y="1600200"/>
            <a:ext cx="7467120" cy="48733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4" name="PlaceHolder 3"/>
          <p:cNvSpPr>
            <a:spLocks noGrp="1"/>
          </p:cNvSpPr>
          <p:nvPr>
            <p:ph type="ftr" idx="3"/>
          </p:nvPr>
        </p:nvSpPr>
        <p:spPr/>
        <p:txBody>
          <a:bodyPr/>
          <a:p>
            <a:r>
              <a:t>Footer</a:t>
            </a:r>
          </a:p>
        </p:txBody>
      </p:sp>
      <p:sp>
        <p:nvSpPr>
          <p:cNvPr id="5" name="PlaceHolder 4"/>
          <p:cNvSpPr>
            <a:spLocks noGrp="1"/>
          </p:cNvSpPr>
          <p:nvPr>
            <p:ph type="sldNum" idx="2"/>
          </p:nvPr>
        </p:nvSpPr>
        <p:spPr/>
        <p:txBody>
          <a:bodyPr/>
          <a:p>
            <a:fld id="{18908B9F-769A-48D9-B0BA-E50A22C130D7}" type="slidenum">
              <a:t>&lt;#&gt;</a:t>
            </a:fld>
          </a:p>
        </p:txBody>
      </p:sp>
      <p:sp>
        <p:nvSpPr>
          <p:cNvPr id="6" name="PlaceHolder 5"/>
          <p:cNvSpPr>
            <a:spLocks noGrp="1"/>
          </p:cNvSpPr>
          <p:nvPr>
            <p:ph type="dt" idx="1"/>
          </p:nvPr>
        </p:nvSpPr>
        <p:spPr/>
        <p:txBody>
          <a:bodyPr/>
          <a:p>
            <a:r>
              <a:rPr lang="ru-RU"/>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16" name="PlaceHolder 2"/>
          <p:cNvSpPr>
            <a:spLocks noGrp="1"/>
          </p:cNvSpPr>
          <p:nvPr>
            <p:ph/>
          </p:nvPr>
        </p:nvSpPr>
        <p:spPr>
          <a:xfrm>
            <a:off x="457200" y="1600200"/>
            <a:ext cx="3643920" cy="48733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17" name="PlaceHolder 3"/>
          <p:cNvSpPr>
            <a:spLocks noGrp="1"/>
          </p:cNvSpPr>
          <p:nvPr>
            <p:ph/>
          </p:nvPr>
        </p:nvSpPr>
        <p:spPr>
          <a:xfrm>
            <a:off x="4283640" y="1600200"/>
            <a:ext cx="3643920" cy="48733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5" name="PlaceHolder 4"/>
          <p:cNvSpPr>
            <a:spLocks noGrp="1"/>
          </p:cNvSpPr>
          <p:nvPr>
            <p:ph type="ftr" idx="3"/>
          </p:nvPr>
        </p:nvSpPr>
        <p:spPr/>
        <p:txBody>
          <a:bodyPr/>
          <a:p>
            <a:r>
              <a:t>Footer</a:t>
            </a:r>
          </a:p>
        </p:txBody>
      </p:sp>
      <p:sp>
        <p:nvSpPr>
          <p:cNvPr id="6" name="PlaceHolder 5"/>
          <p:cNvSpPr>
            <a:spLocks noGrp="1"/>
          </p:cNvSpPr>
          <p:nvPr>
            <p:ph type="sldNum" idx="2"/>
          </p:nvPr>
        </p:nvSpPr>
        <p:spPr/>
        <p:txBody>
          <a:bodyPr/>
          <a:p>
            <a:fld id="{DD118C05-4B03-41BB-8B07-0348F194650B}" type="slidenum">
              <a:t>&lt;#&gt;</a:t>
            </a:fld>
          </a:p>
        </p:txBody>
      </p:sp>
      <p:sp>
        <p:nvSpPr>
          <p:cNvPr id="7" name="PlaceHolder 6"/>
          <p:cNvSpPr>
            <a:spLocks noGrp="1"/>
          </p:cNvSpPr>
          <p:nvPr>
            <p:ph type="dt" idx="1"/>
          </p:nvPr>
        </p:nvSpPr>
        <p:spPr/>
        <p:txBody>
          <a:bodyPr/>
          <a:p>
            <a:r>
              <a:rPr lang="ru-RU"/>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3" name="PlaceHolder 2"/>
          <p:cNvSpPr>
            <a:spLocks noGrp="1"/>
          </p:cNvSpPr>
          <p:nvPr>
            <p:ph type="ftr" idx="3"/>
          </p:nvPr>
        </p:nvSpPr>
        <p:spPr/>
        <p:txBody>
          <a:bodyPr/>
          <a:p>
            <a:r>
              <a:t>Footer</a:t>
            </a:r>
          </a:p>
        </p:txBody>
      </p:sp>
      <p:sp>
        <p:nvSpPr>
          <p:cNvPr id="4" name="PlaceHolder 3"/>
          <p:cNvSpPr>
            <a:spLocks noGrp="1"/>
          </p:cNvSpPr>
          <p:nvPr>
            <p:ph type="sldNum" idx="2"/>
          </p:nvPr>
        </p:nvSpPr>
        <p:spPr/>
        <p:txBody>
          <a:bodyPr/>
          <a:p>
            <a:fld id="{A9F794ED-F4F9-4F28-999E-49F6A26D48B2}" type="slidenum">
              <a:t>&lt;#&gt;</a:t>
            </a:fld>
          </a:p>
        </p:txBody>
      </p:sp>
      <p:sp>
        <p:nvSpPr>
          <p:cNvPr id="5" name="PlaceHolder 4"/>
          <p:cNvSpPr>
            <a:spLocks noGrp="1"/>
          </p:cNvSpPr>
          <p:nvPr>
            <p:ph type="dt" idx="1"/>
          </p:nvPr>
        </p:nvSpPr>
        <p:spPr/>
        <p:txBody>
          <a:bodyPr/>
          <a:p>
            <a:r>
              <a:rPr lang="ru-RU"/>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9" name="PlaceHolder 1"/>
          <p:cNvSpPr>
            <a:spLocks noGrp="1"/>
          </p:cNvSpPr>
          <p:nvPr>
            <p:ph type="subTitle"/>
          </p:nvPr>
        </p:nvSpPr>
        <p:spPr>
          <a:xfrm>
            <a:off x="457200" y="274680"/>
            <a:ext cx="7467120" cy="5297760"/>
          </a:xfrm>
          <a:prstGeom prst="rect">
            <a:avLst/>
          </a:prstGeom>
          <a:noFill/>
          <a:ln w="0">
            <a:noFill/>
          </a:ln>
        </p:spPr>
        <p:txBody>
          <a:bodyPr lIns="0" rIns="0" tIns="0" bIns="0" anchor="ctr">
            <a:noAutofit/>
          </a:bodyPr>
          <a:p>
            <a:pPr algn="ctr"/>
            <a:endParaRPr b="0" lang="ru-RU" sz="3200" spc="-1" strike="noStrike">
              <a:latin typeface="Arial"/>
            </a:endParaRPr>
          </a:p>
        </p:txBody>
      </p:sp>
      <p:sp>
        <p:nvSpPr>
          <p:cNvPr id="3" name="PlaceHolder 2"/>
          <p:cNvSpPr>
            <a:spLocks noGrp="1"/>
          </p:cNvSpPr>
          <p:nvPr>
            <p:ph type="ftr" idx="3"/>
          </p:nvPr>
        </p:nvSpPr>
        <p:spPr/>
        <p:txBody>
          <a:bodyPr/>
          <a:p>
            <a:r>
              <a:t>Footer</a:t>
            </a:r>
          </a:p>
        </p:txBody>
      </p:sp>
      <p:sp>
        <p:nvSpPr>
          <p:cNvPr id="4" name="PlaceHolder 3"/>
          <p:cNvSpPr>
            <a:spLocks noGrp="1"/>
          </p:cNvSpPr>
          <p:nvPr>
            <p:ph type="sldNum" idx="2"/>
          </p:nvPr>
        </p:nvSpPr>
        <p:spPr/>
        <p:txBody>
          <a:bodyPr/>
          <a:p>
            <a:fld id="{9F566CD5-5BD3-47EE-8449-949DFC3AA93F}" type="slidenum">
              <a:t>&lt;#&gt;</a:t>
            </a:fld>
          </a:p>
        </p:txBody>
      </p:sp>
      <p:sp>
        <p:nvSpPr>
          <p:cNvPr id="5" name="PlaceHolder 4"/>
          <p:cNvSpPr>
            <a:spLocks noGrp="1"/>
          </p:cNvSpPr>
          <p:nvPr>
            <p:ph type="dt" idx="1"/>
          </p:nvPr>
        </p:nvSpPr>
        <p:spPr/>
        <p:txBody>
          <a:bodyPr/>
          <a:p>
            <a:r>
              <a:rPr lang="ru-RU"/>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21" name="PlaceHolder 2"/>
          <p:cNvSpPr>
            <a:spLocks noGrp="1"/>
          </p:cNvSpPr>
          <p:nvPr>
            <p:ph/>
          </p:nvPr>
        </p:nvSpPr>
        <p:spPr>
          <a:xfrm>
            <a:off x="457200" y="160020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22" name="PlaceHolder 3"/>
          <p:cNvSpPr>
            <a:spLocks noGrp="1"/>
          </p:cNvSpPr>
          <p:nvPr>
            <p:ph/>
          </p:nvPr>
        </p:nvSpPr>
        <p:spPr>
          <a:xfrm>
            <a:off x="4283640" y="1600200"/>
            <a:ext cx="3643920" cy="48733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23" name="PlaceHolder 4"/>
          <p:cNvSpPr>
            <a:spLocks noGrp="1"/>
          </p:cNvSpPr>
          <p:nvPr>
            <p:ph/>
          </p:nvPr>
        </p:nvSpPr>
        <p:spPr>
          <a:xfrm>
            <a:off x="457200" y="414612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6" name="PlaceHolder 5"/>
          <p:cNvSpPr>
            <a:spLocks noGrp="1"/>
          </p:cNvSpPr>
          <p:nvPr>
            <p:ph type="ftr" idx="3"/>
          </p:nvPr>
        </p:nvSpPr>
        <p:spPr/>
        <p:txBody>
          <a:bodyPr/>
          <a:p>
            <a:r>
              <a:t>Footer</a:t>
            </a:r>
          </a:p>
        </p:txBody>
      </p:sp>
      <p:sp>
        <p:nvSpPr>
          <p:cNvPr id="7" name="PlaceHolder 6"/>
          <p:cNvSpPr>
            <a:spLocks noGrp="1"/>
          </p:cNvSpPr>
          <p:nvPr>
            <p:ph type="sldNum" idx="2"/>
          </p:nvPr>
        </p:nvSpPr>
        <p:spPr/>
        <p:txBody>
          <a:bodyPr/>
          <a:p>
            <a:fld id="{9467CBB2-AA49-46A7-92E6-DDCB1DD68279}" type="slidenum">
              <a:t>&lt;#&gt;</a:t>
            </a:fld>
          </a:p>
        </p:txBody>
      </p:sp>
      <p:sp>
        <p:nvSpPr>
          <p:cNvPr id="8" name="PlaceHolder 7"/>
          <p:cNvSpPr>
            <a:spLocks noGrp="1"/>
          </p:cNvSpPr>
          <p:nvPr>
            <p:ph type="dt" idx="1"/>
          </p:nvPr>
        </p:nvSpPr>
        <p:spPr/>
        <p:txBody>
          <a:bodyPr/>
          <a:p>
            <a:r>
              <a:rPr lang="ru-RU"/>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25" name="PlaceHolder 2"/>
          <p:cNvSpPr>
            <a:spLocks noGrp="1"/>
          </p:cNvSpPr>
          <p:nvPr>
            <p:ph/>
          </p:nvPr>
        </p:nvSpPr>
        <p:spPr>
          <a:xfrm>
            <a:off x="457200" y="1600200"/>
            <a:ext cx="3643920" cy="48733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26" name="PlaceHolder 3"/>
          <p:cNvSpPr>
            <a:spLocks noGrp="1"/>
          </p:cNvSpPr>
          <p:nvPr>
            <p:ph/>
          </p:nvPr>
        </p:nvSpPr>
        <p:spPr>
          <a:xfrm>
            <a:off x="4283640" y="160020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27" name="PlaceHolder 4"/>
          <p:cNvSpPr>
            <a:spLocks noGrp="1"/>
          </p:cNvSpPr>
          <p:nvPr>
            <p:ph/>
          </p:nvPr>
        </p:nvSpPr>
        <p:spPr>
          <a:xfrm>
            <a:off x="4283640" y="414612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6" name="PlaceHolder 5"/>
          <p:cNvSpPr>
            <a:spLocks noGrp="1"/>
          </p:cNvSpPr>
          <p:nvPr>
            <p:ph type="ftr" idx="3"/>
          </p:nvPr>
        </p:nvSpPr>
        <p:spPr/>
        <p:txBody>
          <a:bodyPr/>
          <a:p>
            <a:r>
              <a:t>Footer</a:t>
            </a:r>
          </a:p>
        </p:txBody>
      </p:sp>
      <p:sp>
        <p:nvSpPr>
          <p:cNvPr id="7" name="PlaceHolder 6"/>
          <p:cNvSpPr>
            <a:spLocks noGrp="1"/>
          </p:cNvSpPr>
          <p:nvPr>
            <p:ph type="sldNum" idx="2"/>
          </p:nvPr>
        </p:nvSpPr>
        <p:spPr/>
        <p:txBody>
          <a:bodyPr/>
          <a:p>
            <a:fld id="{95AC49D9-A005-4D3D-A1F8-56021927178E}" type="slidenum">
              <a:t>&lt;#&gt;</a:t>
            </a:fld>
          </a:p>
        </p:txBody>
      </p:sp>
      <p:sp>
        <p:nvSpPr>
          <p:cNvPr id="8" name="PlaceHolder 7"/>
          <p:cNvSpPr>
            <a:spLocks noGrp="1"/>
          </p:cNvSpPr>
          <p:nvPr>
            <p:ph type="dt" idx="1"/>
          </p:nvPr>
        </p:nvSpPr>
        <p:spPr/>
        <p:txBody>
          <a:bodyPr/>
          <a:p>
            <a:r>
              <a:rPr lang="ru-RU"/>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4680"/>
            <a:ext cx="7467120" cy="1142640"/>
          </a:xfrm>
          <a:prstGeom prst="rect">
            <a:avLst/>
          </a:prstGeom>
          <a:noFill/>
          <a:ln w="0">
            <a:noFill/>
          </a:ln>
        </p:spPr>
        <p:txBody>
          <a:bodyPr lIns="0" rIns="0" tIns="0" bIns="0" anchor="ctr">
            <a:noAutofit/>
          </a:bodyPr>
          <a:p>
            <a:pPr indent="0">
              <a:buNone/>
            </a:pPr>
            <a:endParaRPr b="0" lang="ru-RU" sz="1800" spc="-1" strike="noStrike">
              <a:solidFill>
                <a:srgbClr val="000000"/>
              </a:solidFill>
              <a:latin typeface="Century Schoolbook"/>
            </a:endParaRPr>
          </a:p>
        </p:txBody>
      </p:sp>
      <p:sp>
        <p:nvSpPr>
          <p:cNvPr id="29" name="PlaceHolder 2"/>
          <p:cNvSpPr>
            <a:spLocks noGrp="1"/>
          </p:cNvSpPr>
          <p:nvPr>
            <p:ph/>
          </p:nvPr>
        </p:nvSpPr>
        <p:spPr>
          <a:xfrm>
            <a:off x="457200" y="160020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30" name="PlaceHolder 3"/>
          <p:cNvSpPr>
            <a:spLocks noGrp="1"/>
          </p:cNvSpPr>
          <p:nvPr>
            <p:ph/>
          </p:nvPr>
        </p:nvSpPr>
        <p:spPr>
          <a:xfrm>
            <a:off x="4283640" y="1600200"/>
            <a:ext cx="36439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31" name="PlaceHolder 4"/>
          <p:cNvSpPr>
            <a:spLocks noGrp="1"/>
          </p:cNvSpPr>
          <p:nvPr>
            <p:ph/>
          </p:nvPr>
        </p:nvSpPr>
        <p:spPr>
          <a:xfrm>
            <a:off x="457200" y="4146120"/>
            <a:ext cx="7467120" cy="2324520"/>
          </a:xfrm>
          <a:prstGeom prst="rect">
            <a:avLst/>
          </a:prstGeom>
          <a:noFill/>
          <a:ln w="0">
            <a:noFill/>
          </a:ln>
        </p:spPr>
        <p:txBody>
          <a:bodyPr lIns="0" rIns="0" tIns="0" bIns="0" anchor="t">
            <a:normAutofit/>
          </a:bodyPr>
          <a:p>
            <a:pPr indent="0">
              <a:spcBef>
                <a:spcPts val="1417"/>
              </a:spcBef>
              <a:buNone/>
            </a:pPr>
            <a:endParaRPr b="0" lang="ru-RU" sz="2400" spc="-1" strike="noStrike">
              <a:solidFill>
                <a:srgbClr val="000000"/>
              </a:solidFill>
              <a:latin typeface="Century Schoolbook"/>
            </a:endParaRPr>
          </a:p>
        </p:txBody>
      </p:sp>
      <p:sp>
        <p:nvSpPr>
          <p:cNvPr id="6" name="PlaceHolder 5"/>
          <p:cNvSpPr>
            <a:spLocks noGrp="1"/>
          </p:cNvSpPr>
          <p:nvPr>
            <p:ph type="ftr" idx="3"/>
          </p:nvPr>
        </p:nvSpPr>
        <p:spPr/>
        <p:txBody>
          <a:bodyPr/>
          <a:p>
            <a:r>
              <a:t>Footer</a:t>
            </a:r>
          </a:p>
        </p:txBody>
      </p:sp>
      <p:sp>
        <p:nvSpPr>
          <p:cNvPr id="7" name="PlaceHolder 6"/>
          <p:cNvSpPr>
            <a:spLocks noGrp="1"/>
          </p:cNvSpPr>
          <p:nvPr>
            <p:ph type="sldNum" idx="2"/>
          </p:nvPr>
        </p:nvSpPr>
        <p:spPr/>
        <p:txBody>
          <a:bodyPr/>
          <a:p>
            <a:fld id="{DE9D8219-70F2-434E-A4DB-59CBDD85440D}" type="slidenum">
              <a:t>&lt;#&gt;</a:t>
            </a:fld>
          </a:p>
        </p:txBody>
      </p:sp>
      <p:sp>
        <p:nvSpPr>
          <p:cNvPr id="8" name="PlaceHolder 7"/>
          <p:cNvSpPr>
            <a:spLocks noGrp="1"/>
          </p:cNvSpPr>
          <p:nvPr>
            <p:ph type="dt" idx="1"/>
          </p:nvPr>
        </p:nvSpPr>
        <p:spPr/>
        <p:txBody>
          <a:bodyPr/>
          <a:p>
            <a:r>
              <a:rPr lang="ru-RU"/>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Прямая соединительная линия 15"/>
          <p:cNvSpPr/>
          <p:nvPr/>
        </p:nvSpPr>
        <p:spPr>
          <a:xfrm>
            <a:off x="8762760" y="0"/>
            <a:ext cx="360" cy="6858000"/>
          </a:xfrm>
          <a:prstGeom prst="line">
            <a:avLst/>
          </a:prstGeom>
          <a:ln w="38100">
            <a:solidFill>
              <a:srgbClr val="fe8637">
                <a:tint val="60000"/>
                <a:alpha val="93000"/>
              </a:srgbClr>
            </a:solidFill>
            <a:round/>
          </a:ln>
        </p:spPr>
        <p:style>
          <a:lnRef idx="0"/>
          <a:fillRef idx="0"/>
          <a:effectRef idx="0"/>
          <a:fontRef idx="minor"/>
        </p:style>
      </p:sp>
      <p:sp>
        <p:nvSpPr>
          <p:cNvPr id="1" name="Прямая соединительная линия 6"/>
          <p:cNvSpPr/>
          <p:nvPr/>
        </p:nvSpPr>
        <p:spPr>
          <a:xfrm>
            <a:off x="75960" y="0"/>
            <a:ext cx="360" cy="6858000"/>
          </a:xfrm>
          <a:prstGeom prst="line">
            <a:avLst/>
          </a:prstGeom>
          <a:ln w="57150">
            <a:solidFill>
              <a:srgbClr val="fe8637">
                <a:tint val="60000"/>
              </a:srgbClr>
            </a:solidFill>
            <a:round/>
          </a:ln>
        </p:spPr>
        <p:style>
          <a:lnRef idx="0"/>
          <a:fillRef idx="0"/>
          <a:effectRef idx="0"/>
          <a:fontRef idx="minor"/>
        </p:style>
      </p:sp>
      <p:sp>
        <p:nvSpPr>
          <p:cNvPr id="2" name="Прямая соединительная линия 8"/>
          <p:cNvSpPr/>
          <p:nvPr/>
        </p:nvSpPr>
        <p:spPr>
          <a:xfrm>
            <a:off x="8991360" y="0"/>
            <a:ext cx="360" cy="6858000"/>
          </a:xfrm>
          <a:prstGeom prst="line">
            <a:avLst/>
          </a:prstGeom>
          <a:ln w="19050">
            <a:solidFill>
              <a:srgbClr val="fe8637"/>
            </a:solidFill>
            <a:round/>
          </a:ln>
        </p:spPr>
        <p:style>
          <a:lnRef idx="0"/>
          <a:fillRef idx="0"/>
          <a:effectRef idx="0"/>
          <a:fontRef idx="minor"/>
        </p:style>
      </p:sp>
      <p:sp>
        <p:nvSpPr>
          <p:cNvPr id="3" name="Прямоугольник 9"/>
          <p:cNvSpPr/>
          <p:nvPr/>
        </p:nvSpPr>
        <p:spPr>
          <a:xfrm>
            <a:off x="8839080" y="0"/>
            <a:ext cx="304560" cy="6857640"/>
          </a:xfrm>
          <a:prstGeom prst="rect">
            <a:avLst/>
          </a:prstGeom>
          <a:solidFill>
            <a:schemeClr val="accent1">
              <a:tint val="60000"/>
              <a:alpha val="87000"/>
            </a:schemeClr>
          </a:solidFill>
          <a:ln w="38100">
            <a:noFill/>
          </a:ln>
          <a:effectLst>
            <a:outerShdw blurRad="50760" dir="5400000" dist="24840" rotWithShape="0">
              <a:srgbClr val="000000">
                <a:alpha val="40000"/>
              </a:srgbClr>
            </a:outerShdw>
          </a:effectLst>
        </p:spPr>
        <p:style>
          <a:lnRef idx="3">
            <a:schemeClr val="lt1"/>
          </a:lnRef>
          <a:fillRef idx="1">
            <a:schemeClr val="accent1"/>
          </a:fillRef>
          <a:effectRef idx="1">
            <a:schemeClr val="accent1"/>
          </a:effectRef>
          <a:fontRef idx="minor"/>
        </p:style>
      </p:sp>
      <p:sp>
        <p:nvSpPr>
          <p:cNvPr id="4" name="Прямая соединительная линия 10"/>
          <p:cNvSpPr/>
          <p:nvPr/>
        </p:nvSpPr>
        <p:spPr>
          <a:xfrm>
            <a:off x="8915400" y="0"/>
            <a:ext cx="360" cy="6858000"/>
          </a:xfrm>
          <a:prstGeom prst="line">
            <a:avLst/>
          </a:prstGeom>
          <a:ln w="9525">
            <a:solidFill>
              <a:srgbClr val="fe8637"/>
            </a:solidFill>
            <a:round/>
          </a:ln>
        </p:spPr>
        <p:style>
          <a:lnRef idx="0"/>
          <a:fillRef idx="0"/>
          <a:effectRef idx="0"/>
          <a:fontRef idx="minor"/>
        </p:style>
      </p:sp>
      <p:sp>
        <p:nvSpPr>
          <p:cNvPr id="5" name="Овал 11"/>
          <p:cNvSpPr/>
          <p:nvPr/>
        </p:nvSpPr>
        <p:spPr>
          <a:xfrm>
            <a:off x="8156520" y="5715000"/>
            <a:ext cx="548280" cy="548280"/>
          </a:xfrm>
          <a:prstGeom prst="ellipse">
            <a:avLst/>
          </a:prstGeom>
          <a:solidFill>
            <a:srgbClr val="fe8637"/>
          </a:solidFill>
          <a:ln w="38100">
            <a:noFill/>
          </a:ln>
          <a:effectLst>
            <a:outerShdw blurRad="50760" dir="5400000" dist="24840" rotWithShape="0">
              <a:srgbClr val="000000">
                <a:alpha val="40000"/>
              </a:srgbClr>
            </a:outerShdw>
          </a:effectLst>
        </p:spPr>
        <p:style>
          <a:lnRef idx="3">
            <a:schemeClr val="lt1"/>
          </a:lnRef>
          <a:fillRef idx="1">
            <a:schemeClr val="accent1"/>
          </a:fillRef>
          <a:effectRef idx="1">
            <a:schemeClr val="accent1"/>
          </a:effectRef>
          <a:fontRef idx="minor"/>
        </p:style>
      </p:sp>
      <p:sp>
        <p:nvSpPr>
          <p:cNvPr id="6" name="PlaceHolder 1"/>
          <p:cNvSpPr>
            <a:spLocks noGrp="1"/>
          </p:cNvSpPr>
          <p:nvPr>
            <p:ph type="title"/>
          </p:nvPr>
        </p:nvSpPr>
        <p:spPr>
          <a:xfrm>
            <a:off x="457200" y="274680"/>
            <a:ext cx="7467120" cy="1142640"/>
          </a:xfrm>
          <a:prstGeom prst="rect">
            <a:avLst/>
          </a:prstGeom>
          <a:noFill/>
          <a:ln w="0">
            <a:noFill/>
          </a:ln>
        </p:spPr>
        <p:txBody>
          <a:bodyPr lIns="90000" rIns="90000" tIns="45000" bIns="45000" anchor="b">
            <a:noAutofit/>
          </a:bodyPr>
          <a:p>
            <a:pPr indent="0">
              <a:lnSpc>
                <a:spcPct val="100000"/>
              </a:lnSpc>
              <a:buNone/>
            </a:pPr>
            <a:r>
              <a:rPr b="0" lang="ru-RU" sz="3000" spc="-1" strike="noStrike" cap="small">
                <a:solidFill>
                  <a:srgbClr val="575f6d"/>
                </a:solidFill>
                <a:latin typeface="Century Schoolbook"/>
              </a:rPr>
              <a:t>Образец заголовка</a:t>
            </a:r>
            <a:endParaRPr b="0" lang="ru-RU" sz="3000" spc="-1" strike="noStrike">
              <a:solidFill>
                <a:srgbClr val="000000"/>
              </a:solidFill>
              <a:latin typeface="Century Schoolbook"/>
            </a:endParaRPr>
          </a:p>
        </p:txBody>
      </p:sp>
      <p:sp>
        <p:nvSpPr>
          <p:cNvPr id="7" name="PlaceHolder 2"/>
          <p:cNvSpPr>
            <a:spLocks noGrp="1"/>
          </p:cNvSpPr>
          <p:nvPr>
            <p:ph type="body"/>
          </p:nvPr>
        </p:nvSpPr>
        <p:spPr>
          <a:xfrm>
            <a:off x="457200" y="1600200"/>
            <a:ext cx="7467120" cy="4873320"/>
          </a:xfrm>
          <a:prstGeom prst="rect">
            <a:avLst/>
          </a:prstGeom>
          <a:noFill/>
          <a:ln w="0">
            <a:noFill/>
          </a:ln>
        </p:spPr>
        <p:txBody>
          <a:bodyPr lIns="90000" rIns="90000" tIns="45000" bIns="45000" anchor="t">
            <a:noAutofit/>
          </a:bodyPr>
          <a:p>
            <a:pPr marL="274320" indent="-274320">
              <a:lnSpc>
                <a:spcPct val="100000"/>
              </a:lnSpc>
              <a:spcBef>
                <a:spcPts val="601"/>
              </a:spcBef>
              <a:buClr>
                <a:srgbClr val="fe8637"/>
              </a:buClr>
              <a:buSzPct val="70000"/>
              <a:buFont typeface="Wingdings" charset="2"/>
              <a:buChar char=""/>
            </a:pPr>
            <a:r>
              <a:rPr b="0" lang="ru-RU" sz="2400" spc="-1" strike="noStrike">
                <a:solidFill>
                  <a:srgbClr val="000000"/>
                </a:solidFill>
                <a:latin typeface="Century Schoolbook"/>
              </a:rPr>
              <a:t>Образец текста</a:t>
            </a:r>
            <a:endParaRPr b="0" lang="ru-RU" sz="2400" spc="-1" strike="noStrike">
              <a:solidFill>
                <a:srgbClr val="000000"/>
              </a:solidFill>
              <a:latin typeface="Century Schoolbook"/>
            </a:endParaRPr>
          </a:p>
          <a:p>
            <a:pPr lvl="1" marL="640080" indent="-274320">
              <a:lnSpc>
                <a:spcPct val="100000"/>
              </a:lnSpc>
              <a:spcBef>
                <a:spcPts val="420"/>
              </a:spcBef>
              <a:buClr>
                <a:srgbClr val="fe8637"/>
              </a:buClr>
              <a:buSzPct val="80000"/>
              <a:buFont typeface="Wingdings 2" charset="2"/>
              <a:buChar char=""/>
            </a:pPr>
            <a:r>
              <a:rPr b="0" lang="ru-RU" sz="2100" spc="-1" strike="noStrike">
                <a:solidFill>
                  <a:srgbClr val="000000"/>
                </a:solidFill>
                <a:latin typeface="Century Schoolbook"/>
              </a:rPr>
              <a:t>Второй уровень</a:t>
            </a:r>
            <a:endParaRPr b="0" lang="ru-RU" sz="2100" spc="-1" strike="noStrike">
              <a:solidFill>
                <a:srgbClr val="000000"/>
              </a:solidFill>
              <a:latin typeface="Century Schoolbook"/>
            </a:endParaRPr>
          </a:p>
          <a:p>
            <a:pPr lvl="2" marL="914400" indent="-182880">
              <a:lnSpc>
                <a:spcPct val="100000"/>
              </a:lnSpc>
              <a:spcBef>
                <a:spcPts val="360"/>
              </a:spcBef>
              <a:buClr>
                <a:srgbClr val="e07630"/>
              </a:buClr>
              <a:buSzPct val="60000"/>
              <a:buFont typeface="Wingdings" charset="2"/>
              <a:buChar char=""/>
            </a:pPr>
            <a:r>
              <a:rPr b="0" lang="ru-RU" sz="1800" spc="-1" strike="noStrike">
                <a:solidFill>
                  <a:srgbClr val="000000"/>
                </a:solidFill>
                <a:latin typeface="Century Schoolbook"/>
              </a:rPr>
              <a:t>Третий уровень</a:t>
            </a:r>
            <a:endParaRPr b="0" lang="ru-RU" sz="1800" spc="-1" strike="noStrike">
              <a:solidFill>
                <a:srgbClr val="000000"/>
              </a:solidFill>
              <a:latin typeface="Century Schoolbook"/>
            </a:endParaRPr>
          </a:p>
          <a:p>
            <a:pPr lvl="3" marL="1188720" indent="-182880">
              <a:lnSpc>
                <a:spcPct val="100000"/>
              </a:lnSpc>
              <a:spcBef>
                <a:spcPts val="360"/>
              </a:spcBef>
              <a:buClr>
                <a:srgbClr val="fec2ae"/>
              </a:buClr>
              <a:buSzPct val="60000"/>
              <a:buFont typeface="Wingdings" charset="2"/>
              <a:buChar char=""/>
            </a:pPr>
            <a:r>
              <a:rPr b="0" lang="ru-RU" sz="1800" spc="-1" strike="noStrike">
                <a:solidFill>
                  <a:srgbClr val="000000"/>
                </a:solidFill>
                <a:latin typeface="Century Schoolbook"/>
              </a:rPr>
              <a:t>Четвертый уровень</a:t>
            </a:r>
            <a:endParaRPr b="0" lang="ru-RU" sz="1800" spc="-1" strike="noStrike">
              <a:solidFill>
                <a:srgbClr val="000000"/>
              </a:solidFill>
              <a:latin typeface="Century Schoolbook"/>
            </a:endParaRPr>
          </a:p>
          <a:p>
            <a:pPr lvl="4" marL="1463040" indent="-182880">
              <a:lnSpc>
                <a:spcPct val="100000"/>
              </a:lnSpc>
              <a:spcBef>
                <a:spcPts val="320"/>
              </a:spcBef>
              <a:buClr>
                <a:srgbClr val="bcc9e9"/>
              </a:buClr>
              <a:buSzPct val="68000"/>
              <a:buFont typeface="Wingdings 2" charset="2"/>
              <a:buChar char=""/>
            </a:pPr>
            <a:r>
              <a:rPr b="0" lang="ru-RU" sz="1600" spc="-1" strike="noStrike">
                <a:solidFill>
                  <a:srgbClr val="000000"/>
                </a:solidFill>
                <a:latin typeface="Century Schoolbook"/>
              </a:rPr>
              <a:t>Пятый уровень</a:t>
            </a:r>
            <a:endParaRPr b="0" lang="ru-RU" sz="1600" spc="-1" strike="noStrike">
              <a:solidFill>
                <a:srgbClr val="000000"/>
              </a:solidFill>
              <a:latin typeface="Century Schoolbook"/>
            </a:endParaRPr>
          </a:p>
        </p:txBody>
      </p:sp>
      <p:sp>
        <p:nvSpPr>
          <p:cNvPr id="8" name="PlaceHolder 3"/>
          <p:cNvSpPr>
            <a:spLocks noGrp="1"/>
          </p:cNvSpPr>
          <p:nvPr>
            <p:ph type="dt" idx="1"/>
          </p:nvPr>
        </p:nvSpPr>
        <p:spPr>
          <a:xfrm rot="5400000">
            <a:off x="7589520" y="1081800"/>
            <a:ext cx="2011320" cy="383760"/>
          </a:xfrm>
          <a:prstGeom prst="rect">
            <a:avLst/>
          </a:prstGeom>
          <a:noFill/>
          <a:ln w="0">
            <a:noFill/>
          </a:ln>
        </p:spPr>
        <p:txBody>
          <a:bodyPr lIns="90000" rIns="90000" tIns="45000" bIns="45000" anchor="ctr">
            <a:noAutofit/>
          </a:bodyPr>
          <a:lstStyle>
            <a:lvl1pPr indent="0" algn="r">
              <a:lnSpc>
                <a:spcPct val="100000"/>
              </a:lnSpc>
              <a:buNone/>
              <a:defRPr b="0" lang="ru-RU" sz="1200" spc="-1" strike="noStrike">
                <a:solidFill>
                  <a:srgbClr val="575f6d"/>
                </a:solidFill>
                <a:latin typeface="Century Schoolbook"/>
              </a:defRPr>
            </a:lvl1pPr>
          </a:lstStyle>
          <a:p>
            <a:pPr indent="0" algn="r">
              <a:lnSpc>
                <a:spcPct val="100000"/>
              </a:lnSpc>
              <a:buNone/>
            </a:pPr>
            <a:r>
              <a:rPr b="0" lang="ru-RU" sz="1200" spc="-1" strike="noStrike">
                <a:solidFill>
                  <a:srgbClr val="575f6d"/>
                </a:solidFill>
                <a:latin typeface="Century Schoolbook"/>
              </a:rPr>
              <a:t>&lt;дата/время&gt;</a:t>
            </a:r>
            <a:endParaRPr b="0" lang="ru-RU" sz="1200" spc="-1" strike="noStrike">
              <a:latin typeface="Times New Roman"/>
            </a:endParaRPr>
          </a:p>
        </p:txBody>
      </p:sp>
      <p:sp>
        <p:nvSpPr>
          <p:cNvPr id="9" name="PlaceHolder 4"/>
          <p:cNvSpPr>
            <a:spLocks noGrp="1"/>
          </p:cNvSpPr>
          <p:nvPr>
            <p:ph type="sldNum" idx="2"/>
          </p:nvPr>
        </p:nvSpPr>
        <p:spPr>
          <a:xfrm>
            <a:off x="8129160" y="5734080"/>
            <a:ext cx="609120" cy="520920"/>
          </a:xfrm>
          <a:prstGeom prst="rect">
            <a:avLst/>
          </a:prstGeom>
          <a:noFill/>
          <a:ln w="0">
            <a:noFill/>
          </a:ln>
        </p:spPr>
        <p:txBody>
          <a:bodyPr lIns="90000" rIns="90000" tIns="45000" bIns="45000" anchor="ctr">
            <a:noAutofit/>
          </a:bodyPr>
          <a:lstStyle>
            <a:lvl1pPr indent="0" algn="ctr">
              <a:lnSpc>
                <a:spcPct val="100000"/>
              </a:lnSpc>
              <a:buNone/>
              <a:defRPr b="1" lang="ru-RU" sz="1400" spc="-1" strike="noStrike">
                <a:solidFill>
                  <a:srgbClr val="ffffff"/>
                </a:solidFill>
                <a:latin typeface="Century Schoolbook"/>
              </a:defRPr>
            </a:lvl1pPr>
          </a:lstStyle>
          <a:p>
            <a:pPr indent="0" algn="ctr">
              <a:lnSpc>
                <a:spcPct val="100000"/>
              </a:lnSpc>
              <a:buNone/>
            </a:pPr>
            <a:fld id="{5BDB7104-2CFB-4CC0-B98A-3A33948444FF}" type="slidenum">
              <a:rPr b="1" lang="ru-RU" sz="1400" spc="-1" strike="noStrike">
                <a:solidFill>
                  <a:srgbClr val="ffffff"/>
                </a:solidFill>
                <a:latin typeface="Century Schoolbook"/>
              </a:rPr>
              <a:t>&lt;номер&gt;</a:t>
            </a:fld>
            <a:endParaRPr b="0" lang="ru-RU" sz="1400" spc="-1" strike="noStrike">
              <a:latin typeface="Times New Roman"/>
            </a:endParaRPr>
          </a:p>
        </p:txBody>
      </p:sp>
      <p:sp>
        <p:nvSpPr>
          <p:cNvPr id="10" name="PlaceHolder 5"/>
          <p:cNvSpPr>
            <a:spLocks noGrp="1"/>
          </p:cNvSpPr>
          <p:nvPr>
            <p:ph type="ftr" idx="3"/>
          </p:nvPr>
        </p:nvSpPr>
        <p:spPr>
          <a:xfrm rot="5400000">
            <a:off x="6990480" y="3737160"/>
            <a:ext cx="3200040" cy="365400"/>
          </a:xfrm>
          <a:prstGeom prst="rect">
            <a:avLst/>
          </a:prstGeom>
          <a:noFill/>
          <a:ln w="0">
            <a:noFill/>
          </a:ln>
        </p:spPr>
        <p:txBody>
          <a:bodyPr lIns="90000" rIns="90000" tIns="45000" bIns="45000" anchor="ctr">
            <a:noAutofit/>
          </a:bodyPr>
          <a:lstStyle>
            <a:lvl1pPr indent="0" algn="ctr">
              <a:buNone/>
              <a:defRPr b="0" lang="ru-RU" sz="1400" spc="-1" strike="noStrike">
                <a:latin typeface="Times New Roman"/>
              </a:defRPr>
            </a:lvl1pPr>
          </a:lstStyle>
          <a:p>
            <a:pPr indent="0" algn="ctr">
              <a:buNone/>
            </a:pPr>
            <a:r>
              <a:rPr b="0" lang="ru-RU" sz="1400" spc="-1" strike="noStrike">
                <a:latin typeface="Times New Roman"/>
              </a:rPr>
              <a:t>&lt;нижний колонтитул&gt;</a:t>
            </a:r>
            <a:endParaRPr b="0" lang="ru-RU"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title"/>
          </p:nvPr>
        </p:nvSpPr>
        <p:spPr>
          <a:xfrm>
            <a:off x="774000" y="404640"/>
            <a:ext cx="7467120" cy="1142640"/>
          </a:xfrm>
          <a:prstGeom prst="rect">
            <a:avLst/>
          </a:prstGeom>
          <a:noFill/>
          <a:ln w="0">
            <a:noFill/>
          </a:ln>
        </p:spPr>
        <p:txBody>
          <a:bodyPr lIns="90000" rIns="90000" tIns="45000" bIns="45000" anchor="b">
            <a:noAutofit/>
          </a:bodyPr>
          <a:p>
            <a:pPr indent="0" algn="ctr">
              <a:lnSpc>
                <a:spcPct val="100000"/>
              </a:lnSpc>
              <a:buNone/>
            </a:pPr>
            <a:r>
              <a:rPr b="1" lang="ru-RU" sz="2800" spc="-1" strike="noStrike" cap="small">
                <a:solidFill>
                  <a:schemeClr val="accent2">
                    <a:lumMod val="75000"/>
                  </a:schemeClr>
                </a:solidFill>
                <a:latin typeface="Times New Roman"/>
              </a:rPr>
              <a:t>Сущность и цель организации в управленческой деятельности руководителя</a:t>
            </a:r>
            <a:endParaRPr b="0" lang="ru-RU" sz="2800" spc="-1" strike="noStrike">
              <a:solidFill>
                <a:srgbClr val="000000"/>
              </a:solidFill>
              <a:latin typeface="Century Schoolbook"/>
            </a:endParaRPr>
          </a:p>
        </p:txBody>
      </p:sp>
      <p:sp>
        <p:nvSpPr>
          <p:cNvPr id="48" name="PlaceHolder 2"/>
          <p:cNvSpPr>
            <a:spLocks noGrp="1"/>
          </p:cNvSpPr>
          <p:nvPr>
            <p:ph/>
          </p:nvPr>
        </p:nvSpPr>
        <p:spPr>
          <a:xfrm>
            <a:off x="611640" y="3141000"/>
            <a:ext cx="7467120" cy="4873320"/>
          </a:xfrm>
          <a:prstGeom prst="rect">
            <a:avLst/>
          </a:prstGeom>
          <a:noFill/>
          <a:ln w="0">
            <a:noFill/>
          </a:ln>
        </p:spPr>
        <p:txBody>
          <a:bodyPr lIns="90000" rIns="90000" tIns="45000" bIns="45000" anchor="t">
            <a:normAutofit/>
          </a:bodyPr>
          <a:p>
            <a:pPr indent="0" algn="r">
              <a:lnSpc>
                <a:spcPct val="100000"/>
              </a:lnSpc>
              <a:spcBef>
                <a:spcPts val="601"/>
              </a:spcBef>
              <a:buNone/>
            </a:pPr>
            <a:endParaRPr b="0" lang="ru-RU" sz="2400" spc="-1" strike="noStrike">
              <a:solidFill>
                <a:srgbClr val="000000"/>
              </a:solidFill>
              <a:latin typeface="Century Schoolbook"/>
            </a:endParaRPr>
          </a:p>
          <a:p>
            <a:pPr indent="0" algn="r">
              <a:lnSpc>
                <a:spcPct val="100000"/>
              </a:lnSpc>
              <a:spcBef>
                <a:spcPts val="601"/>
              </a:spcBef>
              <a:buNone/>
            </a:pPr>
            <a:endParaRPr b="0" lang="ru-RU" sz="2400" spc="-1" strike="noStrike">
              <a:solidFill>
                <a:srgbClr val="000000"/>
              </a:solidFill>
              <a:latin typeface="Century Schoolbook"/>
            </a:endParaRPr>
          </a:p>
          <a:p>
            <a:pPr indent="0" algn="r">
              <a:lnSpc>
                <a:spcPct val="100000"/>
              </a:lnSpc>
              <a:spcBef>
                <a:spcPts val="601"/>
              </a:spcBef>
              <a:buNone/>
            </a:pPr>
            <a:endParaRPr b="0" lang="ru-RU" sz="2400" spc="-1" strike="noStrike">
              <a:solidFill>
                <a:srgbClr val="000000"/>
              </a:solidFill>
              <a:latin typeface="Century Schoolbook"/>
            </a:endParaRPr>
          </a:p>
          <a:p>
            <a:pPr indent="0" algn="r">
              <a:lnSpc>
                <a:spcPct val="100000"/>
              </a:lnSpc>
              <a:spcBef>
                <a:spcPts val="601"/>
              </a:spcBef>
              <a:buNone/>
              <a:tabLst>
                <a:tab algn="l" pos="0"/>
              </a:tabLst>
            </a:pPr>
            <a:endParaRPr b="0" lang="ru-RU" sz="2400" spc="-1" strike="noStrike">
              <a:solidFill>
                <a:srgbClr val="000000"/>
              </a:solidFill>
              <a:latin typeface="Century Schoolbook"/>
            </a:endParaRPr>
          </a:p>
          <a:p>
            <a:pPr indent="0" algn="r">
              <a:lnSpc>
                <a:spcPct val="100000"/>
              </a:lnSpc>
              <a:spcBef>
                <a:spcPts val="601"/>
              </a:spcBef>
              <a:buNone/>
              <a:tabLst>
                <a:tab algn="l" pos="0"/>
              </a:tabLst>
            </a:pPr>
            <a:endParaRPr b="0" lang="ru-RU" sz="2400" spc="-1" strike="noStrike">
              <a:solidFill>
                <a:srgbClr val="000000"/>
              </a:solidFill>
              <a:latin typeface="Century Schoolbook"/>
            </a:endParaRPr>
          </a:p>
          <a:p>
            <a:pPr indent="0" algn="r">
              <a:lnSpc>
                <a:spcPct val="100000"/>
              </a:lnSpc>
              <a:spcBef>
                <a:spcPts val="601"/>
              </a:spcBef>
              <a:buNone/>
              <a:tabLst>
                <a:tab algn="l" pos="0"/>
              </a:tabLst>
            </a:pPr>
            <a:endParaRPr b="0" lang="ru-RU" sz="2400" spc="-1" strike="noStrike">
              <a:solidFill>
                <a:srgbClr val="000000"/>
              </a:solidFill>
              <a:latin typeface="Century Schoolbook"/>
            </a:endParaRPr>
          </a:p>
          <a:p>
            <a:pPr marL="274320" indent="-274320" algn="r">
              <a:lnSpc>
                <a:spcPct val="100000"/>
              </a:lnSpc>
              <a:spcBef>
                <a:spcPts val="601"/>
              </a:spcBef>
              <a:buClr>
                <a:srgbClr val="fe8637"/>
              </a:buClr>
              <a:buSzPct val="70000"/>
              <a:buFont typeface="Wingdings" charset="2"/>
              <a:buChar char=""/>
              <a:tabLst>
                <a:tab algn="l" pos="0"/>
              </a:tabLst>
            </a:pPr>
            <a:r>
              <a:rPr b="0" lang="ru-RU" sz="2400" spc="-1" strike="noStrike">
                <a:solidFill>
                  <a:schemeClr val="accent2">
                    <a:lumMod val="75000"/>
                  </a:schemeClr>
                </a:solidFill>
                <a:latin typeface="Century Schoolbook"/>
              </a:rPr>
              <a:t>Выполнила: Лазаренко Анастасия Александровна </a:t>
            </a:r>
            <a:endParaRPr b="0" lang="ru-RU" sz="2400" spc="-1" strike="noStrike">
              <a:solidFill>
                <a:srgbClr val="000000"/>
              </a:solidFill>
              <a:latin typeface="Century Schoolbook"/>
            </a:endParaRPr>
          </a:p>
          <a:p>
            <a:pPr marL="274320" indent="-274320" algn="r">
              <a:lnSpc>
                <a:spcPct val="100000"/>
              </a:lnSpc>
              <a:spcBef>
                <a:spcPts val="601"/>
              </a:spcBef>
              <a:buClr>
                <a:srgbClr val="fe8637"/>
              </a:buClr>
              <a:buSzPct val="70000"/>
              <a:buFont typeface="Wingdings" charset="2"/>
              <a:buChar char=""/>
              <a:tabLst>
                <a:tab algn="l" pos="0"/>
              </a:tabLst>
            </a:pPr>
            <a:r>
              <a:rPr b="0" lang="ru-RU" sz="2400" spc="-1" strike="noStrike">
                <a:solidFill>
                  <a:schemeClr val="accent2">
                    <a:lumMod val="75000"/>
                  </a:schemeClr>
                </a:solidFill>
                <a:latin typeface="Century Schoolbook"/>
              </a:rPr>
              <a:t>Учитель начальных классов</a:t>
            </a:r>
            <a:endParaRPr b="0" lang="ru-RU" sz="2400" spc="-1" strike="noStrike">
              <a:solidFill>
                <a:srgbClr val="000000"/>
              </a:solidFill>
              <a:latin typeface="Century Schoolbook"/>
            </a:endParaRPr>
          </a:p>
        </p:txBody>
      </p:sp>
      <p:pic>
        <p:nvPicPr>
          <p:cNvPr id="49" name="Рисунок 3" descr=""/>
          <p:cNvPicPr/>
          <p:nvPr/>
        </p:nvPicPr>
        <p:blipFill>
          <a:blip r:embed="rId1"/>
          <a:stretch/>
        </p:blipFill>
        <p:spPr>
          <a:xfrm>
            <a:off x="0" y="1989000"/>
            <a:ext cx="5544360" cy="345600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4680"/>
            <a:ext cx="7467120" cy="1142640"/>
          </a:xfrm>
          <a:prstGeom prst="rect">
            <a:avLst/>
          </a:prstGeom>
          <a:noFill/>
          <a:ln w="0">
            <a:noFill/>
          </a:ln>
        </p:spPr>
        <p:txBody>
          <a:bodyPr lIns="90000" rIns="90000" tIns="45000" bIns="45000" anchor="b">
            <a:normAutofit fontScale="76000"/>
          </a:bodyPr>
          <a:p>
            <a:pPr indent="0" algn="ctr">
              <a:lnSpc>
                <a:spcPct val="100000"/>
              </a:lnSpc>
              <a:buNone/>
            </a:pPr>
            <a:r>
              <a:rPr b="0" lang="ru-RU" sz="3000" spc="-1" strike="noStrike" cap="small">
                <a:solidFill>
                  <a:schemeClr val="accent2">
                    <a:lumMod val="75000"/>
                  </a:schemeClr>
                </a:solidFill>
                <a:latin typeface="Century Schoolbook"/>
              </a:rPr>
              <a:t>Функции управления образовательным учреждением</a:t>
            </a:r>
            <a:br>
              <a:rPr sz="3000"/>
            </a:br>
            <a:endParaRPr b="0" lang="ru-RU" sz="3000" spc="-1" strike="noStrike">
              <a:solidFill>
                <a:srgbClr val="000000"/>
              </a:solidFill>
              <a:latin typeface="Century Schoolbook"/>
            </a:endParaRPr>
          </a:p>
        </p:txBody>
      </p:sp>
      <p:sp>
        <p:nvSpPr>
          <p:cNvPr id="70" name="PlaceHolder 2"/>
          <p:cNvSpPr>
            <a:spLocks noGrp="1"/>
          </p:cNvSpPr>
          <p:nvPr>
            <p:ph/>
          </p:nvPr>
        </p:nvSpPr>
        <p:spPr>
          <a:xfrm>
            <a:off x="539640" y="1052640"/>
            <a:ext cx="7467120" cy="4873320"/>
          </a:xfrm>
          <a:prstGeom prst="rect">
            <a:avLst/>
          </a:prstGeom>
          <a:noFill/>
          <a:ln w="0">
            <a:noFill/>
          </a:ln>
        </p:spPr>
        <p:txBody>
          <a:bodyPr lIns="90000" rIns="90000" tIns="45000" bIns="45000" anchor="t">
            <a:normAutofit/>
          </a:bodyPr>
          <a:p>
            <a:pPr indent="0">
              <a:lnSpc>
                <a:spcPct val="100000"/>
              </a:lnSpc>
              <a:spcBef>
                <a:spcPts val="601"/>
              </a:spcBef>
              <a:buNone/>
              <a:tabLst>
                <a:tab algn="l" pos="0"/>
              </a:tabLst>
            </a:pPr>
            <a:r>
              <a:rPr b="1" lang="ru-RU" sz="1600" spc="-1" strike="noStrike">
                <a:solidFill>
                  <a:srgbClr val="000000"/>
                </a:solidFill>
                <a:latin typeface="Times New Roman"/>
              </a:rPr>
              <a:t>Основные управленческие функции </a:t>
            </a:r>
            <a:r>
              <a:rPr b="0" lang="ru-RU" sz="1600" spc="-1" strike="noStrike">
                <a:solidFill>
                  <a:srgbClr val="000000"/>
                </a:solidFill>
                <a:latin typeface="Times New Roman"/>
              </a:rPr>
              <a:t>- это относительно обособленные направления управленческой деятельности.</a:t>
            </a:r>
            <a:endParaRPr b="0" lang="ru-RU" sz="1600" spc="-1" strike="noStrike">
              <a:solidFill>
                <a:srgbClr val="000000"/>
              </a:solidFill>
              <a:latin typeface="Century Schoolbook"/>
            </a:endParaRPr>
          </a:p>
          <a:p>
            <a:pPr indent="0">
              <a:lnSpc>
                <a:spcPct val="100000"/>
              </a:lnSpc>
              <a:spcBef>
                <a:spcPts val="601"/>
              </a:spcBef>
              <a:buNone/>
              <a:tabLst>
                <a:tab algn="l" pos="0"/>
              </a:tabLst>
            </a:pPr>
            <a:r>
              <a:rPr b="0" lang="ru-RU" sz="1600" spc="-1" strike="noStrike">
                <a:solidFill>
                  <a:srgbClr val="000000"/>
                </a:solidFill>
                <a:latin typeface="Times New Roman"/>
              </a:rPr>
              <a:t>Функциональные звенья управления рассматриваются как особые, относительно самостоятельные виды деятельности, последовательно взаимосвязанные друг с другом этапы, полный состав которых образует единый управленческий цикл. Завершение одного цикла является началом нового. Таким образом, обеспечивается движение к более высоким качественным состояниям управляемой системы.</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А.М. Моисеев, кандидат педагогических наук, профессор Академии повышения квалификации и переподготовки работников образования, </a:t>
            </a:r>
            <a:r>
              <a:rPr b="1" lang="ru-RU" sz="1600" spc="-1" strike="noStrike">
                <a:solidFill>
                  <a:srgbClr val="000000"/>
                </a:solidFill>
                <a:latin typeface="Times New Roman"/>
              </a:rPr>
              <a:t>выделяет три большие группы функций управления образовательным учреждением:</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1. Функции управления поддержания стабильного функционирования образовательным учреждением;</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2. Функции управления развитием школы и инновационными процессами;</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3. Функции управления функционированием и саморазвитием внутришкольного управления включают в себя действия по отношению к самой системе управления образовательным учреждением.</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endParaRPr b="0" lang="ru-RU" sz="16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4680"/>
            <a:ext cx="7467120" cy="1142640"/>
          </a:xfrm>
          <a:prstGeom prst="rect">
            <a:avLst/>
          </a:prstGeom>
          <a:noFill/>
          <a:ln w="0">
            <a:noFill/>
          </a:ln>
        </p:spPr>
        <p:txBody>
          <a:bodyPr lIns="90000" rIns="90000" tIns="45000" bIns="45000" anchor="b">
            <a:normAutofit fontScale="76000"/>
          </a:bodyPr>
          <a:p>
            <a:pPr indent="0" algn="ctr">
              <a:lnSpc>
                <a:spcPct val="100000"/>
              </a:lnSpc>
              <a:buNone/>
            </a:pPr>
            <a:r>
              <a:rPr b="0" lang="ru-RU" sz="3000" spc="-1" strike="noStrike" cap="small">
                <a:solidFill>
                  <a:schemeClr val="accent2">
                    <a:lumMod val="75000"/>
                  </a:schemeClr>
                </a:solidFill>
                <a:latin typeface="Century Schoolbook"/>
              </a:rPr>
              <a:t>Функции управления образовательным учреждением</a:t>
            </a:r>
            <a:br>
              <a:rPr sz="3000"/>
            </a:br>
            <a:endParaRPr b="0" lang="ru-RU" sz="3000" spc="-1" strike="noStrike">
              <a:solidFill>
                <a:srgbClr val="000000"/>
              </a:solidFill>
              <a:latin typeface="Century Schoolbook"/>
            </a:endParaRPr>
          </a:p>
        </p:txBody>
      </p:sp>
      <p:sp>
        <p:nvSpPr>
          <p:cNvPr id="72" name="PlaceHolder 2"/>
          <p:cNvSpPr>
            <a:spLocks noGrp="1"/>
          </p:cNvSpPr>
          <p:nvPr>
            <p:ph/>
          </p:nvPr>
        </p:nvSpPr>
        <p:spPr>
          <a:xfrm>
            <a:off x="539640" y="1124640"/>
            <a:ext cx="7467120" cy="4873320"/>
          </a:xfrm>
          <a:prstGeom prst="rect">
            <a:avLst/>
          </a:prstGeom>
          <a:noFill/>
          <a:ln w="0">
            <a:noFill/>
          </a:ln>
        </p:spPr>
        <p:txBody>
          <a:bodyPr lIns="90000" rIns="90000" tIns="45000" bIns="45000" anchor="t">
            <a:normAutofit/>
          </a:bodyPr>
          <a:p>
            <a:pPr indent="0">
              <a:lnSpc>
                <a:spcPct val="100000"/>
              </a:lnSpc>
              <a:spcBef>
                <a:spcPts val="601"/>
              </a:spcBef>
              <a:buNone/>
              <a:tabLst>
                <a:tab algn="l" pos="0"/>
              </a:tabLst>
            </a:pPr>
            <a:r>
              <a:rPr b="1" lang="ru-RU" sz="1600" spc="-1" strike="noStrike">
                <a:solidFill>
                  <a:srgbClr val="000000"/>
                </a:solidFill>
                <a:latin typeface="Times New Roman"/>
              </a:rPr>
              <a:t>Раскроем следующие функции управления образовательным учреждением:</a:t>
            </a:r>
            <a:r>
              <a:rPr b="0" lang="ru-RU" sz="1600" spc="-1" strike="noStrike">
                <a:solidFill>
                  <a:srgbClr val="000000"/>
                </a:solidFill>
                <a:latin typeface="Times New Roman"/>
              </a:rPr>
              <a:t> анализ, целеполагание и планирование, организацию, руководство, контроль и регулирование.</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1" lang="ru-RU" sz="1600" spc="-1" strike="noStrike">
                <a:solidFill>
                  <a:srgbClr val="000000"/>
                </a:solidFill>
                <a:latin typeface="Times New Roman"/>
              </a:rPr>
              <a:t>Анализ</a:t>
            </a:r>
            <a:r>
              <a:rPr b="0" lang="ru-RU" sz="1600" spc="-1" strike="noStrike">
                <a:solidFill>
                  <a:srgbClr val="000000"/>
                </a:solidFill>
                <a:latin typeface="Times New Roman"/>
              </a:rPr>
              <a:t> - относительно обособленный этап (стадия) познавательной управленческой деятельности, суть которого - творческое изучение, систематизация, обобщение и оценка разнообразной информации о социально-экономических условиях, реализации правовой образовательной политики, удовлетворения общественных потребностей, опыта сложившейся практики управления на всех уровнях.</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Педагогический анализ в структуре управленческого цикла занимает особое место: с него начинается и им заканчивается любой управленческий цикл, состоящий из последовательно взаимосвязанных функций. Исключение педагогического анализа из общей цепи управленческой деятельности приводит к ее распаду, когда функции планирования, организации, контроля, регулирования не получают в своем развитии логического обоснования и завершения.</a:t>
            </a:r>
            <a:endParaRPr b="0" lang="ru-RU" sz="16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 name="PlaceHolder 1"/>
          <p:cNvSpPr>
            <a:spLocks noGrp="1"/>
          </p:cNvSpPr>
          <p:nvPr>
            <p:ph type="title"/>
          </p:nvPr>
        </p:nvSpPr>
        <p:spPr>
          <a:xfrm>
            <a:off x="457200" y="274680"/>
            <a:ext cx="7467120" cy="1142640"/>
          </a:xfrm>
          <a:prstGeom prst="rect">
            <a:avLst/>
          </a:prstGeom>
          <a:noFill/>
          <a:ln w="0">
            <a:noFill/>
          </a:ln>
        </p:spPr>
        <p:txBody>
          <a:bodyPr lIns="90000" rIns="90000" tIns="45000" bIns="45000" anchor="b">
            <a:normAutofit fontScale="76000"/>
          </a:bodyPr>
          <a:p>
            <a:pPr indent="0" algn="ctr">
              <a:lnSpc>
                <a:spcPct val="100000"/>
              </a:lnSpc>
              <a:buNone/>
            </a:pPr>
            <a:r>
              <a:rPr b="0" lang="ru-RU" sz="3000" spc="-1" strike="noStrike" cap="small">
                <a:solidFill>
                  <a:schemeClr val="accent2">
                    <a:lumMod val="75000"/>
                  </a:schemeClr>
                </a:solidFill>
                <a:latin typeface="Century Schoolbook"/>
              </a:rPr>
              <a:t>Функции управления образовательным учреждением</a:t>
            </a:r>
            <a:br>
              <a:rPr sz="3000"/>
            </a:br>
            <a:endParaRPr b="0" lang="ru-RU" sz="3000" spc="-1" strike="noStrike">
              <a:solidFill>
                <a:srgbClr val="000000"/>
              </a:solidFill>
              <a:latin typeface="Century Schoolbook"/>
            </a:endParaRPr>
          </a:p>
        </p:txBody>
      </p:sp>
      <p:sp>
        <p:nvSpPr>
          <p:cNvPr id="74" name="PlaceHolder 2"/>
          <p:cNvSpPr>
            <a:spLocks noGrp="1"/>
          </p:cNvSpPr>
          <p:nvPr>
            <p:ph/>
          </p:nvPr>
        </p:nvSpPr>
        <p:spPr>
          <a:xfrm>
            <a:off x="457200" y="1600200"/>
            <a:ext cx="7467120" cy="4873320"/>
          </a:xfrm>
          <a:prstGeom prst="rect">
            <a:avLst/>
          </a:prstGeom>
          <a:noFill/>
          <a:ln w="0">
            <a:noFill/>
          </a:ln>
        </p:spPr>
        <p:txBody>
          <a:bodyPr lIns="90000" rIns="90000" tIns="45000" bIns="45000" anchor="t">
            <a:normAutofit/>
          </a:bodyPr>
          <a:p>
            <a:pPr indent="0" algn="just">
              <a:lnSpc>
                <a:spcPct val="100000"/>
              </a:lnSpc>
              <a:spcBef>
                <a:spcPts val="601"/>
              </a:spcBef>
              <a:buNone/>
              <a:tabLst>
                <a:tab algn="l" pos="0"/>
              </a:tabLst>
            </a:pPr>
            <a:r>
              <a:rPr b="1" lang="ru-RU" sz="2000" spc="-1" strike="noStrike">
                <a:solidFill>
                  <a:srgbClr val="000000"/>
                </a:solidFill>
                <a:latin typeface="Times New Roman"/>
              </a:rPr>
              <a:t>Целеполагание и планирование как функция управления школой.</a:t>
            </a:r>
            <a:endParaRPr b="0" lang="ru-RU" sz="2000" spc="-1" strike="noStrike">
              <a:solidFill>
                <a:srgbClr val="000000"/>
              </a:solidFill>
              <a:latin typeface="Century Schoolbook"/>
            </a:endParaRPr>
          </a:p>
          <a:p>
            <a:pPr indent="0" algn="just">
              <a:lnSpc>
                <a:spcPct val="100000"/>
              </a:lnSpc>
              <a:spcBef>
                <a:spcPts val="601"/>
              </a:spcBef>
              <a:buNone/>
              <a:tabLst>
                <a:tab algn="l" pos="0"/>
              </a:tabLst>
            </a:pPr>
            <a:r>
              <a:rPr b="0" lang="ru-RU" sz="2000" spc="-1" strike="noStrike">
                <a:solidFill>
                  <a:srgbClr val="000000"/>
                </a:solidFill>
                <a:latin typeface="Times New Roman"/>
              </a:rPr>
              <a:t> </a:t>
            </a:r>
            <a:r>
              <a:rPr b="0" lang="ru-RU" sz="2000" spc="-1" strike="noStrike">
                <a:solidFill>
                  <a:srgbClr val="000000"/>
                </a:solidFill>
                <a:latin typeface="Times New Roman"/>
              </a:rPr>
              <a:t>Цель управленческой деятельности - это начало, которое определяет общее направление, содержание, формы и методы работы.</a:t>
            </a:r>
            <a:endParaRPr b="0" lang="ru-RU" sz="2000" spc="-1" strike="noStrike">
              <a:solidFill>
                <a:srgbClr val="000000"/>
              </a:solidFill>
              <a:latin typeface="Century Schoolbook"/>
            </a:endParaRPr>
          </a:p>
          <a:p>
            <a:pPr indent="0" algn="just">
              <a:lnSpc>
                <a:spcPct val="100000"/>
              </a:lnSpc>
              <a:spcBef>
                <a:spcPts val="601"/>
              </a:spcBef>
              <a:buNone/>
              <a:tabLst>
                <a:tab algn="l" pos="0"/>
              </a:tabLst>
            </a:pPr>
            <a:r>
              <a:rPr b="0" lang="ru-RU" sz="2000" spc="-1" strike="noStrike">
                <a:solidFill>
                  <a:srgbClr val="000000"/>
                </a:solidFill>
                <a:latin typeface="Times New Roman"/>
              </a:rPr>
              <a:t>В практике работы образовательных учреждений разрабатываются три основных вида планов: перспективный, годовой и текущий. К ним предъявляются следующие требования: целенаправленностть, перспективность, комплексность, объективность.</a:t>
            </a:r>
            <a:endParaRPr b="0" lang="ru-RU" sz="20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4680"/>
            <a:ext cx="7467120" cy="1142640"/>
          </a:xfrm>
          <a:prstGeom prst="rect">
            <a:avLst/>
          </a:prstGeom>
          <a:noFill/>
          <a:ln w="0">
            <a:noFill/>
          </a:ln>
        </p:spPr>
        <p:txBody>
          <a:bodyPr lIns="90000" rIns="90000" tIns="45000" bIns="45000" anchor="b">
            <a:normAutofit fontScale="76000"/>
          </a:bodyPr>
          <a:p>
            <a:pPr indent="0" algn="ctr">
              <a:lnSpc>
                <a:spcPct val="100000"/>
              </a:lnSpc>
              <a:buNone/>
            </a:pPr>
            <a:r>
              <a:rPr b="0" lang="ru-RU" sz="3000" spc="-1" strike="noStrike" cap="small">
                <a:solidFill>
                  <a:schemeClr val="accent2">
                    <a:lumMod val="75000"/>
                  </a:schemeClr>
                </a:solidFill>
                <a:latin typeface="Century Schoolbook"/>
              </a:rPr>
              <a:t>Функции управления образовательным учреждением</a:t>
            </a:r>
            <a:br>
              <a:rPr sz="3000"/>
            </a:br>
            <a:endParaRPr b="0" lang="ru-RU" sz="3000" spc="-1" strike="noStrike">
              <a:solidFill>
                <a:srgbClr val="000000"/>
              </a:solidFill>
              <a:latin typeface="Century Schoolbook"/>
            </a:endParaRPr>
          </a:p>
        </p:txBody>
      </p:sp>
      <p:sp>
        <p:nvSpPr>
          <p:cNvPr id="76" name="PlaceHolder 2"/>
          <p:cNvSpPr>
            <a:spLocks noGrp="1"/>
          </p:cNvSpPr>
          <p:nvPr>
            <p:ph/>
          </p:nvPr>
        </p:nvSpPr>
        <p:spPr>
          <a:xfrm>
            <a:off x="457200" y="1600200"/>
            <a:ext cx="7467120" cy="4873320"/>
          </a:xfrm>
          <a:prstGeom prst="rect">
            <a:avLst/>
          </a:prstGeom>
          <a:noFill/>
          <a:ln w="0">
            <a:noFill/>
          </a:ln>
        </p:spPr>
        <p:txBody>
          <a:bodyPr lIns="90000" rIns="90000" tIns="45000" bIns="45000" anchor="t">
            <a:noAutofit/>
          </a:bodyPr>
          <a:p>
            <a:pPr indent="0" algn="just">
              <a:lnSpc>
                <a:spcPct val="100000"/>
              </a:lnSpc>
              <a:spcBef>
                <a:spcPts val="601"/>
              </a:spcBef>
              <a:buNone/>
              <a:tabLst>
                <a:tab algn="l" pos="0"/>
              </a:tabLst>
            </a:pPr>
            <a:r>
              <a:rPr b="1" lang="ru-RU" sz="1800" spc="-1" strike="noStrike">
                <a:solidFill>
                  <a:srgbClr val="000000"/>
                </a:solidFill>
                <a:latin typeface="Times New Roman"/>
              </a:rPr>
              <a:t>При реализации функции руководства решаются следующие основные задачи:</a:t>
            </a:r>
            <a:endParaRPr b="0" lang="ru-RU" sz="1800" spc="-1" strike="noStrike">
              <a:solidFill>
                <a:srgbClr val="000000"/>
              </a:solidFill>
              <a:latin typeface="Century Schoolbook"/>
            </a:endParaRPr>
          </a:p>
          <a:p>
            <a:pPr indent="0" algn="just">
              <a:lnSpc>
                <a:spcPct val="100000"/>
              </a:lnSpc>
              <a:spcBef>
                <a:spcPts val="601"/>
              </a:spcBef>
              <a:buNone/>
              <a:tabLst>
                <a:tab algn="l" pos="0"/>
              </a:tabLst>
            </a:pPr>
            <a:r>
              <a:rPr b="0" lang="ru-RU" sz="1800" spc="-1" strike="noStrike">
                <a:solidFill>
                  <a:srgbClr val="000000"/>
                </a:solidFill>
                <a:latin typeface="Times New Roman"/>
              </a:rPr>
              <a:t>1) подбор, расстановка и оценка кадров, постановка задач перед исполнителями;</a:t>
            </a:r>
            <a:endParaRPr b="0" lang="ru-RU" sz="1800" spc="-1" strike="noStrike">
              <a:solidFill>
                <a:srgbClr val="000000"/>
              </a:solidFill>
              <a:latin typeface="Century Schoolbook"/>
            </a:endParaRPr>
          </a:p>
          <a:p>
            <a:pPr indent="0" algn="just">
              <a:lnSpc>
                <a:spcPct val="100000"/>
              </a:lnSpc>
              <a:spcBef>
                <a:spcPts val="601"/>
              </a:spcBef>
              <a:buNone/>
              <a:tabLst>
                <a:tab algn="l" pos="0"/>
              </a:tabLst>
            </a:pPr>
            <a:r>
              <a:rPr b="0" lang="ru-RU" sz="1800" spc="-1" strike="noStrike">
                <a:solidFill>
                  <a:srgbClr val="000000"/>
                </a:solidFill>
                <a:latin typeface="Times New Roman"/>
              </a:rPr>
              <a:t>2) анализ и регулирование социально-психологического климата в коллективе;</a:t>
            </a:r>
            <a:endParaRPr b="0" lang="ru-RU" sz="1800" spc="-1" strike="noStrike">
              <a:solidFill>
                <a:srgbClr val="000000"/>
              </a:solidFill>
              <a:latin typeface="Century Schoolbook"/>
            </a:endParaRPr>
          </a:p>
          <a:p>
            <a:pPr indent="0" algn="just">
              <a:lnSpc>
                <a:spcPct val="100000"/>
              </a:lnSpc>
              <a:spcBef>
                <a:spcPts val="601"/>
              </a:spcBef>
              <a:buNone/>
              <a:tabLst>
                <a:tab algn="l" pos="0"/>
              </a:tabLst>
            </a:pPr>
            <a:r>
              <a:rPr b="0" lang="ru-RU" sz="1800" spc="-1" strike="noStrike">
                <a:solidFill>
                  <a:srgbClr val="000000"/>
                </a:solidFill>
                <a:latin typeface="Times New Roman"/>
              </a:rPr>
              <a:t>3) стимулирование продуктивной деятельности подчиненных и их саморазвития;</a:t>
            </a:r>
            <a:endParaRPr b="0" lang="ru-RU" sz="1800" spc="-1" strike="noStrike">
              <a:solidFill>
                <a:srgbClr val="000000"/>
              </a:solidFill>
              <a:latin typeface="Century Schoolbook"/>
            </a:endParaRPr>
          </a:p>
          <a:p>
            <a:pPr indent="0" algn="just">
              <a:lnSpc>
                <a:spcPct val="100000"/>
              </a:lnSpc>
              <a:spcBef>
                <a:spcPts val="601"/>
              </a:spcBef>
              <a:buNone/>
              <a:tabLst>
                <a:tab algn="l" pos="0"/>
              </a:tabLst>
            </a:pPr>
            <a:r>
              <a:rPr b="0" lang="ru-RU" sz="1800" spc="-1" strike="noStrike">
                <a:solidFill>
                  <a:srgbClr val="000000"/>
                </a:solidFill>
                <a:latin typeface="Times New Roman"/>
              </a:rPr>
              <a:t>4) создание условий для профессионального роста подчиненных.</a:t>
            </a:r>
            <a:endParaRPr b="0" lang="ru-RU" sz="1800" spc="-1" strike="noStrike">
              <a:solidFill>
                <a:srgbClr val="000000"/>
              </a:solidFill>
              <a:latin typeface="Century Schoolbook"/>
            </a:endParaRPr>
          </a:p>
          <a:p>
            <a:pPr indent="0">
              <a:lnSpc>
                <a:spcPct val="100000"/>
              </a:lnSpc>
              <a:spcBef>
                <a:spcPts val="601"/>
              </a:spcBef>
              <a:buNone/>
              <a:tabLst>
                <a:tab algn="l" pos="0"/>
              </a:tabLst>
            </a:pPr>
            <a:endParaRPr b="0" lang="ru-RU" sz="24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 name="PlaceHolder 1"/>
          <p:cNvSpPr>
            <a:spLocks noGrp="1"/>
          </p:cNvSpPr>
          <p:nvPr>
            <p:ph type="title"/>
          </p:nvPr>
        </p:nvSpPr>
        <p:spPr>
          <a:xfrm>
            <a:off x="457200" y="274680"/>
            <a:ext cx="7467120" cy="1142640"/>
          </a:xfrm>
          <a:prstGeom prst="rect">
            <a:avLst/>
          </a:prstGeom>
          <a:noFill/>
          <a:ln w="0">
            <a:noFill/>
          </a:ln>
        </p:spPr>
        <p:txBody>
          <a:bodyPr lIns="90000" rIns="90000" tIns="45000" bIns="45000" anchor="b">
            <a:normAutofit fontScale="76000"/>
          </a:bodyPr>
          <a:p>
            <a:pPr indent="0" algn="ctr">
              <a:lnSpc>
                <a:spcPct val="100000"/>
              </a:lnSpc>
              <a:buNone/>
            </a:pPr>
            <a:r>
              <a:rPr b="0" lang="ru-RU" sz="3000" spc="-1" strike="noStrike" cap="small">
                <a:solidFill>
                  <a:schemeClr val="accent2">
                    <a:lumMod val="75000"/>
                  </a:schemeClr>
                </a:solidFill>
                <a:latin typeface="Century Schoolbook"/>
              </a:rPr>
              <a:t>Функции управления образовательным учреждением</a:t>
            </a:r>
            <a:br>
              <a:rPr sz="3000"/>
            </a:br>
            <a:endParaRPr b="0" lang="ru-RU" sz="3000" spc="-1" strike="noStrike">
              <a:solidFill>
                <a:srgbClr val="000000"/>
              </a:solidFill>
              <a:latin typeface="Century Schoolbook"/>
            </a:endParaRPr>
          </a:p>
        </p:txBody>
      </p:sp>
      <p:sp>
        <p:nvSpPr>
          <p:cNvPr id="78" name="PlaceHolder 2"/>
          <p:cNvSpPr>
            <a:spLocks noGrp="1"/>
          </p:cNvSpPr>
          <p:nvPr>
            <p:ph/>
          </p:nvPr>
        </p:nvSpPr>
        <p:spPr>
          <a:xfrm>
            <a:off x="457200" y="1600200"/>
            <a:ext cx="7467120" cy="4873320"/>
          </a:xfrm>
          <a:prstGeom prst="rect">
            <a:avLst/>
          </a:prstGeom>
          <a:noFill/>
          <a:ln w="0">
            <a:noFill/>
          </a:ln>
        </p:spPr>
        <p:txBody>
          <a:bodyPr lIns="90000" rIns="90000" tIns="45000" bIns="45000" anchor="t">
            <a:normAutofit fontScale="98000"/>
          </a:bodyPr>
          <a:p>
            <a:pPr indent="0" algn="just">
              <a:lnSpc>
                <a:spcPct val="100000"/>
              </a:lnSpc>
              <a:spcBef>
                <a:spcPts val="601"/>
              </a:spcBef>
              <a:buNone/>
              <a:tabLst>
                <a:tab algn="l" pos="0"/>
              </a:tabLst>
            </a:pPr>
            <a:r>
              <a:rPr b="1" lang="ru-RU" sz="1600" spc="-1" strike="noStrike">
                <a:solidFill>
                  <a:srgbClr val="000000"/>
                </a:solidFill>
                <a:latin typeface="Times New Roman"/>
              </a:rPr>
              <a:t>Контроль </a:t>
            </a:r>
            <a:r>
              <a:rPr b="0" lang="ru-RU" sz="1600" spc="-1" strike="noStrike">
                <a:solidFill>
                  <a:srgbClr val="000000"/>
                </a:solidFill>
                <a:latin typeface="Times New Roman"/>
              </a:rPr>
              <a:t>- один из этапов управления, состоящий в выявлении отклонений величины фактических параметров управляемой системы от нормативов, служащих критериями оценки (цели, законодательные нормы), в измерении, оценке результатов выполнения программы. Из-за различных ограничений, всегда существующих во внешней среде или в самой системе, поставленные цели достигаются редко.</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1" lang="ru-RU" sz="1600" spc="-1" strike="noStrike">
                <a:solidFill>
                  <a:srgbClr val="000000"/>
                </a:solidFill>
                <a:latin typeface="Times New Roman"/>
              </a:rPr>
              <a:t>Особенность контроля в образовательном учреждении состоит в его оценочной функции </a:t>
            </a:r>
            <a:r>
              <a:rPr b="0" lang="ru-RU" sz="1600" spc="-1" strike="noStrike">
                <a:solidFill>
                  <a:srgbClr val="000000"/>
                </a:solidFill>
                <a:latin typeface="Times New Roman"/>
              </a:rPr>
              <a:t>- направленности на личность учителя. Если учитель молодой, то он сказывается на его профессиональном становлении; если это учитель со стажем - на укреплении или ослаблении его профессиональной позиции и авторитета в школе.</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700" spc="-1" strike="noStrike">
                <a:solidFill>
                  <a:srgbClr val="000000"/>
                </a:solidFill>
                <a:latin typeface="Times New Roman"/>
              </a:rPr>
              <a:t>В процессе внутришкольного контроля используются такие методы, как изучение школьной документации, наблюдение, беседы, устный и письменный контроль, анкетирование, изучение передового педагогического опыта, хронометрирование, диагностические методы, т.е. такие методы, которые позволяют получить необходимую объективную информацию. Методы взаимно друг друга дополняют, если мы хотим знать реальное положение дел, то должны по возможности использовать различные методы контроля.</a:t>
            </a:r>
            <a:endParaRPr b="0" lang="ru-RU" sz="17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 name="PlaceHolder 1"/>
          <p:cNvSpPr>
            <a:spLocks noGrp="1"/>
          </p:cNvSpPr>
          <p:nvPr>
            <p:ph/>
          </p:nvPr>
        </p:nvSpPr>
        <p:spPr>
          <a:xfrm>
            <a:off x="457200" y="1600200"/>
            <a:ext cx="7467120" cy="4873320"/>
          </a:xfrm>
          <a:prstGeom prst="rect">
            <a:avLst/>
          </a:prstGeom>
          <a:noFill/>
          <a:ln w="0">
            <a:noFill/>
          </a:ln>
        </p:spPr>
        <p:txBody>
          <a:bodyPr lIns="90000" rIns="90000" tIns="45000" bIns="45000" anchor="t">
            <a:noAutofit/>
          </a:bodyPr>
          <a:p>
            <a:pPr indent="0" algn="just">
              <a:lnSpc>
                <a:spcPct val="100000"/>
              </a:lnSpc>
              <a:spcBef>
                <a:spcPts val="601"/>
              </a:spcBef>
              <a:buNone/>
              <a:tabLst>
                <a:tab algn="l" pos="0"/>
              </a:tabLst>
            </a:pPr>
            <a:r>
              <a:rPr b="0" lang="ru-RU" sz="2400" spc="-1" strike="noStrike">
                <a:solidFill>
                  <a:srgbClr val="000000"/>
                </a:solidFill>
                <a:latin typeface="Times New Roman"/>
              </a:rPr>
              <a:t>Таким образом, понятие управления, еще десяток лет назад трактуемое только как командование, сегодня кардинально меняется: это регулирование информационных потоков и коммуникативных процессов, а не трансляция приказов сверху вниз. Это делегирование полномочий и совместное решение ключевых вопросов; ставка на компетентность и моральный авторитет. </a:t>
            </a:r>
            <a:endParaRPr b="0" lang="ru-RU" sz="24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 name="PlaceHolder 1"/>
          <p:cNvSpPr>
            <a:spLocks noGrp="1"/>
          </p:cNvSpPr>
          <p:nvPr>
            <p:ph type="title"/>
          </p:nvPr>
        </p:nvSpPr>
        <p:spPr>
          <a:xfrm>
            <a:off x="539640" y="116640"/>
            <a:ext cx="7467120" cy="1142640"/>
          </a:xfrm>
          <a:prstGeom prst="rect">
            <a:avLst/>
          </a:prstGeom>
          <a:noFill/>
          <a:ln w="0">
            <a:noFill/>
          </a:ln>
        </p:spPr>
        <p:txBody>
          <a:bodyPr lIns="90000" rIns="90000" tIns="45000" bIns="45000" anchor="b">
            <a:noAutofit/>
          </a:bodyPr>
          <a:p>
            <a:pPr indent="0">
              <a:lnSpc>
                <a:spcPct val="100000"/>
              </a:lnSpc>
              <a:buNone/>
            </a:pPr>
            <a:r>
              <a:rPr b="0" lang="ru-RU" sz="3000" spc="-1" strike="noStrike" cap="small">
                <a:solidFill>
                  <a:schemeClr val="accent2">
                    <a:lumMod val="75000"/>
                  </a:schemeClr>
                </a:solidFill>
                <a:latin typeface="Century Schoolbook"/>
              </a:rPr>
              <a:t>Вопросы для закрепления материала:</a:t>
            </a:r>
            <a:endParaRPr b="0" lang="ru-RU" sz="3000" spc="-1" strike="noStrike">
              <a:solidFill>
                <a:srgbClr val="000000"/>
              </a:solidFill>
              <a:latin typeface="Century Schoolbook"/>
            </a:endParaRPr>
          </a:p>
        </p:txBody>
      </p:sp>
      <p:sp>
        <p:nvSpPr>
          <p:cNvPr id="81" name="PlaceHolder 2"/>
          <p:cNvSpPr>
            <a:spLocks noGrp="1"/>
          </p:cNvSpPr>
          <p:nvPr>
            <p:ph/>
          </p:nvPr>
        </p:nvSpPr>
        <p:spPr>
          <a:xfrm>
            <a:off x="457200" y="1600200"/>
            <a:ext cx="7467120" cy="4873320"/>
          </a:xfrm>
          <a:prstGeom prst="rect">
            <a:avLst/>
          </a:prstGeom>
          <a:noFill/>
          <a:ln w="0">
            <a:noFill/>
          </a:ln>
        </p:spPr>
        <p:txBody>
          <a:bodyPr lIns="90000" rIns="90000" tIns="45000" bIns="45000" anchor="t">
            <a:normAutofit fontScale="92000"/>
          </a:bodyPr>
          <a:p>
            <a:pPr indent="0">
              <a:lnSpc>
                <a:spcPct val="100000"/>
              </a:lnSpc>
              <a:spcBef>
                <a:spcPts val="601"/>
              </a:spcBef>
              <a:buNone/>
              <a:tabLst>
                <a:tab algn="l" pos="0"/>
              </a:tabLst>
            </a:pPr>
            <a:r>
              <a:rPr b="1" lang="ru-RU" sz="1600" spc="-1" strike="noStrike">
                <a:solidFill>
                  <a:srgbClr val="000000"/>
                </a:solidFill>
                <a:latin typeface="Times New Roman"/>
              </a:rPr>
              <a:t>1) Как вы понимаете термин «управление»?</a:t>
            </a:r>
            <a:endParaRPr b="0" lang="ru-RU" sz="1600" spc="-1" strike="noStrike">
              <a:solidFill>
                <a:srgbClr val="000000"/>
              </a:solidFill>
              <a:latin typeface="Century Schoolbook"/>
            </a:endParaRPr>
          </a:p>
          <a:p>
            <a:pPr indent="0">
              <a:lnSpc>
                <a:spcPct val="100000"/>
              </a:lnSpc>
              <a:spcBef>
                <a:spcPts val="601"/>
              </a:spcBef>
              <a:buNone/>
              <a:tabLst>
                <a:tab algn="l" pos="0"/>
              </a:tabLst>
            </a:pPr>
            <a:r>
              <a:rPr b="0" lang="ru-RU" sz="1600" spc="-1" strike="noStrike">
                <a:solidFill>
                  <a:srgbClr val="000000"/>
                </a:solidFill>
                <a:latin typeface="Times New Roman"/>
              </a:rPr>
              <a:t>(это процесс планирования, организации, мотивации и контроля, необходимый для того, чтобы сформулировать и достичь целей организации).</a:t>
            </a:r>
            <a:endParaRPr b="0" lang="ru-RU" sz="1600" spc="-1" strike="noStrike">
              <a:solidFill>
                <a:srgbClr val="000000"/>
              </a:solidFill>
              <a:latin typeface="Century Schoolbook"/>
            </a:endParaRPr>
          </a:p>
          <a:p>
            <a:pPr indent="0">
              <a:lnSpc>
                <a:spcPct val="100000"/>
              </a:lnSpc>
              <a:spcBef>
                <a:spcPts val="601"/>
              </a:spcBef>
              <a:buNone/>
              <a:tabLst>
                <a:tab algn="l" pos="0"/>
              </a:tabLst>
            </a:pPr>
            <a:r>
              <a:rPr b="1" lang="ru-RU" sz="1600" spc="-1" strike="noStrike">
                <a:solidFill>
                  <a:srgbClr val="000000"/>
                </a:solidFill>
                <a:latin typeface="Times New Roman"/>
              </a:rPr>
              <a:t>2) Какие есть функции управления образовательным учреждением?</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(подбор, расстановка и оценка кадров, постановка задач перед исполнителями; анализ и регулирование социально-психологического климата в коллективе; стимулирование продуктивной деятельности подчиненных и их саморазвития; создание условий для профессионального роста подчиненных).</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1" lang="ru-RU" sz="1600" spc="-1" strike="noStrike">
                <a:solidFill>
                  <a:srgbClr val="000000"/>
                </a:solidFill>
                <a:latin typeface="Times New Roman"/>
              </a:rPr>
              <a:t>3) Руководитель школы не соответствует всем личностным качествам по реализации  эффективного управления учреждения. Может ли он быть руководителем школы и выполнять его функции?</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(-Да, если человек на данной должности готов развиваться, совершенствоваться и стараться реализовать в себе личностные качества для успешного управления организацией). </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1" lang="ru-RU" sz="1600" spc="-1" strike="noStrike">
                <a:solidFill>
                  <a:srgbClr val="000000"/>
                </a:solidFill>
                <a:latin typeface="Times New Roman"/>
              </a:rPr>
              <a:t>4) Директор одной из школ заключила трудовой договор и приказом назначила на должность заведующим филиала школы лицо, не имеющее высшего профессионального образования. Все ли правильно сделал руководитель? </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 Нет, директор школы грубо нарушил лицензионные требования в сфере образования и понесет административную ответственность). </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endParaRPr b="0" lang="ru-RU" sz="1600" spc="-1" strike="noStrike">
              <a:solidFill>
                <a:srgbClr val="000000"/>
              </a:solidFill>
              <a:latin typeface="Century Schoolbook"/>
            </a:endParaRPr>
          </a:p>
          <a:p>
            <a:pPr indent="0">
              <a:lnSpc>
                <a:spcPct val="100000"/>
              </a:lnSpc>
              <a:spcBef>
                <a:spcPts val="601"/>
              </a:spcBef>
              <a:buNone/>
              <a:tabLst>
                <a:tab algn="l" pos="0"/>
              </a:tabLst>
            </a:pPr>
            <a:endParaRPr b="0" lang="ru-RU" sz="16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 name="PlaceHolder 1"/>
          <p:cNvSpPr>
            <a:spLocks noGrp="1"/>
          </p:cNvSpPr>
          <p:nvPr>
            <p:ph type="title"/>
          </p:nvPr>
        </p:nvSpPr>
        <p:spPr>
          <a:xfrm>
            <a:off x="395640" y="116640"/>
            <a:ext cx="8229240" cy="1142640"/>
          </a:xfrm>
          <a:prstGeom prst="rect">
            <a:avLst/>
          </a:prstGeom>
          <a:noFill/>
          <a:ln w="0">
            <a:noFill/>
          </a:ln>
        </p:spPr>
        <p:txBody>
          <a:bodyPr lIns="90000" rIns="90000" tIns="45000" bIns="45000" anchor="b">
            <a:normAutofit fontScale="75000"/>
          </a:bodyPr>
          <a:p>
            <a:pPr indent="0" algn="ctr">
              <a:lnSpc>
                <a:spcPct val="100000"/>
              </a:lnSpc>
              <a:buNone/>
            </a:pPr>
            <a:r>
              <a:rPr b="0" lang="ru-RU" sz="3000" spc="-1" strike="noStrike" cap="small">
                <a:solidFill>
                  <a:schemeClr val="accent2">
                    <a:lumMod val="75000"/>
                  </a:schemeClr>
                </a:solidFill>
                <a:latin typeface="Century Schoolbook"/>
              </a:rPr>
              <a:t>Сущность управленческой деятельности. </a:t>
            </a:r>
            <a:br>
              <a:rPr sz="3000"/>
            </a:br>
            <a:r>
              <a:rPr b="0" lang="ru-RU" sz="3000" spc="-1" strike="noStrike" cap="small">
                <a:solidFill>
                  <a:schemeClr val="accent2">
                    <a:lumMod val="75000"/>
                  </a:schemeClr>
                </a:solidFill>
                <a:latin typeface="Century Schoolbook"/>
              </a:rPr>
              <a:t>Уровни управления.</a:t>
            </a:r>
            <a:br>
              <a:rPr sz="3000"/>
            </a:br>
            <a:endParaRPr b="0" lang="ru-RU" sz="3000" spc="-1" strike="noStrike">
              <a:solidFill>
                <a:srgbClr val="000000"/>
              </a:solidFill>
              <a:latin typeface="Century Schoolbook"/>
            </a:endParaRPr>
          </a:p>
        </p:txBody>
      </p:sp>
      <p:sp>
        <p:nvSpPr>
          <p:cNvPr id="51" name="PlaceHolder 2"/>
          <p:cNvSpPr>
            <a:spLocks noGrp="1"/>
          </p:cNvSpPr>
          <p:nvPr>
            <p:ph/>
          </p:nvPr>
        </p:nvSpPr>
        <p:spPr>
          <a:xfrm>
            <a:off x="395640" y="980640"/>
            <a:ext cx="7467120" cy="4873320"/>
          </a:xfrm>
          <a:prstGeom prst="rect">
            <a:avLst/>
          </a:prstGeom>
          <a:noFill/>
          <a:ln w="0">
            <a:noFill/>
          </a:ln>
        </p:spPr>
        <p:txBody>
          <a:bodyPr lIns="90000" rIns="90000" tIns="45000" bIns="45000" anchor="t">
            <a:normAutofit/>
          </a:bodyPr>
          <a:p>
            <a:pPr indent="0" algn="just">
              <a:lnSpc>
                <a:spcPct val="100000"/>
              </a:lnSpc>
              <a:spcBef>
                <a:spcPts val="601"/>
              </a:spcBef>
              <a:buNone/>
              <a:tabLst>
                <a:tab algn="l" pos="0"/>
              </a:tabLst>
            </a:pPr>
            <a:r>
              <a:rPr b="0" i="1" lang="ru-RU" sz="1600" spc="-1" strike="noStrike">
                <a:solidFill>
                  <a:schemeClr val="accent2">
                    <a:lumMod val="75000"/>
                  </a:schemeClr>
                </a:solidFill>
                <a:latin typeface="Times New Roman"/>
              </a:rPr>
              <a:t>Управление</a:t>
            </a:r>
            <a:r>
              <a:rPr b="0" lang="ru-RU" sz="1600" spc="-1" strike="noStrike">
                <a:solidFill>
                  <a:srgbClr val="000000"/>
                </a:solidFill>
                <a:latin typeface="Times New Roman"/>
              </a:rPr>
              <a:t> - это процесс планирования, организации, мотивации и контроля, необходимый для того, чтобы сформулировать и достичь целей организации(особый вид деятельности, превращающий неорганизованную толпу в эффективную целенаправленную группу. Управление как таковое является и стимулирующим элементом социальных изменений, и примером значительных социальных перемен).</a:t>
            </a:r>
            <a:endParaRPr b="0" lang="ru-RU" sz="1600" spc="-1" strike="noStrike">
              <a:solidFill>
                <a:srgbClr val="000000"/>
              </a:solidFill>
              <a:latin typeface="Century Schoolbook"/>
            </a:endParaRPr>
          </a:p>
          <a:p>
            <a:pPr indent="0">
              <a:lnSpc>
                <a:spcPct val="100000"/>
              </a:lnSpc>
              <a:spcBef>
                <a:spcPts val="601"/>
              </a:spcBef>
              <a:buNone/>
              <a:tabLst>
                <a:tab algn="l" pos="0"/>
              </a:tabLst>
            </a:pPr>
            <a:r>
              <a:rPr b="0" lang="ru-RU" sz="1600" spc="-1" strike="noStrike">
                <a:solidFill>
                  <a:srgbClr val="000000"/>
                </a:solidFill>
                <a:latin typeface="Times New Roman"/>
              </a:rPr>
              <a:t>Организации, достаточно крупные для того, чтобы обеспечить четкие разграничения в работе руководителей и не руководителей, обычно имеют такой большой объем управленческой работы, что она тоже должна быть разделена. Одна из форм разделения управленческого труда носит горизонтальный характер: расстановка конкретных руководителей во главе отдельных подразделений. Горизонтально разделенная управленческая работа должна быть скоординирована, чтобы организации могли добиваться успеха в своей деятельности. Такое вертикальное разделение управленческого труда, образует уровни управления.</a:t>
            </a:r>
            <a:endParaRPr b="0" lang="ru-RU" sz="1600" spc="-1" strike="noStrike">
              <a:solidFill>
                <a:srgbClr val="000000"/>
              </a:solidFill>
              <a:latin typeface="Century Schoolbook"/>
            </a:endParaRPr>
          </a:p>
          <a:p>
            <a:pPr indent="0">
              <a:lnSpc>
                <a:spcPct val="100000"/>
              </a:lnSpc>
              <a:spcBef>
                <a:spcPts val="601"/>
              </a:spcBef>
              <a:buNone/>
              <a:tabLst>
                <a:tab algn="l" pos="0"/>
              </a:tabLst>
            </a:pPr>
            <a:r>
              <a:rPr b="0" lang="ru-RU" sz="1600" spc="-1" strike="noStrike">
                <a:solidFill>
                  <a:srgbClr val="000000"/>
                </a:solidFill>
                <a:latin typeface="Times New Roman"/>
              </a:rPr>
              <a:t>Лица на техническом уровне занимаются ежедневными операциями и действиями. Лица, находящиеся на управленческом уровне, заняты управлением и координацией внутри организации, они согласовывают разнообразные формы деятельности и усилия различных подразделений организации.</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endParaRPr b="0" lang="ru-RU" sz="16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 name="PlaceHolder 1"/>
          <p:cNvSpPr>
            <a:spLocks noGrp="1"/>
          </p:cNvSpPr>
          <p:nvPr>
            <p:ph type="title"/>
          </p:nvPr>
        </p:nvSpPr>
        <p:spPr>
          <a:xfrm>
            <a:off x="467640" y="116640"/>
            <a:ext cx="7467120" cy="1142640"/>
          </a:xfrm>
          <a:prstGeom prst="rect">
            <a:avLst/>
          </a:prstGeom>
          <a:noFill/>
          <a:ln w="0">
            <a:noFill/>
          </a:ln>
        </p:spPr>
        <p:txBody>
          <a:bodyPr lIns="90000" rIns="90000" tIns="45000" bIns="45000" anchor="b">
            <a:normAutofit fontScale="80000"/>
          </a:bodyPr>
          <a:p>
            <a:pPr indent="0" algn="ctr">
              <a:lnSpc>
                <a:spcPct val="100000"/>
              </a:lnSpc>
              <a:buNone/>
            </a:pPr>
            <a:r>
              <a:rPr b="0" lang="ru-RU" sz="3000" spc="-1" strike="noStrike" cap="small">
                <a:solidFill>
                  <a:schemeClr val="accent2">
                    <a:lumMod val="75000"/>
                  </a:schemeClr>
                </a:solidFill>
                <a:latin typeface="Century Schoolbook"/>
              </a:rPr>
              <a:t>Сущность управленческой деятельности. </a:t>
            </a:r>
            <a:br>
              <a:rPr sz="3000"/>
            </a:br>
            <a:r>
              <a:rPr b="0" lang="ru-RU" sz="3000" spc="-1" strike="noStrike" cap="small">
                <a:solidFill>
                  <a:schemeClr val="accent2">
                    <a:lumMod val="75000"/>
                  </a:schemeClr>
                </a:solidFill>
                <a:latin typeface="Century Schoolbook"/>
              </a:rPr>
              <a:t>Уровни управления.</a:t>
            </a:r>
            <a:endParaRPr b="0" lang="ru-RU" sz="3000" spc="-1" strike="noStrike">
              <a:solidFill>
                <a:srgbClr val="000000"/>
              </a:solidFill>
              <a:latin typeface="Century Schoolbook"/>
            </a:endParaRPr>
          </a:p>
        </p:txBody>
      </p:sp>
      <p:sp>
        <p:nvSpPr>
          <p:cNvPr id="53" name="PlaceHolder 2"/>
          <p:cNvSpPr>
            <a:spLocks noGrp="1"/>
          </p:cNvSpPr>
          <p:nvPr>
            <p:ph/>
          </p:nvPr>
        </p:nvSpPr>
        <p:spPr>
          <a:xfrm>
            <a:off x="395640" y="1340640"/>
            <a:ext cx="7467120" cy="4873320"/>
          </a:xfrm>
          <a:prstGeom prst="rect">
            <a:avLst/>
          </a:prstGeom>
          <a:noFill/>
          <a:ln w="0">
            <a:noFill/>
          </a:ln>
        </p:spPr>
        <p:txBody>
          <a:bodyPr lIns="90000" rIns="90000" tIns="45000" bIns="45000" anchor="t">
            <a:normAutofit/>
          </a:bodyPr>
          <a:p>
            <a:pPr indent="0" algn="just">
              <a:lnSpc>
                <a:spcPct val="100000"/>
              </a:lnSpc>
              <a:spcBef>
                <a:spcPts val="601"/>
              </a:spcBef>
              <a:buNone/>
              <a:tabLst>
                <a:tab algn="l" pos="0"/>
              </a:tabLst>
            </a:pPr>
            <a:r>
              <a:rPr b="0" lang="ru-RU" sz="1600" spc="-1" strike="noStrike">
                <a:solidFill>
                  <a:srgbClr val="000000"/>
                </a:solidFill>
                <a:latin typeface="Times New Roman"/>
              </a:rPr>
              <a:t>Руководители на институциональном уровне (под институциональным уровнем понимается уровень социальных структур - так называемых институтов, таких как государство, бизнес, религия и т.п., выполняющих определенные общественные функции) заняты в основном разработкой долгосрочных планов, формулированием целей, адаптацией организации к различного рода переменам, управлением отношениями между организацией и внешней средой.</a:t>
            </a:r>
            <a:endParaRPr b="0" lang="ru-RU" sz="1600" spc="-1" strike="noStrike">
              <a:solidFill>
                <a:srgbClr val="000000"/>
              </a:solidFill>
              <a:latin typeface="Century Schoolbook"/>
            </a:endParaRPr>
          </a:p>
          <a:p>
            <a:pPr indent="0">
              <a:lnSpc>
                <a:spcPct val="100000"/>
              </a:lnSpc>
              <a:spcBef>
                <a:spcPts val="601"/>
              </a:spcBef>
              <a:buNone/>
              <a:tabLst>
                <a:tab algn="l" pos="0"/>
              </a:tabLst>
            </a:pPr>
            <a:endParaRPr b="0" lang="ru-RU" sz="1600" spc="-1" strike="noStrike">
              <a:solidFill>
                <a:srgbClr val="000000"/>
              </a:solidFill>
              <a:latin typeface="Century Schoolbook"/>
            </a:endParaRPr>
          </a:p>
        </p:txBody>
      </p:sp>
      <p:pic>
        <p:nvPicPr>
          <p:cNvPr id="54" name="Рисунок 3" descr=""/>
          <p:cNvPicPr/>
          <p:nvPr/>
        </p:nvPicPr>
        <p:blipFill>
          <a:blip r:embed="rId1"/>
          <a:stretch/>
        </p:blipFill>
        <p:spPr>
          <a:xfrm>
            <a:off x="2339640" y="3861000"/>
            <a:ext cx="4229280" cy="1885680"/>
          </a:xfrm>
          <a:prstGeom prst="rect">
            <a:avLst/>
          </a:prstGeom>
          <a:ln w="0">
            <a:noFill/>
          </a:ln>
        </p:spPr>
      </p:pic>
      <p:sp>
        <p:nvSpPr>
          <p:cNvPr id="55" name="TextBox 4"/>
          <p:cNvSpPr/>
          <p:nvPr/>
        </p:nvSpPr>
        <p:spPr>
          <a:xfrm>
            <a:off x="2360880" y="3429000"/>
            <a:ext cx="2855880" cy="25704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pPr>
            <a:r>
              <a:rPr b="0" lang="ru-RU" sz="1100" spc="-1" strike="noStrike">
                <a:solidFill>
                  <a:srgbClr val="000000"/>
                </a:solidFill>
                <a:latin typeface="Century Schoolbook"/>
              </a:rPr>
              <a:t>2 уровня представления уровней управления</a:t>
            </a:r>
            <a:endParaRPr b="0" lang="ru-RU" sz="11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 name="PlaceHolder 1"/>
          <p:cNvSpPr>
            <a:spLocks noGrp="1"/>
          </p:cNvSpPr>
          <p:nvPr>
            <p:ph type="title"/>
          </p:nvPr>
        </p:nvSpPr>
        <p:spPr>
          <a:xfrm>
            <a:off x="467640" y="116640"/>
            <a:ext cx="7467120" cy="1142640"/>
          </a:xfrm>
          <a:prstGeom prst="rect">
            <a:avLst/>
          </a:prstGeom>
          <a:noFill/>
          <a:ln w="0">
            <a:noFill/>
          </a:ln>
        </p:spPr>
        <p:txBody>
          <a:bodyPr lIns="90000" rIns="90000" tIns="45000" bIns="45000" anchor="b">
            <a:normAutofit fontScale="80000"/>
          </a:bodyPr>
          <a:p>
            <a:pPr indent="0" algn="ctr">
              <a:lnSpc>
                <a:spcPct val="100000"/>
              </a:lnSpc>
              <a:buNone/>
            </a:pPr>
            <a:r>
              <a:rPr b="0" lang="ru-RU" sz="3000" spc="-1" strike="noStrike" cap="small">
                <a:solidFill>
                  <a:schemeClr val="accent2">
                    <a:lumMod val="75000"/>
                  </a:schemeClr>
                </a:solidFill>
                <a:latin typeface="Century Schoolbook"/>
              </a:rPr>
              <a:t>Сущность управленческой деятельности. </a:t>
            </a:r>
            <a:br>
              <a:rPr sz="3000"/>
            </a:br>
            <a:r>
              <a:rPr b="0" lang="ru-RU" sz="3000" spc="-1" strike="noStrike" cap="small">
                <a:solidFill>
                  <a:schemeClr val="accent2">
                    <a:lumMod val="75000"/>
                  </a:schemeClr>
                </a:solidFill>
                <a:latin typeface="Century Schoolbook"/>
              </a:rPr>
              <a:t>Уровни управления.</a:t>
            </a:r>
            <a:endParaRPr b="0" lang="ru-RU" sz="3000" spc="-1" strike="noStrike">
              <a:solidFill>
                <a:srgbClr val="000000"/>
              </a:solidFill>
              <a:latin typeface="Century Schoolbook"/>
            </a:endParaRPr>
          </a:p>
        </p:txBody>
      </p:sp>
      <p:sp>
        <p:nvSpPr>
          <p:cNvPr id="57" name="PlaceHolder 2"/>
          <p:cNvSpPr>
            <a:spLocks noGrp="1"/>
          </p:cNvSpPr>
          <p:nvPr>
            <p:ph/>
          </p:nvPr>
        </p:nvSpPr>
        <p:spPr>
          <a:xfrm>
            <a:off x="467640" y="1268640"/>
            <a:ext cx="7467120" cy="5472360"/>
          </a:xfrm>
          <a:prstGeom prst="rect">
            <a:avLst/>
          </a:prstGeom>
          <a:noFill/>
          <a:ln w="0">
            <a:noFill/>
          </a:ln>
        </p:spPr>
        <p:txBody>
          <a:bodyPr lIns="90000" rIns="90000" tIns="45000" bIns="45000" anchor="t">
            <a:normAutofit fontScale="45000"/>
          </a:bodyPr>
          <a:p>
            <a:pPr indent="0" algn="just">
              <a:lnSpc>
                <a:spcPct val="100000"/>
              </a:lnSpc>
              <a:spcBef>
                <a:spcPts val="601"/>
              </a:spcBef>
              <a:buNone/>
              <a:tabLst>
                <a:tab algn="l" pos="0"/>
              </a:tabLst>
            </a:pPr>
            <a:r>
              <a:rPr b="1" i="1" lang="ru-RU" sz="3400" spc="-1" strike="noStrike">
                <a:solidFill>
                  <a:srgbClr val="000000"/>
                </a:solidFill>
                <a:latin typeface="Times New Roman"/>
              </a:rPr>
              <a:t>Руководство низового звена или операционные руководители </a:t>
            </a:r>
            <a:r>
              <a:rPr b="0" lang="ru-RU" sz="3400" spc="-1" strike="noStrike">
                <a:solidFill>
                  <a:srgbClr val="000000"/>
                </a:solidFill>
                <a:latin typeface="Times New Roman"/>
              </a:rPr>
              <a:t>- это организационный уровень, находящийся непосредственно над рабочими и другими работниками (не управляющими). Они в основном осуществляют контроль за выполнением производственных заданий для непрерывного обеспечения непосредственной информацией о правильности выполнения этих заданий. Большая часть руководителей - это руководители низового звена. Работа руководителя низового звена является напряженной и наполненной разнообразными действиями. Эти руководители много общаются со своими подчиненными, немного с другими мастерами и совсем мало с начальством. Руководители среднего звена координирует и контролирует работу младших начальников. За последние десятилетия среднее звено управления значительно выросло и по своей численности и по своей значимости.</a:t>
            </a:r>
            <a:endParaRPr b="0" lang="ru-RU" sz="3400" spc="-1" strike="noStrike">
              <a:solidFill>
                <a:srgbClr val="000000"/>
              </a:solidFill>
              <a:latin typeface="Century Schoolbook"/>
            </a:endParaRPr>
          </a:p>
          <a:p>
            <a:pPr indent="0" algn="just">
              <a:lnSpc>
                <a:spcPct val="100000"/>
              </a:lnSpc>
              <a:spcBef>
                <a:spcPts val="601"/>
              </a:spcBef>
              <a:buNone/>
              <a:tabLst>
                <a:tab algn="l" pos="0"/>
              </a:tabLst>
            </a:pPr>
            <a:endParaRPr b="0" lang="ru-RU" sz="2400" spc="-1" strike="noStrike">
              <a:solidFill>
                <a:srgbClr val="000000"/>
              </a:solidFill>
              <a:latin typeface="Century Schoolbook"/>
            </a:endParaRPr>
          </a:p>
          <a:p>
            <a:pPr indent="0" algn="just">
              <a:lnSpc>
                <a:spcPct val="100000"/>
              </a:lnSpc>
              <a:spcBef>
                <a:spcPts val="601"/>
              </a:spcBef>
              <a:buNone/>
              <a:tabLst>
                <a:tab algn="l" pos="0"/>
              </a:tabLst>
            </a:pPr>
            <a:r>
              <a:rPr b="1" i="1" lang="ru-RU" sz="3400" spc="-1" strike="noStrike">
                <a:solidFill>
                  <a:srgbClr val="000000"/>
                </a:solidFill>
                <a:latin typeface="Times New Roman"/>
              </a:rPr>
              <a:t>Руководитель среднего звена</a:t>
            </a:r>
            <a:r>
              <a:rPr b="0" lang="ru-RU" sz="3400" spc="-1" strike="noStrike">
                <a:solidFill>
                  <a:srgbClr val="000000"/>
                </a:solidFill>
                <a:latin typeface="Times New Roman"/>
              </a:rPr>
              <a:t> часто возглавляет крупное подразделение или отдел в организации. Характер его работы определяется содержанием работы подразделения, чем организации в целом. В основном руководители среднего звена являются буфером между руководителями высшего и низового звеньев. Они готовят информацию для решений, принимаемых руководителями высшего звена, и передают эти решения обычно после трансформации их в технологически удобной форме, в виде спецификаций и конкретных заданий низовым линейным руководителям. Большая часть общения у руководителей среднего звена проходит в форме бесед с другими руководителями среднего и низового звеньев. </a:t>
            </a:r>
            <a:r>
              <a:rPr b="1" i="1" lang="ru-RU" sz="3400" spc="-1" strike="noStrike">
                <a:solidFill>
                  <a:srgbClr val="000000"/>
                </a:solidFill>
                <a:latin typeface="Times New Roman"/>
              </a:rPr>
              <a:t>Руководители высшего звена - это высший организационный уровень, он значительно малочисленнее других.</a:t>
            </a:r>
            <a:endParaRPr b="0" lang="ru-RU" sz="34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 name="PlaceHolder 1"/>
          <p:cNvSpPr>
            <a:spLocks noGrp="1"/>
          </p:cNvSpPr>
          <p:nvPr>
            <p:ph type="title"/>
          </p:nvPr>
        </p:nvSpPr>
        <p:spPr>
          <a:xfrm>
            <a:off x="467640" y="44640"/>
            <a:ext cx="7467120" cy="1142640"/>
          </a:xfrm>
          <a:prstGeom prst="rect">
            <a:avLst/>
          </a:prstGeom>
          <a:noFill/>
          <a:ln w="0">
            <a:noFill/>
          </a:ln>
        </p:spPr>
        <p:txBody>
          <a:bodyPr lIns="90000" rIns="90000" tIns="45000" bIns="45000" anchor="b">
            <a:normAutofit fontScale="81000"/>
          </a:bodyPr>
          <a:p>
            <a:pPr indent="0" algn="ctr">
              <a:lnSpc>
                <a:spcPct val="100000"/>
              </a:lnSpc>
              <a:buNone/>
            </a:pPr>
            <a:r>
              <a:rPr b="0" lang="ru-RU" sz="3000" spc="-1" strike="noStrike" cap="small">
                <a:solidFill>
                  <a:schemeClr val="accent2">
                    <a:lumMod val="75000"/>
                  </a:schemeClr>
                </a:solidFill>
                <a:latin typeface="Century Schoolbook"/>
              </a:rPr>
              <a:t>Личностные качества и стиль управления современного руководителя</a:t>
            </a:r>
            <a:endParaRPr b="0" lang="ru-RU" sz="3000" spc="-1" strike="noStrike">
              <a:solidFill>
                <a:srgbClr val="000000"/>
              </a:solidFill>
              <a:latin typeface="Century Schoolbook"/>
            </a:endParaRPr>
          </a:p>
        </p:txBody>
      </p:sp>
      <p:sp>
        <p:nvSpPr>
          <p:cNvPr id="59" name="PlaceHolder 2"/>
          <p:cNvSpPr>
            <a:spLocks noGrp="1"/>
          </p:cNvSpPr>
          <p:nvPr>
            <p:ph/>
          </p:nvPr>
        </p:nvSpPr>
        <p:spPr>
          <a:xfrm>
            <a:off x="611640" y="1196640"/>
            <a:ext cx="7467120" cy="5661000"/>
          </a:xfrm>
          <a:prstGeom prst="rect">
            <a:avLst/>
          </a:prstGeom>
          <a:noFill/>
          <a:ln w="0">
            <a:noFill/>
          </a:ln>
        </p:spPr>
        <p:txBody>
          <a:bodyPr lIns="90000" rIns="90000" tIns="45000" bIns="45000" anchor="t">
            <a:normAutofit/>
          </a:bodyPr>
          <a:p>
            <a:pPr indent="0">
              <a:lnSpc>
                <a:spcPct val="100000"/>
              </a:lnSpc>
              <a:spcBef>
                <a:spcPts val="601"/>
              </a:spcBef>
              <a:buNone/>
              <a:tabLst>
                <a:tab algn="l" pos="0"/>
              </a:tabLst>
            </a:pPr>
            <a:r>
              <a:rPr b="0" lang="ru-RU" sz="1800" spc="-1" strike="noStrike">
                <a:solidFill>
                  <a:schemeClr val="accent2">
                    <a:lumMod val="75000"/>
                  </a:schemeClr>
                </a:solidFill>
                <a:latin typeface="Times New Roman"/>
              </a:rPr>
              <a:t>Все качества, которыми должен обладать современный руководитель, можно разделить на пять групп:</a:t>
            </a:r>
            <a:endParaRPr b="0" lang="ru-RU" sz="1800" spc="-1" strike="noStrike">
              <a:solidFill>
                <a:srgbClr val="000000"/>
              </a:solidFill>
              <a:latin typeface="Century Schoolbook"/>
            </a:endParaRPr>
          </a:p>
          <a:p>
            <a:pPr marL="343080" indent="-343080" algn="just">
              <a:lnSpc>
                <a:spcPct val="100000"/>
              </a:lnSpc>
              <a:spcBef>
                <a:spcPts val="601"/>
              </a:spcBef>
              <a:buClr>
                <a:srgbClr val="000000"/>
              </a:buClr>
              <a:buSzPct val="70000"/>
              <a:buFont typeface="Century Schoolbook"/>
              <a:buAutoNum type="arabicPeriod"/>
              <a:tabLst>
                <a:tab algn="l" pos="0"/>
              </a:tabLst>
            </a:pPr>
            <a:r>
              <a:rPr b="1" lang="ru-RU" sz="1600" spc="-1" strike="noStrike">
                <a:solidFill>
                  <a:srgbClr val="000000"/>
                </a:solidFill>
                <a:latin typeface="Times New Roman"/>
              </a:rPr>
              <a:t>общечеловеческие качества </a:t>
            </a:r>
            <a:r>
              <a:rPr b="0" lang="ru-RU" sz="1600" spc="-1" strike="noStrike">
                <a:solidFill>
                  <a:srgbClr val="000000"/>
                </a:solidFill>
                <a:latin typeface="Times New Roman"/>
              </a:rPr>
              <a:t>(трудолюбие, принципиальность, честность, обязательность, верность слову и т.д.);</a:t>
            </a:r>
            <a:endParaRPr b="0" lang="ru-RU" sz="1600" spc="-1" strike="noStrike">
              <a:solidFill>
                <a:srgbClr val="000000"/>
              </a:solidFill>
              <a:latin typeface="Century Schoolbook"/>
            </a:endParaRPr>
          </a:p>
          <a:p>
            <a:pPr marL="343080" indent="-343080" algn="just">
              <a:lnSpc>
                <a:spcPct val="100000"/>
              </a:lnSpc>
              <a:spcBef>
                <a:spcPts val="601"/>
              </a:spcBef>
              <a:buClr>
                <a:srgbClr val="000000"/>
              </a:buClr>
              <a:buSzPct val="70000"/>
              <a:buFont typeface="Century Schoolbook"/>
              <a:buAutoNum type="arabicPeriod"/>
              <a:tabLst>
                <a:tab algn="l" pos="0"/>
              </a:tabLst>
            </a:pPr>
            <a:r>
              <a:rPr b="1" lang="ru-RU" sz="1600" spc="-1" strike="noStrike">
                <a:solidFill>
                  <a:srgbClr val="000000"/>
                </a:solidFill>
                <a:latin typeface="Times New Roman"/>
              </a:rPr>
              <a:t>психофизиологические качества </a:t>
            </a:r>
            <a:r>
              <a:rPr b="0" lang="ru-RU" sz="1600" spc="-1" strike="noStrike">
                <a:solidFill>
                  <a:srgbClr val="000000"/>
                </a:solidFill>
                <a:latin typeface="Times New Roman"/>
              </a:rPr>
              <a:t>(крепкое здоровье, стрессоустойчивость, общий уровень развития, интеллектуальные свойства и т.д.);</a:t>
            </a:r>
            <a:endParaRPr b="0" lang="ru-RU" sz="1600" spc="-1" strike="noStrike">
              <a:solidFill>
                <a:srgbClr val="000000"/>
              </a:solidFill>
              <a:latin typeface="Century Schoolbook"/>
            </a:endParaRPr>
          </a:p>
          <a:p>
            <a:pPr marL="343080" indent="-343080" algn="just">
              <a:lnSpc>
                <a:spcPct val="100000"/>
              </a:lnSpc>
              <a:spcBef>
                <a:spcPts val="601"/>
              </a:spcBef>
              <a:buClr>
                <a:srgbClr val="000000"/>
              </a:buClr>
              <a:buSzPct val="70000"/>
              <a:buFont typeface="Century Schoolbook"/>
              <a:buAutoNum type="arabicPeriod"/>
              <a:tabLst>
                <a:tab algn="l" pos="0"/>
              </a:tabLst>
            </a:pPr>
            <a:r>
              <a:rPr b="1" lang="ru-RU" sz="1600" spc="-1" strike="noStrike">
                <a:solidFill>
                  <a:srgbClr val="000000"/>
                </a:solidFill>
                <a:latin typeface="Times New Roman"/>
              </a:rPr>
              <a:t>деловые качества и организаторские способности </a:t>
            </a:r>
            <a:r>
              <a:rPr b="0" lang="ru-RU" sz="1600" spc="-1" strike="noStrike">
                <a:solidFill>
                  <a:srgbClr val="000000"/>
                </a:solidFill>
                <a:latin typeface="Times New Roman"/>
              </a:rPr>
              <a:t>(инициативность; самостоятельность в решении вопросов; самоорганизованность; дисциплинированность; умение контролировать деятельность подчиненных и т.д.);</a:t>
            </a:r>
            <a:endParaRPr b="0" lang="ru-RU" sz="1600" spc="-1" strike="noStrike">
              <a:solidFill>
                <a:srgbClr val="000000"/>
              </a:solidFill>
              <a:latin typeface="Century Schoolbook"/>
            </a:endParaRPr>
          </a:p>
          <a:p>
            <a:pPr marL="343080" indent="-343080" algn="just">
              <a:lnSpc>
                <a:spcPct val="100000"/>
              </a:lnSpc>
              <a:spcBef>
                <a:spcPts val="601"/>
              </a:spcBef>
              <a:buClr>
                <a:srgbClr val="000000"/>
              </a:buClr>
              <a:buSzPct val="70000"/>
              <a:buFont typeface="Century Schoolbook"/>
              <a:buAutoNum type="arabicPeriod"/>
              <a:tabLst>
                <a:tab algn="l" pos="0"/>
              </a:tabLst>
            </a:pPr>
            <a:r>
              <a:rPr b="0" lang="ru-RU" sz="1600" spc="-1" strike="noStrike">
                <a:solidFill>
                  <a:srgbClr val="000000"/>
                </a:solidFill>
                <a:latin typeface="Times New Roman"/>
              </a:rPr>
              <a:t> </a:t>
            </a:r>
            <a:r>
              <a:rPr b="1" lang="ru-RU" sz="1600" spc="-1" strike="noStrike">
                <a:solidFill>
                  <a:srgbClr val="000000"/>
                </a:solidFill>
                <a:latin typeface="Times New Roman"/>
              </a:rPr>
              <a:t>коммуникативные качества</a:t>
            </a:r>
            <a:r>
              <a:rPr b="0" lang="ru-RU" sz="1600" spc="-1" strike="noStrike">
                <a:solidFill>
                  <a:srgbClr val="000000"/>
                </a:solidFill>
                <a:latin typeface="Times New Roman"/>
              </a:rPr>
              <a:t> (умение руководителя устанавливать деловые отношения с вышестоящими и смежными руководителями, с подчиненными, умение общаться,умение выступать публично и т.д.);</a:t>
            </a:r>
            <a:endParaRPr b="0" lang="ru-RU" sz="1600" spc="-1" strike="noStrike">
              <a:solidFill>
                <a:srgbClr val="000000"/>
              </a:solidFill>
              <a:latin typeface="Century Schoolbook"/>
            </a:endParaRPr>
          </a:p>
          <a:p>
            <a:pPr marL="343080" indent="-343080" algn="just">
              <a:lnSpc>
                <a:spcPct val="100000"/>
              </a:lnSpc>
              <a:spcBef>
                <a:spcPts val="601"/>
              </a:spcBef>
              <a:buClr>
                <a:srgbClr val="000000"/>
              </a:buClr>
              <a:buSzPct val="70000"/>
              <a:buFont typeface="Century Schoolbook"/>
              <a:buAutoNum type="arabicPeriod"/>
              <a:tabLst>
                <a:tab algn="l" pos="0"/>
              </a:tabLst>
            </a:pPr>
            <a:r>
              <a:rPr b="1" lang="ru-RU" sz="1600" spc="-1" strike="noStrike">
                <a:solidFill>
                  <a:srgbClr val="000000"/>
                </a:solidFill>
                <a:latin typeface="Times New Roman"/>
              </a:rPr>
              <a:t>профессиональные знания </a:t>
            </a:r>
            <a:r>
              <a:rPr b="0" lang="ru-RU" sz="1600" spc="-1" strike="noStrike">
                <a:solidFill>
                  <a:srgbClr val="000000"/>
                </a:solidFill>
                <a:latin typeface="Times New Roman"/>
              </a:rPr>
              <a:t>(знание основ менеджмента, управление персоналом, применение на практике современных организационно-управленческих принципов и методов; умение работать с документацией).</a:t>
            </a:r>
            <a:endParaRPr b="0" lang="ru-RU" sz="1600" spc="-1" strike="noStrike">
              <a:solidFill>
                <a:srgbClr val="000000"/>
              </a:solidFill>
              <a:latin typeface="Century Schoolbook"/>
            </a:endParaRPr>
          </a:p>
          <a:p>
            <a:pPr indent="0">
              <a:lnSpc>
                <a:spcPct val="100000"/>
              </a:lnSpc>
              <a:spcBef>
                <a:spcPts val="601"/>
              </a:spcBef>
              <a:buNone/>
              <a:tabLst>
                <a:tab algn="l" pos="0"/>
              </a:tabLst>
            </a:pPr>
            <a:endParaRPr b="0" lang="ru-RU" sz="1700" spc="-1" strike="noStrike">
              <a:solidFill>
                <a:srgbClr val="000000"/>
              </a:solidFill>
              <a:latin typeface="Century Schoolbook"/>
            </a:endParaRPr>
          </a:p>
          <a:p>
            <a:pPr indent="0">
              <a:lnSpc>
                <a:spcPct val="100000"/>
              </a:lnSpc>
              <a:spcBef>
                <a:spcPts val="601"/>
              </a:spcBef>
              <a:buNone/>
              <a:tabLst>
                <a:tab algn="l" pos="0"/>
              </a:tabLst>
            </a:pPr>
            <a:endParaRPr b="0" lang="ru-RU" sz="17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 name="PlaceHolder 1"/>
          <p:cNvSpPr>
            <a:spLocks noGrp="1"/>
          </p:cNvSpPr>
          <p:nvPr>
            <p:ph type="title"/>
          </p:nvPr>
        </p:nvSpPr>
        <p:spPr>
          <a:xfrm>
            <a:off x="395640" y="116640"/>
            <a:ext cx="7467120" cy="1142640"/>
          </a:xfrm>
          <a:prstGeom prst="rect">
            <a:avLst/>
          </a:prstGeom>
          <a:noFill/>
          <a:ln w="0">
            <a:noFill/>
          </a:ln>
        </p:spPr>
        <p:txBody>
          <a:bodyPr lIns="90000" rIns="90000" tIns="45000" bIns="45000" anchor="b">
            <a:normAutofit fontScale="81000"/>
          </a:bodyPr>
          <a:p>
            <a:pPr indent="0" algn="ctr">
              <a:lnSpc>
                <a:spcPct val="100000"/>
              </a:lnSpc>
              <a:buNone/>
            </a:pPr>
            <a:r>
              <a:rPr b="0" lang="ru-RU" sz="3000" spc="-1" strike="noStrike" cap="small">
                <a:solidFill>
                  <a:schemeClr val="accent2">
                    <a:lumMod val="75000"/>
                  </a:schemeClr>
                </a:solidFill>
                <a:latin typeface="Century Schoolbook"/>
              </a:rPr>
              <a:t>Личностные качества и стиль управления современного руководителя</a:t>
            </a:r>
            <a:endParaRPr b="0" lang="ru-RU" sz="3000" spc="-1" strike="noStrike">
              <a:solidFill>
                <a:srgbClr val="000000"/>
              </a:solidFill>
              <a:latin typeface="Century Schoolbook"/>
            </a:endParaRPr>
          </a:p>
        </p:txBody>
      </p:sp>
      <p:sp>
        <p:nvSpPr>
          <p:cNvPr id="61" name="PlaceHolder 2"/>
          <p:cNvSpPr>
            <a:spLocks noGrp="1"/>
          </p:cNvSpPr>
          <p:nvPr>
            <p:ph/>
          </p:nvPr>
        </p:nvSpPr>
        <p:spPr>
          <a:xfrm>
            <a:off x="467640" y="1412640"/>
            <a:ext cx="7467120" cy="4873320"/>
          </a:xfrm>
          <a:prstGeom prst="rect">
            <a:avLst/>
          </a:prstGeom>
          <a:noFill/>
          <a:ln w="0">
            <a:noFill/>
          </a:ln>
        </p:spPr>
        <p:txBody>
          <a:bodyPr lIns="90000" rIns="90000" tIns="45000" bIns="45000" anchor="t">
            <a:normAutofit/>
          </a:bodyPr>
          <a:p>
            <a:pPr indent="0" algn="just">
              <a:lnSpc>
                <a:spcPct val="100000"/>
              </a:lnSpc>
              <a:spcBef>
                <a:spcPts val="601"/>
              </a:spcBef>
              <a:buNone/>
              <a:tabLst>
                <a:tab algn="l" pos="0"/>
              </a:tabLst>
            </a:pPr>
            <a:r>
              <a:rPr b="0" lang="ru-RU" sz="2000" spc="-1" strike="noStrike">
                <a:solidFill>
                  <a:schemeClr val="accent2">
                    <a:lumMod val="75000"/>
                  </a:schemeClr>
                </a:solidFill>
                <a:latin typeface="Times New Roman"/>
              </a:rPr>
              <a:t>Следующие качества руководителя препятствуют эффективной деятельности организации:</a:t>
            </a:r>
            <a:endParaRPr b="0" lang="ru-RU" sz="20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rgbClr val="000000"/>
                </a:solidFill>
                <a:latin typeface="Times New Roman"/>
              </a:rPr>
              <a:t>Недостаточная сформированность индивидуальной управленческой концепции; рассогласование организационных и личных ценностей и целей; недостаточная степень наличия управленческих способностей; недостаток знаний, умений и навыков в области управленческой деятельности;  отсутствие креативности; неумение управлять собой; неумение управлять группой; недоброжелательное отношение к персоналу; отсутствие стремления к личностному росту; неумение мотивировать персонал; трудности в общении с подчиненными; применение неэффективного стиля руководства; ориентация на себя и свои личные цели; отсутствие ориентации на решение профессиональных задач; недостаток творческого подхода в работе; консервативность поведения; наличие конфликтных тенденций поведения; наличие невротических тенденций поведения.</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endParaRPr b="0" lang="ru-RU" sz="1600" spc="-1" strike="noStrike">
              <a:solidFill>
                <a:srgbClr val="000000"/>
              </a:solidFill>
              <a:latin typeface="Century Schoolbook"/>
            </a:endParaRPr>
          </a:p>
          <a:p>
            <a:pPr indent="0" algn="just">
              <a:lnSpc>
                <a:spcPct val="100000"/>
              </a:lnSpc>
              <a:spcBef>
                <a:spcPts val="601"/>
              </a:spcBef>
              <a:buNone/>
              <a:tabLst>
                <a:tab algn="l" pos="0"/>
              </a:tabLst>
            </a:pPr>
            <a:r>
              <a:rPr b="0" lang="ru-RU" sz="1600" spc="-1" strike="noStrike">
                <a:solidFill>
                  <a:schemeClr val="accent2">
                    <a:lumMod val="75000"/>
                  </a:schemeClr>
                </a:solidFill>
                <a:latin typeface="Times New Roman"/>
              </a:rPr>
              <a:t>Грамотный руководитель никогда не допустит такого количества недостатков в себе и своей деятельности, постоянно будет работать над саморазвитием, самовоспитанием, совершенствованием и самообразованием!</a:t>
            </a:r>
            <a:endParaRPr b="0" lang="ru-RU" sz="1600" spc="-1" strike="noStrike">
              <a:solidFill>
                <a:srgbClr val="000000"/>
              </a:solidFill>
              <a:latin typeface="Century Schoolbook"/>
            </a:endParaRPr>
          </a:p>
          <a:p>
            <a:pPr indent="0" algn="just">
              <a:lnSpc>
                <a:spcPct val="100000"/>
              </a:lnSpc>
              <a:spcBef>
                <a:spcPts val="601"/>
              </a:spcBef>
              <a:buNone/>
              <a:tabLst>
                <a:tab algn="l" pos="0"/>
              </a:tabLst>
            </a:pPr>
            <a:endParaRPr b="0" lang="ru-RU" sz="1600" spc="-1" strike="noStrike">
              <a:solidFill>
                <a:srgbClr val="000000"/>
              </a:solidFill>
              <a:latin typeface="Century Schoolbook"/>
            </a:endParaRPr>
          </a:p>
          <a:p>
            <a:pPr indent="0" algn="just">
              <a:lnSpc>
                <a:spcPct val="100000"/>
              </a:lnSpc>
              <a:spcBef>
                <a:spcPts val="601"/>
              </a:spcBef>
              <a:buNone/>
              <a:tabLst>
                <a:tab algn="l" pos="0"/>
              </a:tabLst>
            </a:pPr>
            <a:endParaRPr b="0" lang="ru-RU" sz="1600" spc="-1" strike="noStrike">
              <a:solidFill>
                <a:srgbClr val="000000"/>
              </a:solidFill>
              <a:latin typeface="Century Schoolbook"/>
            </a:endParaRPr>
          </a:p>
          <a:p>
            <a:pPr indent="0" algn="just">
              <a:lnSpc>
                <a:spcPct val="100000"/>
              </a:lnSpc>
              <a:spcBef>
                <a:spcPts val="601"/>
              </a:spcBef>
              <a:buNone/>
              <a:tabLst>
                <a:tab algn="l" pos="0"/>
              </a:tabLst>
            </a:pPr>
            <a:endParaRPr b="0" lang="ru-RU" sz="16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74680"/>
            <a:ext cx="7467120" cy="1142640"/>
          </a:xfrm>
          <a:prstGeom prst="rect">
            <a:avLst/>
          </a:prstGeom>
          <a:noFill/>
          <a:ln w="0">
            <a:noFill/>
          </a:ln>
        </p:spPr>
        <p:txBody>
          <a:bodyPr lIns="90000" rIns="90000" tIns="45000" bIns="45000" anchor="b">
            <a:normAutofit fontScale="81000"/>
          </a:bodyPr>
          <a:p>
            <a:pPr indent="0" algn="ctr">
              <a:lnSpc>
                <a:spcPct val="100000"/>
              </a:lnSpc>
              <a:buNone/>
            </a:pPr>
            <a:r>
              <a:rPr b="0" lang="ru-RU" sz="3000" spc="-1" strike="noStrike" cap="small">
                <a:solidFill>
                  <a:schemeClr val="accent2">
                    <a:lumMod val="75000"/>
                  </a:schemeClr>
                </a:solidFill>
                <a:latin typeface="Century Schoolbook"/>
              </a:rPr>
              <a:t>Личностные качества и стиль управления современного руководителя</a:t>
            </a:r>
            <a:endParaRPr b="0" lang="ru-RU" sz="3000" spc="-1" strike="noStrike">
              <a:solidFill>
                <a:srgbClr val="000000"/>
              </a:solidFill>
              <a:latin typeface="Century Schoolbook"/>
            </a:endParaRPr>
          </a:p>
        </p:txBody>
      </p:sp>
      <p:sp>
        <p:nvSpPr>
          <p:cNvPr id="63" name="PlaceHolder 2"/>
          <p:cNvSpPr>
            <a:spLocks noGrp="1"/>
          </p:cNvSpPr>
          <p:nvPr>
            <p:ph/>
          </p:nvPr>
        </p:nvSpPr>
        <p:spPr>
          <a:xfrm>
            <a:off x="457200" y="1600200"/>
            <a:ext cx="7467120" cy="4873320"/>
          </a:xfrm>
          <a:prstGeom prst="rect">
            <a:avLst/>
          </a:prstGeom>
          <a:noFill/>
          <a:ln w="0">
            <a:noFill/>
          </a:ln>
        </p:spPr>
        <p:txBody>
          <a:bodyPr lIns="90000" rIns="90000" tIns="45000" bIns="45000" anchor="t">
            <a:normAutofit/>
          </a:bodyPr>
          <a:p>
            <a:pPr marL="274320" indent="-274320" algn="just">
              <a:lnSpc>
                <a:spcPct val="100000"/>
              </a:lnSpc>
              <a:spcBef>
                <a:spcPts val="601"/>
              </a:spcBef>
              <a:buClr>
                <a:srgbClr val="fe8637"/>
              </a:buClr>
              <a:buSzPct val="70000"/>
              <a:buFont typeface="Wingdings" charset="2"/>
              <a:buChar char=""/>
            </a:pPr>
            <a:r>
              <a:rPr b="0" lang="ru-RU" sz="2400" spc="-1" strike="noStrike">
                <a:solidFill>
                  <a:srgbClr val="000000"/>
                </a:solidFill>
                <a:latin typeface="Times New Roman"/>
              </a:rPr>
              <a:t>Все личностные качества руководителя проявляются в его стиле управления. </a:t>
            </a:r>
            <a:endParaRPr b="0" lang="ru-RU" sz="2400" spc="-1" strike="noStrike">
              <a:solidFill>
                <a:srgbClr val="000000"/>
              </a:solidFill>
              <a:latin typeface="Century Schoolbook"/>
            </a:endParaRPr>
          </a:p>
          <a:p>
            <a:pPr indent="0" algn="just">
              <a:lnSpc>
                <a:spcPct val="100000"/>
              </a:lnSpc>
              <a:spcBef>
                <a:spcPts val="601"/>
              </a:spcBef>
              <a:buNone/>
              <a:tabLst>
                <a:tab algn="l" pos="0"/>
              </a:tabLst>
            </a:pPr>
            <a:endParaRPr b="0" lang="ru-RU" sz="2000" spc="-1" strike="noStrike">
              <a:solidFill>
                <a:srgbClr val="000000"/>
              </a:solidFill>
              <a:latin typeface="Century Schoolbook"/>
            </a:endParaRPr>
          </a:p>
          <a:p>
            <a:pPr indent="0" algn="just">
              <a:lnSpc>
                <a:spcPct val="100000"/>
              </a:lnSpc>
              <a:spcBef>
                <a:spcPts val="601"/>
              </a:spcBef>
              <a:buNone/>
              <a:tabLst>
                <a:tab algn="l" pos="0"/>
              </a:tabLst>
            </a:pPr>
            <a:r>
              <a:rPr b="1" lang="ru-RU" sz="2400" spc="-1" strike="noStrike">
                <a:solidFill>
                  <a:schemeClr val="accent2">
                    <a:lumMod val="75000"/>
                  </a:schemeClr>
                </a:solidFill>
                <a:latin typeface="Times New Roman"/>
              </a:rPr>
              <a:t>Стиль управления </a:t>
            </a:r>
            <a:r>
              <a:rPr b="0" lang="ru-RU" sz="2400" spc="-1" strike="noStrike">
                <a:solidFill>
                  <a:srgbClr val="000000"/>
                </a:solidFill>
                <a:latin typeface="Times New Roman"/>
              </a:rPr>
              <a:t>- это определенная система предпочитаемых руководителем способов, методов и форм управленческой деятельности.</a:t>
            </a:r>
            <a:endParaRPr b="0" lang="ru-RU" sz="24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4680"/>
            <a:ext cx="7467120" cy="1142640"/>
          </a:xfrm>
          <a:prstGeom prst="rect">
            <a:avLst/>
          </a:prstGeom>
          <a:noFill/>
          <a:ln w="0">
            <a:noFill/>
          </a:ln>
        </p:spPr>
        <p:txBody>
          <a:bodyPr lIns="90000" rIns="90000" tIns="45000" bIns="45000" anchor="b">
            <a:normAutofit fontScale="75000"/>
          </a:bodyPr>
          <a:p>
            <a:pPr indent="0" algn="ctr">
              <a:lnSpc>
                <a:spcPct val="100000"/>
              </a:lnSpc>
              <a:buNone/>
            </a:pPr>
            <a:r>
              <a:rPr b="0" lang="ru-RU" sz="3000" spc="-1" strike="noStrike" cap="small">
                <a:solidFill>
                  <a:schemeClr val="accent2">
                    <a:lumMod val="75000"/>
                  </a:schemeClr>
                </a:solidFill>
                <a:latin typeface="Century Schoolbook"/>
              </a:rPr>
              <a:t>Особенности деятельности руководителя образовательного учреждения на современном этапе</a:t>
            </a:r>
            <a:endParaRPr b="0" lang="ru-RU" sz="3000" spc="-1" strike="noStrike">
              <a:solidFill>
                <a:srgbClr val="000000"/>
              </a:solidFill>
              <a:latin typeface="Century Schoolbook"/>
            </a:endParaRPr>
          </a:p>
        </p:txBody>
      </p:sp>
      <p:sp>
        <p:nvSpPr>
          <p:cNvPr id="65" name="PlaceHolder 2"/>
          <p:cNvSpPr>
            <a:spLocks noGrp="1"/>
          </p:cNvSpPr>
          <p:nvPr>
            <p:ph/>
          </p:nvPr>
        </p:nvSpPr>
        <p:spPr>
          <a:xfrm>
            <a:off x="457200" y="1600200"/>
            <a:ext cx="7467120" cy="4873320"/>
          </a:xfrm>
          <a:prstGeom prst="rect">
            <a:avLst/>
          </a:prstGeom>
          <a:noFill/>
          <a:ln w="0">
            <a:noFill/>
          </a:ln>
        </p:spPr>
        <p:txBody>
          <a:bodyPr lIns="90000" rIns="90000" tIns="45000" bIns="45000" anchor="t">
            <a:normAutofit/>
          </a:bodyPr>
          <a:p>
            <a:pPr indent="0" algn="just">
              <a:lnSpc>
                <a:spcPct val="100000"/>
              </a:lnSpc>
              <a:spcBef>
                <a:spcPts val="601"/>
              </a:spcBef>
              <a:buNone/>
              <a:tabLst>
                <a:tab algn="l" pos="0"/>
              </a:tabLst>
            </a:pPr>
            <a:r>
              <a:rPr b="0" lang="ru-RU" sz="1600" spc="-1" strike="noStrike">
                <a:solidFill>
                  <a:srgbClr val="000000"/>
                </a:solidFill>
                <a:latin typeface="Times New Roman"/>
              </a:rPr>
              <a:t>Сегодня, когда статус учителя, педагога имеет очень низкий социальный уровень при руководстве образовательным учреждением остро стоит проблема привлечения и удержания квалифицированных кадров. Ограниченность материальных и социальных гарантий от государства не позволяет ограничиться одной печальной констатацией этой проблемы. </a:t>
            </a:r>
            <a:r>
              <a:rPr b="1" lang="ru-RU" sz="1600" spc="-1" strike="noStrike">
                <a:solidFill>
                  <a:srgbClr val="000000"/>
                </a:solidFill>
                <a:latin typeface="Times New Roman"/>
              </a:rPr>
              <a:t>Руководитель образовательного учреждения вынужден самостоятельно искать пути для ее решения</a:t>
            </a:r>
            <a:r>
              <a:rPr b="0" lang="ru-RU" sz="1600" spc="-1" strike="noStrike">
                <a:solidFill>
                  <a:srgbClr val="000000"/>
                </a:solidFill>
                <a:latin typeface="Times New Roman"/>
              </a:rPr>
              <a:t>, не только оперируя средствами из директорского фонда, но и создавая собственную систему корпоративных стимулов, льгот, стратегий успеха, в том числе заботясь о морально-психологических и валеологических факторах стабильности школьного коллектива.</a:t>
            </a:r>
            <a:endParaRPr b="0" lang="ru-RU" sz="1600" spc="-1" strike="noStrike">
              <a:solidFill>
                <a:srgbClr val="000000"/>
              </a:solidFill>
              <a:latin typeface="Century Schoolbook"/>
            </a:endParaRPr>
          </a:p>
        </p:txBody>
      </p:sp>
      <p:pic>
        <p:nvPicPr>
          <p:cNvPr id="66" name="Рисунок 3" descr=""/>
          <p:cNvPicPr/>
          <p:nvPr/>
        </p:nvPicPr>
        <p:blipFill>
          <a:blip r:embed="rId1"/>
          <a:stretch/>
        </p:blipFill>
        <p:spPr>
          <a:xfrm>
            <a:off x="2627640" y="4425120"/>
            <a:ext cx="3600000" cy="2396520"/>
          </a:xfrm>
          <a:prstGeom prst="rect">
            <a:avLst/>
          </a:prstGeom>
          <a:ln w="0">
            <a:noFill/>
          </a:ln>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 name="PlaceHolder 1"/>
          <p:cNvSpPr>
            <a:spLocks noGrp="1"/>
          </p:cNvSpPr>
          <p:nvPr>
            <p:ph type="title"/>
          </p:nvPr>
        </p:nvSpPr>
        <p:spPr>
          <a:xfrm>
            <a:off x="467640" y="116640"/>
            <a:ext cx="7467120" cy="1142640"/>
          </a:xfrm>
          <a:prstGeom prst="rect">
            <a:avLst/>
          </a:prstGeom>
          <a:noFill/>
          <a:ln w="0">
            <a:noFill/>
          </a:ln>
        </p:spPr>
        <p:txBody>
          <a:bodyPr lIns="90000" rIns="90000" tIns="45000" bIns="45000" anchor="b">
            <a:normAutofit fontScale="75000"/>
          </a:bodyPr>
          <a:p>
            <a:pPr indent="0" algn="ctr">
              <a:lnSpc>
                <a:spcPct val="100000"/>
              </a:lnSpc>
              <a:buNone/>
            </a:pPr>
            <a:r>
              <a:rPr b="0" lang="ru-RU" sz="3000" spc="-1" strike="noStrike" cap="small">
                <a:solidFill>
                  <a:schemeClr val="accent2">
                    <a:lumMod val="75000"/>
                  </a:schemeClr>
                </a:solidFill>
                <a:latin typeface="Century Schoolbook"/>
              </a:rPr>
              <a:t>Особенности деятельности руководителя образовательного учреждения на современном этапе</a:t>
            </a:r>
            <a:endParaRPr b="0" lang="ru-RU" sz="3000" spc="-1" strike="noStrike">
              <a:solidFill>
                <a:srgbClr val="000000"/>
              </a:solidFill>
              <a:latin typeface="Century Schoolbook"/>
            </a:endParaRPr>
          </a:p>
        </p:txBody>
      </p:sp>
      <p:sp>
        <p:nvSpPr>
          <p:cNvPr id="68" name="PlaceHolder 2"/>
          <p:cNvSpPr>
            <a:spLocks noGrp="1"/>
          </p:cNvSpPr>
          <p:nvPr>
            <p:ph/>
          </p:nvPr>
        </p:nvSpPr>
        <p:spPr>
          <a:xfrm>
            <a:off x="467640" y="1268640"/>
            <a:ext cx="7467120" cy="4873320"/>
          </a:xfrm>
          <a:prstGeom prst="rect">
            <a:avLst/>
          </a:prstGeom>
          <a:noFill/>
          <a:ln w="0">
            <a:noFill/>
          </a:ln>
        </p:spPr>
        <p:txBody>
          <a:bodyPr lIns="90000" rIns="90000" tIns="45000" bIns="45000" anchor="t">
            <a:noAutofit/>
          </a:bodyPr>
          <a:p>
            <a:pPr indent="0">
              <a:lnSpc>
                <a:spcPct val="100000"/>
              </a:lnSpc>
              <a:spcBef>
                <a:spcPts val="601"/>
              </a:spcBef>
              <a:buNone/>
              <a:tabLst>
                <a:tab algn="l" pos="0"/>
              </a:tabLst>
            </a:pPr>
            <a:r>
              <a:rPr b="0" lang="ru-RU" sz="1600" spc="-1" strike="noStrike">
                <a:solidFill>
                  <a:schemeClr val="accent2">
                    <a:lumMod val="75000"/>
                  </a:schemeClr>
                </a:solidFill>
                <a:latin typeface="Times New Roman"/>
              </a:rPr>
              <a:t>В итоге менеджер образовательного учреждения должен уметь:</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формировать команду единомышленников (растить школу как корпорацию);</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обеспечивать оптимальные условия для самореализации детей и взрослых;</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стимулировать творческую деятельность, поддерживать инициативу;</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делегировать полномочия, развивать формы самоуправления, общественного контроля, попечительства;</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привлекать и грамотно использовать дополнительные источники и способы финансирования;</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задействовать новые социальные ресурсы в кадровой политике;</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выстраивать собственные отношения с другими субъектами социальной системы;</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заботиться о создании имиджа и поддержании социального статуса школы;</a:t>
            </a:r>
            <a:endParaRPr b="0" lang="ru-RU" sz="1600" spc="-1" strike="noStrike">
              <a:solidFill>
                <a:srgbClr val="000000"/>
              </a:solidFill>
              <a:latin typeface="Century Schoolbook"/>
            </a:endParaRPr>
          </a:p>
          <a:p>
            <a:pPr marL="274320" indent="-274320">
              <a:lnSpc>
                <a:spcPct val="100000"/>
              </a:lnSpc>
              <a:spcBef>
                <a:spcPts val="601"/>
              </a:spcBef>
              <a:buClr>
                <a:srgbClr val="fe8637"/>
              </a:buClr>
              <a:buSzPct val="70000"/>
              <a:buFont typeface="Wingdings" charset="2"/>
              <a:buChar char=""/>
              <a:tabLst>
                <a:tab algn="l" pos="0"/>
              </a:tabLst>
            </a:pPr>
            <a:r>
              <a:rPr b="0" lang="ru-RU" sz="1600" spc="-1" strike="noStrike">
                <a:solidFill>
                  <a:srgbClr val="000000"/>
                </a:solidFill>
                <a:latin typeface="Times New Roman"/>
              </a:rPr>
              <a:t>внедрять высокие технологии в управленческие процессы.</a:t>
            </a:r>
            <a:endParaRPr b="0" lang="ru-RU" sz="1600" spc="-1" strike="noStrike">
              <a:solidFill>
                <a:srgbClr val="000000"/>
              </a:solidFill>
              <a:latin typeface="Century Schoolbook"/>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Эркер">
  <a:themeElements>
    <a:clrScheme name="Эркер">
      <a:dk1>
        <a:srgbClr val="000000"/>
      </a:dk1>
      <a:lt1>
        <a:srgbClr val="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Oriel</Template>
  <TotalTime>549</TotalTime>
  <Application>LibreOffice/7.4.0.3$Windows_X86_64 LibreOffice_project/f85e47c08ddd19c015c0114a68350214f7066f5a</Application>
  <AppVersion>15.0000</AppVersion>
  <Words>1742</Words>
  <Paragraphs>84</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2020-06-09T04:34:11Z</dcterms:created>
  <dc:creator>Home</dc:creator>
  <dc:description/>
  <dc:language>ru-RU</dc:language>
  <cp:lastModifiedBy/>
  <dcterms:modified xsi:type="dcterms:W3CDTF">2023-10-01T18:37:50Z</dcterms:modified>
  <cp:revision>10</cp:revision>
  <dc:subject/>
  <dc:title>Сущность и цель организации в управленческой деятельности руководителя</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Экран (4:3)</vt:lpwstr>
  </property>
  <property fmtid="{D5CDD505-2E9C-101B-9397-08002B2CF9AE}" pid="3" name="Slides">
    <vt:i4>16</vt:i4>
  </property>
</Properties>
</file>