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AEC41-A05B-4A83-8390-F7BD53943E66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A420F-0B30-4BD5-B86B-D19EC3C7FB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70769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AEC41-A05B-4A83-8390-F7BD53943E66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A420F-0B30-4BD5-B86B-D19EC3C7FB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97477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AEC41-A05B-4A83-8390-F7BD53943E66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A420F-0B30-4BD5-B86B-D19EC3C7FB72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486277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AEC41-A05B-4A83-8390-F7BD53943E66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A420F-0B30-4BD5-B86B-D19EC3C7FB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76865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AEC41-A05B-4A83-8390-F7BD53943E66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A420F-0B30-4BD5-B86B-D19EC3C7FB72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809360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AEC41-A05B-4A83-8390-F7BD53943E66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A420F-0B30-4BD5-B86B-D19EC3C7FB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55518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AEC41-A05B-4A83-8390-F7BD53943E66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A420F-0B30-4BD5-B86B-D19EC3C7FB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72490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AEC41-A05B-4A83-8390-F7BD53943E66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A420F-0B30-4BD5-B86B-D19EC3C7FB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04143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AEC41-A05B-4A83-8390-F7BD53943E66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A420F-0B30-4BD5-B86B-D19EC3C7FB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53898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AEC41-A05B-4A83-8390-F7BD53943E66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A420F-0B30-4BD5-B86B-D19EC3C7FB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80436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AEC41-A05B-4A83-8390-F7BD53943E66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A420F-0B30-4BD5-B86B-D19EC3C7FB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28895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AEC41-A05B-4A83-8390-F7BD53943E66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A420F-0B30-4BD5-B86B-D19EC3C7FB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37633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AEC41-A05B-4A83-8390-F7BD53943E66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A420F-0B30-4BD5-B86B-D19EC3C7FB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37916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AEC41-A05B-4A83-8390-F7BD53943E66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A420F-0B30-4BD5-B86B-D19EC3C7FB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59207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AEC41-A05B-4A83-8390-F7BD53943E66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A420F-0B30-4BD5-B86B-D19EC3C7FB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57162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AEC41-A05B-4A83-8390-F7BD53943E66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A420F-0B30-4BD5-B86B-D19EC3C7FB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21682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6AEC41-A05B-4A83-8390-F7BD53943E66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158A420F-0B30-4BD5-B86B-D19EC3C7FB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06174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emf"/><Relationship Id="rId4" Type="http://schemas.openxmlformats.org/officeDocument/2006/relationships/image" Target="../media/image9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рапеция 1"/>
          <p:cNvSpPr/>
          <p:nvPr/>
        </p:nvSpPr>
        <p:spPr>
          <a:xfrm>
            <a:off x="504967" y="968991"/>
            <a:ext cx="2333767" cy="1665027"/>
          </a:xfrm>
          <a:prstGeom prst="trapezoid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4763068" y="968991"/>
            <a:ext cx="818866" cy="1665027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7506268" y="1153235"/>
            <a:ext cx="2183641" cy="1296537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791570" y="3684896"/>
            <a:ext cx="1917511" cy="18288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169390" y="3684896"/>
            <a:ext cx="2825087" cy="169232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Блок-схема: решение 6"/>
          <p:cNvSpPr/>
          <p:nvPr/>
        </p:nvSpPr>
        <p:spPr>
          <a:xfrm>
            <a:off x="7983940" y="3630305"/>
            <a:ext cx="1705969" cy="1746913"/>
          </a:xfrm>
          <a:prstGeom prst="flowChartDecision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1146412" y="1282890"/>
            <a:ext cx="10372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/>
              <a:t>1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885899" y="1153235"/>
            <a:ext cx="5732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/>
              <a:t>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297839" y="1282890"/>
            <a:ext cx="5390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/>
              <a:t>3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323833" y="4230806"/>
            <a:ext cx="7642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/>
              <a:t>4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172501" y="4107976"/>
            <a:ext cx="8871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/>
              <a:t>5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487199" y="4113760"/>
            <a:ext cx="6994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/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1035958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8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950" y="306047"/>
            <a:ext cx="11105711" cy="5618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93606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89157"/>
            <a:ext cx="10853618" cy="1604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73826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189" y="618319"/>
            <a:ext cx="10035937" cy="5048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95259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449" y="1891527"/>
            <a:ext cx="10380440" cy="1655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69579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2931" y="686852"/>
            <a:ext cx="10416704" cy="196317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8556" y="2840611"/>
            <a:ext cx="2873886" cy="2650735"/>
          </a:xfrm>
          <a:prstGeom prst="rect">
            <a:avLst/>
          </a:prstGeom>
        </p:spPr>
      </p:pic>
      <p:sp>
        <p:nvSpPr>
          <p:cNvPr id="6" name="Овал 5"/>
          <p:cNvSpPr/>
          <p:nvPr/>
        </p:nvSpPr>
        <p:spPr>
          <a:xfrm>
            <a:off x="4913195" y="3275462"/>
            <a:ext cx="122829" cy="109183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6403076" y="4751695"/>
            <a:ext cx="122829" cy="109183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>
            <a:off x="4974609" y="3330053"/>
            <a:ext cx="1" cy="153082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H="1">
            <a:off x="6463043" y="3330053"/>
            <a:ext cx="1" cy="153082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>
            <a:stCxn id="6" idx="6"/>
          </p:cNvCxnSpPr>
          <p:nvPr/>
        </p:nvCxnSpPr>
        <p:spPr>
          <a:xfrm flipV="1">
            <a:off x="5036024" y="3330053"/>
            <a:ext cx="1428466" cy="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V="1">
            <a:off x="5008110" y="4849502"/>
            <a:ext cx="1428466" cy="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39745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3425" y="621743"/>
            <a:ext cx="10190057" cy="14655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2004" y="2405510"/>
            <a:ext cx="3526630" cy="322068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18676" y="2405510"/>
            <a:ext cx="3372510" cy="303070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25134" y="2351652"/>
            <a:ext cx="3411941" cy="3121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5104142"/>
      </p:ext>
    </p:extLst>
  </p:cSld>
  <p:clrMapOvr>
    <a:masterClrMapping/>
  </p:clrMapOvr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32</TotalTime>
  <Words>6</Words>
  <Application>Microsoft Office PowerPoint</Application>
  <PresentationFormat>Широкоэкранный</PresentationFormat>
  <Paragraphs>6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Arial</vt:lpstr>
      <vt:lpstr>Trebuchet MS</vt:lpstr>
      <vt:lpstr>Wingdings 3</vt:lpstr>
      <vt:lpstr>Грань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diakov.net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RePack by Diakov</dc:creator>
  <cp:lastModifiedBy>USER</cp:lastModifiedBy>
  <cp:revision>3</cp:revision>
  <dcterms:created xsi:type="dcterms:W3CDTF">2022-01-30T13:07:06Z</dcterms:created>
  <dcterms:modified xsi:type="dcterms:W3CDTF">2023-10-01T15:50:15Z</dcterms:modified>
</cp:coreProperties>
</file>