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6" r:id="rId19"/>
    <p:sldId id="272" r:id="rId20"/>
    <p:sldId id="273" r:id="rId21"/>
    <p:sldId id="275" r:id="rId22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77" y="154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5582A14-6559-4A60-8634-F429C2486F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7240" y="662089"/>
            <a:ext cx="6858000" cy="1241822"/>
          </a:xfrm>
        </p:spPr>
        <p:txBody>
          <a:bodyPr>
            <a:normAutofit/>
          </a:bodyPr>
          <a:lstStyle/>
          <a:p>
            <a:r>
              <a:rPr lang="en-US" sz="4050" dirty="0"/>
              <a:t>House VS Flat</a:t>
            </a:r>
            <a:endParaRPr lang="ru-RU" sz="4050" dirty="0"/>
          </a:p>
        </p:txBody>
      </p:sp>
      <p:pic>
        <p:nvPicPr>
          <p:cNvPr id="1026" name="Picture 2" descr="215,432 House interior Vector Images - Free &amp;amp; Royalty-free House interior  Vectors | Depositphotos®">
            <a:extLst>
              <a:ext uri="{FF2B5EF4-FFF2-40B4-BE49-F238E27FC236}">
                <a16:creationId xmlns:a16="http://schemas.microsoft.com/office/drawing/2014/main" id="{7F0FF281-DCB9-4C43-A0F6-C89C56B50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14" y="1571625"/>
            <a:ext cx="3386138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remium Vector | Neighbors cartoon people in apartment house windows">
            <a:extLst>
              <a:ext uri="{FF2B5EF4-FFF2-40B4-BE49-F238E27FC236}">
                <a16:creationId xmlns:a16="http://schemas.microsoft.com/office/drawing/2014/main" id="{D193B8E7-38D1-4CC2-BBD8-407576CFE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354" y="1571625"/>
            <a:ext cx="4070291" cy="271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921E13-B657-933F-58A4-40039EBBCB0F}"/>
              </a:ext>
            </a:extLst>
          </p:cNvPr>
          <p:cNvSpPr txBox="1"/>
          <p:nvPr/>
        </p:nvSpPr>
        <p:spPr>
          <a:xfrm>
            <a:off x="323528" y="4513684"/>
            <a:ext cx="4057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Comic Sans MS" panose="030F0702030302020204" pitchFamily="66" charset="0"/>
              </a:rPr>
              <a:t>I live in the </a:t>
            </a:r>
            <a:r>
              <a:rPr 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house</a:t>
            </a:r>
            <a:endParaRPr lang="uk-UA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BE4D23-16E1-2D31-A686-571657D5122C}"/>
              </a:ext>
            </a:extLst>
          </p:cNvPr>
          <p:cNvSpPr txBox="1"/>
          <p:nvPr/>
        </p:nvSpPr>
        <p:spPr>
          <a:xfrm>
            <a:off x="4860032" y="4546190"/>
            <a:ext cx="3645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Comic Sans MS" panose="030F0702030302020204" pitchFamily="66" charset="0"/>
              </a:rPr>
              <a:t>I live in the </a:t>
            </a:r>
            <a:r>
              <a:rPr 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flat</a:t>
            </a:r>
            <a:endParaRPr lang="uk-UA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788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oster On Wall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407" y="193204"/>
            <a:ext cx="3456384" cy="404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4657700"/>
            <a:ext cx="28568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poster</a:t>
            </a:r>
            <a:endParaRPr lang="uk-UA" sz="54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61536" y="4947473"/>
            <a:ext cx="1814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Comic Sans MS" panose="030F0702030302020204" pitchFamily="66" charset="0"/>
              </a:rPr>
              <a:t>posters</a:t>
            </a:r>
            <a:endParaRPr lang="uk-UA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35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室外机 冷房 Air conditioner Room Fan, fan PNG clipart | free 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330" l="0" r="100000">
                        <a14:foregroundMark x1="10989" y1="10027" x2="58379" y2="10027"/>
                        <a14:foregroundMark x1="5632" y1="8104" x2="3709" y2="27335"/>
                        <a14:foregroundMark x1="9203" y1="19505" x2="61951" y2="20055"/>
                        <a14:foregroundMark x1="8929" y1="17033" x2="62225" y2="18407"/>
                        <a14:foregroundMark x1="9478" y1="16209" x2="62500" y2="16758"/>
                        <a14:foregroundMark x1="5082" y1="29396" x2="17445" y2="22665"/>
                        <a14:foregroundMark x1="12088" y1="29396" x2="38736" y2="22115"/>
                        <a14:foregroundMark x1="9203" y1="30769" x2="11813" y2="27473"/>
                        <a14:foregroundMark x1="20192" y1="29670" x2="58654" y2="30220"/>
                        <a14:foregroundMark x1="33104" y1="27060" x2="60852" y2="27060"/>
                        <a14:foregroundMark x1="38736" y1="24588" x2="62637" y2="24863"/>
                        <a14:foregroundMark x1="46566" y1="50687" x2="52747" y2="61126"/>
                        <a14:foregroundMark x1="48214" y1="49588" x2="51374" y2="48489"/>
                        <a14:foregroundMark x1="49313" y1="49313" x2="48764" y2="51511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3204"/>
            <a:ext cx="4320480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4821386"/>
            <a:ext cx="58400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an air conditioner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7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Library of classroom rug picture free stock png files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7" b="12269"/>
          <a:stretch/>
        </p:blipFill>
        <p:spPr bwMode="auto">
          <a:xfrm>
            <a:off x="2483768" y="2333"/>
            <a:ext cx="4762500" cy="369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36582" y="4657700"/>
            <a:ext cx="28664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carpet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2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and Painted Cartoon Wardrobe, Cartoon Clipart, Colour, Cartoon 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93204"/>
            <a:ext cx="3234629" cy="427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71800" y="4742482"/>
            <a:ext cx="3802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wardrobe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74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Nurse clipart desk, Nurse desk Transparent FREE for download on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572" y="49188"/>
            <a:ext cx="5688685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85262" y="4687416"/>
            <a:ext cx="22429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desk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64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mall office chair clipart - Transparent PNG &amp; SVG vector fi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-166835"/>
            <a:ext cx="432047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85262" y="4687416"/>
            <a:ext cx="23839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chair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92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n by jenny gonzalez on My Cute Graphics (With images) | Clip art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104787"/>
            <a:ext cx="3123350" cy="383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85262" y="4687416"/>
            <a:ext cx="21980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lamp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02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000 Bookshelf With Books Vector Clipart Eps Images - Clip Art 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3095" y1="28209" x2="71667" y2="51014"/>
                        <a14:foregroundMark x1="67619" y1="26182" x2="75119" y2="26182"/>
                        <a14:foregroundMark x1="70952" y1="27534" x2="68810" y2="55405"/>
                        <a14:foregroundMark x1="68333" y1="30912" x2="67619" y2="557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59" y="-473833"/>
            <a:ext cx="7254319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1527" y="4642184"/>
            <a:ext cx="39164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bookshelf</a:t>
            </a:r>
            <a:endParaRPr lang="uk-UA" sz="54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43003" y="5091489"/>
            <a:ext cx="27655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Comic Sans MS" panose="030F0702030302020204" pitchFamily="66" charset="0"/>
              </a:rPr>
              <a:t>bookshelves</a:t>
            </a:r>
            <a:endParaRPr lang="uk-UA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85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39" y="265212"/>
            <a:ext cx="42862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2150" y="4642184"/>
            <a:ext cx="23839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clock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55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ree Free Windows Clipart, Download Free Clip Art, Free Clip Art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92075"/>
            <a:ext cx="48768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22227" y="4619062"/>
            <a:ext cx="30219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window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38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5+ Kids Bedroom Designs | Kids Room Interiors | DesignCafe">
            <a:extLst>
              <a:ext uri="{FF2B5EF4-FFF2-40B4-BE49-F238E27FC236}">
                <a16:creationId xmlns:a16="http://schemas.microsoft.com/office/drawing/2014/main" id="{8EFBBB1E-35F8-0C52-1F4F-A329F17C5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591" y="3435602"/>
            <a:ext cx="2571722" cy="168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3E015CA-881C-4B83-01F6-90D214ABF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308" y="192136"/>
            <a:ext cx="2100390" cy="166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n on Ro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48" y="1581842"/>
            <a:ext cx="2056189" cy="154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10 Awesome Small Bedroom Ideas to Optimize Your Tiny Space | Cool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53445"/>
            <a:ext cx="243027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Guys Bedroom Ideas For Teenage Bedrooms Cool Small Rooms Boys Room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989" y="851647"/>
            <a:ext cx="3031200" cy="227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Teenage Bedroom Ideas Boy : Strangetowne - Teenage Cute Bedroom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0754"/>
            <a:ext cx="2256723" cy="150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he Atri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171"/>
            <a:ext cx="2160240" cy="152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5575" y="167461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1.</a:t>
            </a:r>
            <a:endParaRPr lang="uk-UA" sz="2000" b="1" dirty="0"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3448" y="-62890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2.</a:t>
            </a:r>
            <a:endParaRPr lang="uk-UA" sz="2000" b="1" dirty="0"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32221" y="1124131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3.</a:t>
            </a:r>
            <a:endParaRPr lang="uk-UA" sz="2000" b="1" dirty="0"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90129" y="192135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4.</a:t>
            </a:r>
            <a:endParaRPr lang="uk-UA" sz="2000" b="1" dirty="0"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4370" y="2353445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5.</a:t>
            </a:r>
            <a:endParaRPr lang="uk-UA" sz="2000" b="1" dirty="0"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9672" y="3433564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6.</a:t>
            </a:r>
            <a:endParaRPr lang="uk-UA" sz="2000" b="1" dirty="0"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00189" y="3233509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7.</a:t>
            </a:r>
            <a:endParaRPr lang="uk-UA" sz="2000" b="1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7984" y="193204"/>
            <a:ext cx="192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</a:t>
            </a:r>
            <a:r>
              <a:rPr lang="en-US" sz="28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</a:t>
            </a:r>
            <a:r>
              <a:rPr lang="en-U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</a:t>
            </a:r>
            <a:r>
              <a:rPr lang="en-US" sz="2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</a:t>
            </a:r>
            <a:endParaRPr lang="uk-UA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3407430"/>
            <a:ext cx="14780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Comic Sans MS" panose="030F0702030302020204" pitchFamily="66" charset="0"/>
              </a:rPr>
              <a:t>I like bedroom number ___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omic Sans MS" panose="030F0702030302020204" pitchFamily="66" charset="0"/>
              </a:rPr>
              <a:t>because…..</a:t>
            </a:r>
            <a:endParaRPr lang="uk-UA" dirty="0">
              <a:latin typeface="Comic Sans MS" panose="030F0702030302020204" pitchFamily="66" charset="0"/>
            </a:endParaRPr>
          </a:p>
        </p:txBody>
      </p:sp>
      <p:pic>
        <p:nvPicPr>
          <p:cNvPr id="6" name="Picture 6" descr="22 Of The Most Magical Bedroom Interiors For Kids | DeMilked">
            <a:extLst>
              <a:ext uri="{FF2B5EF4-FFF2-40B4-BE49-F238E27FC236}">
                <a16:creationId xmlns:a16="http://schemas.microsoft.com/office/drawing/2014/main" id="{952EF8DE-9FF3-95DF-87A0-423C4A831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908" y="3567357"/>
            <a:ext cx="2314810" cy="154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40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1196"/>
            <a:ext cx="4189090" cy="461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26084" y="4791670"/>
            <a:ext cx="22140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door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25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0032" y="205398"/>
            <a:ext cx="41280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Repeat after me</a:t>
            </a:r>
            <a:endParaRPr lang="uk-UA" sz="4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49188"/>
            <a:ext cx="3199915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 bedroom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bed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poster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an air conditioner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carpet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desk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chair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clock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lamp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window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door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mirror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a bookshelf</a:t>
            </a:r>
            <a:endParaRPr lang="uk-UA" sz="2800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792088" cy="56658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FE1F58-C92A-5B92-B621-FDD7719CA3A4}"/>
              </a:ext>
            </a:extLst>
          </p:cNvPr>
          <p:cNvSpPr/>
          <p:nvPr/>
        </p:nvSpPr>
        <p:spPr>
          <a:xfrm>
            <a:off x="752573" y="0"/>
            <a:ext cx="219027" cy="56658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725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Teenage boys' bedroom ideas – Teenage bedroom ideas bo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885" y="481236"/>
            <a:ext cx="496855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1066" y="54805"/>
            <a:ext cx="2420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Comic Sans MS" panose="030F0702030302020204" pitchFamily="66" charset="0"/>
              </a:rPr>
              <a:t>a bedroom</a:t>
            </a:r>
            <a:endParaRPr lang="uk-UA" sz="36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02638" y="3607197"/>
            <a:ext cx="837089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Comic Sans MS" panose="030F0702030302020204" pitchFamily="66" charset="0"/>
              </a:rPr>
              <a:t>a bed</a:t>
            </a:r>
            <a:endParaRPr lang="uk-UA" sz="20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1481002"/>
            <a:ext cx="1091966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Comic Sans MS" panose="030F0702030302020204" pitchFamily="66" charset="0"/>
              </a:rPr>
              <a:t>posters</a:t>
            </a:r>
            <a:endParaRPr lang="uk-UA" sz="20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3885" y="3440180"/>
            <a:ext cx="87235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a desk</a:t>
            </a:r>
            <a:endParaRPr lang="uk-UA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67698" y="3822641"/>
            <a:ext cx="91723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a chair</a:t>
            </a:r>
            <a:endParaRPr lang="uk-UA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5366" y="4945732"/>
            <a:ext cx="107914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a carpet</a:t>
            </a:r>
            <a:endParaRPr lang="uk-UA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27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F844FDD0-BA87-2E6F-E7CD-AA85193AC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02947" y="841276"/>
            <a:ext cx="5538105" cy="438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28187" y="54804"/>
            <a:ext cx="2420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Comic Sans MS" panose="030F0702030302020204" pitchFamily="66" charset="0"/>
              </a:rPr>
              <a:t>a bedroom</a:t>
            </a:r>
            <a:endParaRPr lang="uk-UA" sz="36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3963" y="3439680"/>
            <a:ext cx="837089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Comic Sans MS" panose="030F0702030302020204" pitchFamily="66" charset="0"/>
              </a:rPr>
              <a:t>a bed</a:t>
            </a:r>
            <a:endParaRPr lang="uk-UA" sz="20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9044" y="4441676"/>
            <a:ext cx="107914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a carpet</a:t>
            </a:r>
            <a:endParaRPr lang="uk-UA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1999" y="1129308"/>
            <a:ext cx="974947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mic Sans MS" panose="030F0702030302020204" pitchFamily="66" charset="0"/>
              </a:rPr>
              <a:t>a poster</a:t>
            </a:r>
            <a:endParaRPr lang="uk-UA" sz="1600" dirty="0"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5F028B-7FBD-6926-7A01-6FBE7305366E}"/>
              </a:ext>
            </a:extLst>
          </p:cNvPr>
          <p:cNvSpPr txBox="1"/>
          <p:nvPr/>
        </p:nvSpPr>
        <p:spPr>
          <a:xfrm>
            <a:off x="5949043" y="1648924"/>
            <a:ext cx="1415772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mic Sans MS" panose="030F0702030302020204" pitchFamily="66" charset="0"/>
              </a:rPr>
              <a:t>a lamp/lamps</a:t>
            </a:r>
            <a:endParaRPr lang="uk-UA" sz="1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65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ustom kids wardrobe design ideas for your child's bedroom | Housing News">
            <a:extLst>
              <a:ext uri="{FF2B5EF4-FFF2-40B4-BE49-F238E27FC236}">
                <a16:creationId xmlns:a16="http://schemas.microsoft.com/office/drawing/2014/main" id="{1EEA7935-0D6C-912D-B426-BDD7668903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30810"/>
            <a:ext cx="6917403" cy="403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35896" y="5039346"/>
            <a:ext cx="2420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Comic Sans MS" panose="030F0702030302020204" pitchFamily="66" charset="0"/>
              </a:rPr>
              <a:t>a bedroom</a:t>
            </a:r>
            <a:endParaRPr lang="uk-UA" sz="36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3289548"/>
            <a:ext cx="87235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a desk</a:t>
            </a:r>
            <a:endParaRPr lang="uk-UA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104" y="1417340"/>
            <a:ext cx="1258678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mic Sans MS" panose="030F0702030302020204" pitchFamily="66" charset="0"/>
              </a:rPr>
              <a:t>a wardrobe</a:t>
            </a:r>
            <a:endParaRPr lang="uk-UA" sz="1600" dirty="0">
              <a:latin typeface="Comic Sans MS" panose="030F0702030302020204" pitchFamily="66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1EE165-01E8-2732-7695-47FB6EA595F6}"/>
              </a:ext>
            </a:extLst>
          </p:cNvPr>
          <p:cNvSpPr txBox="1"/>
          <p:nvPr/>
        </p:nvSpPr>
        <p:spPr>
          <a:xfrm>
            <a:off x="3773970" y="3658880"/>
            <a:ext cx="77136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a bed</a:t>
            </a:r>
            <a:endParaRPr lang="uk-UA" dirty="0">
              <a:latin typeface="Comic Sans MS" panose="030F0702030302020204" pitchFamily="66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F66731-8E7B-31BA-FAB1-8E795EB56F10}"/>
              </a:ext>
            </a:extLst>
          </p:cNvPr>
          <p:cNvSpPr txBox="1"/>
          <p:nvPr/>
        </p:nvSpPr>
        <p:spPr>
          <a:xfrm>
            <a:off x="2322368" y="3638916"/>
            <a:ext cx="91723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a chair</a:t>
            </a:r>
            <a:endParaRPr lang="uk-UA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70C8E3-F708-EB30-26D8-0DC3818F751C}"/>
              </a:ext>
            </a:extLst>
          </p:cNvPr>
          <p:cNvSpPr txBox="1"/>
          <p:nvPr/>
        </p:nvSpPr>
        <p:spPr>
          <a:xfrm>
            <a:off x="1691680" y="2209106"/>
            <a:ext cx="147508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bookshelves</a:t>
            </a:r>
            <a:endParaRPr lang="uk-UA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68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Pin on Ro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25" y="265212"/>
            <a:ext cx="6520677" cy="4893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48264" y="251777"/>
            <a:ext cx="192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 bedroom</a:t>
            </a:r>
            <a:endParaRPr lang="uk-UA" sz="28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4565962"/>
            <a:ext cx="107914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a carpet</a:t>
            </a:r>
            <a:endParaRPr lang="uk-UA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12809" y="389483"/>
            <a:ext cx="755335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mic Sans MS" panose="030F0702030302020204" pitchFamily="66" charset="0"/>
              </a:rPr>
              <a:t>a clock</a:t>
            </a:r>
            <a:endParaRPr lang="uk-UA" sz="14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64737" y="2477715"/>
            <a:ext cx="705642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mic Sans MS" panose="030F0702030302020204" pitchFamily="66" charset="0"/>
              </a:rPr>
              <a:t>a lamp</a:t>
            </a:r>
            <a:endParaRPr lang="uk-UA" sz="14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66558" y="4493939"/>
            <a:ext cx="710451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mic Sans MS" panose="030F0702030302020204" pitchFamily="66" charset="0"/>
              </a:rPr>
              <a:t>a door</a:t>
            </a:r>
            <a:endParaRPr lang="uk-UA" sz="1400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1057300"/>
            <a:ext cx="920445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mic Sans MS" panose="030F0702030302020204" pitchFamily="66" charset="0"/>
              </a:rPr>
              <a:t>a window</a:t>
            </a:r>
            <a:endParaRPr lang="uk-UA" sz="14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1052348"/>
            <a:ext cx="1188146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mic Sans MS" panose="030F0702030302020204" pitchFamily="66" charset="0"/>
              </a:rPr>
              <a:t>bookshelves</a:t>
            </a:r>
            <a:endParaRPr lang="uk-UA" sz="1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41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Where To Place Your Air Conditioner (Best Practices &amp; Examples)">
            <a:extLst>
              <a:ext uri="{FF2B5EF4-FFF2-40B4-BE49-F238E27FC236}">
                <a16:creationId xmlns:a16="http://schemas.microsoft.com/office/drawing/2014/main" id="{3FED89BD-492C-D6E9-9FEF-0470D67AE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18" y="932100"/>
            <a:ext cx="7812360" cy="455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48264" y="251777"/>
            <a:ext cx="192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 bedroom</a:t>
            </a:r>
            <a:endParaRPr lang="uk-UA" sz="28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88054" y="5119978"/>
            <a:ext cx="107914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a carpet</a:t>
            </a:r>
            <a:endParaRPr lang="uk-UA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21983" y="1705372"/>
            <a:ext cx="705642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mic Sans MS" panose="030F0702030302020204" pitchFamily="66" charset="0"/>
              </a:rPr>
              <a:t>a lamp</a:t>
            </a:r>
            <a:endParaRPr lang="uk-UA" sz="14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113" y="898459"/>
            <a:ext cx="1649811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omic Sans MS" panose="030F0702030302020204" pitchFamily="66" charset="0"/>
              </a:rPr>
              <a:t>an air conditioner</a:t>
            </a:r>
            <a:endParaRPr lang="uk-UA" sz="1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48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9228"/>
            <a:ext cx="5292080" cy="3969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43808" y="4657700"/>
            <a:ext cx="35429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bedroom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45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1196"/>
            <a:ext cx="4165054" cy="416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2935" y="4657700"/>
            <a:ext cx="19431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a bed</a:t>
            </a:r>
            <a:endParaRPr lang="uk-UA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41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151</Words>
  <Application>Microsoft Office PowerPoint</Application>
  <PresentationFormat>Экран (16:10)</PresentationFormat>
  <Paragraphs>70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Julie</dc:creator>
  <cp:lastModifiedBy>Виктория Голышева</cp:lastModifiedBy>
  <cp:revision>18</cp:revision>
  <dcterms:created xsi:type="dcterms:W3CDTF">2020-05-28T08:40:56Z</dcterms:created>
  <dcterms:modified xsi:type="dcterms:W3CDTF">2023-10-01T15:53:08Z</dcterms:modified>
</cp:coreProperties>
</file>