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5" r:id="rId5"/>
    <p:sldId id="266" r:id="rId6"/>
    <p:sldId id="256" r:id="rId7"/>
    <p:sldId id="257" r:id="rId8"/>
    <p:sldId id="258" r:id="rId9"/>
    <p:sldId id="268" r:id="rId10"/>
    <p:sldId id="269" r:id="rId11"/>
    <p:sldId id="259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876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989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010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6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313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302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477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852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26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75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54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072CA-B044-4560-B86D-D652121808CD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2F7B8-AF94-48A6-BDB9-A428A39F8D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016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1613711838_44-p-osennii-fon-dlya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1905506"/>
            <a:ext cx="64087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Monotype Corsiva" panose="03010101010201010101" pitchFamily="66" charset="0"/>
                <a:ea typeface="Times New Roman"/>
              </a:rPr>
              <a:t>Проходит снова осень по земле,</a:t>
            </a:r>
            <a:br>
              <a:rPr lang="ru-RU" sz="3200" b="1" dirty="0">
                <a:latin typeface="Monotype Corsiva" panose="03010101010201010101" pitchFamily="66" charset="0"/>
                <a:ea typeface="Times New Roman"/>
              </a:rPr>
            </a:br>
            <a:r>
              <a:rPr lang="ru-RU" sz="3200" b="1" dirty="0">
                <a:latin typeface="Monotype Corsiva" panose="03010101010201010101" pitchFamily="66" charset="0"/>
                <a:ea typeface="Times New Roman"/>
              </a:rPr>
              <a:t>Кружатся листья, как воспоминанья.</a:t>
            </a:r>
            <a:br>
              <a:rPr lang="ru-RU" sz="3200" b="1" dirty="0">
                <a:latin typeface="Monotype Corsiva" panose="03010101010201010101" pitchFamily="66" charset="0"/>
                <a:ea typeface="Times New Roman"/>
              </a:rPr>
            </a:br>
            <a:r>
              <a:rPr lang="ru-RU" sz="3200" b="1" dirty="0">
                <a:latin typeface="Monotype Corsiva" panose="03010101010201010101" pitchFamily="66" charset="0"/>
                <a:ea typeface="Times New Roman"/>
              </a:rPr>
              <a:t>Как искры в остывающей золе,</a:t>
            </a:r>
            <a:br>
              <a:rPr lang="ru-RU" sz="3200" b="1" dirty="0">
                <a:latin typeface="Monotype Corsiva" panose="03010101010201010101" pitchFamily="66" charset="0"/>
                <a:ea typeface="Times New Roman"/>
              </a:rPr>
            </a:br>
            <a:r>
              <a:rPr lang="ru-RU" sz="3200" b="1" dirty="0">
                <a:latin typeface="Monotype Corsiva" panose="03010101010201010101" pitchFamily="66" charset="0"/>
                <a:ea typeface="Times New Roman"/>
              </a:rPr>
              <a:t>Мерцают звезды…Вечно их мерцанье.</a:t>
            </a:r>
            <a:br>
              <a:rPr lang="ru-RU" sz="3200" b="1" dirty="0">
                <a:latin typeface="Monotype Corsiva" panose="03010101010201010101" pitchFamily="66" charset="0"/>
                <a:ea typeface="Times New Roman"/>
              </a:rPr>
            </a:br>
            <a:r>
              <a:rPr lang="ru-RU" sz="3200" b="1" dirty="0">
                <a:latin typeface="Monotype Corsiva" panose="03010101010201010101" pitchFamily="66" charset="0"/>
                <a:ea typeface="Times New Roman"/>
              </a:rPr>
              <a:t>А. Дементьев</a:t>
            </a:r>
            <a:br>
              <a:rPr lang="ru-RU" sz="3200" b="1" dirty="0">
                <a:latin typeface="Monotype Corsiva" panose="03010101010201010101" pitchFamily="66" charset="0"/>
                <a:ea typeface="Times New Roman"/>
              </a:rPr>
            </a:br>
            <a:endParaRPr lang="ru-RU" sz="32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701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401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оманс о старост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446" y="132788"/>
            <a:ext cx="8912050" cy="610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4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38" t="6617" r="5338" b="6506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9079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1613711838_44-p-osennii-fon-dlya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787693"/>
            <a:ext cx="87129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«Твори добро, ибо ты </a:t>
            </a:r>
            <a:r>
              <a:rPr lang="ru-RU" sz="5400" b="1" dirty="0" smtClean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человек</a:t>
            </a:r>
            <a:r>
              <a:rPr lang="ru-RU" sz="54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»</a:t>
            </a:r>
            <a:endParaRPr lang="ru-RU" sz="5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151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34"/>
            <a:ext cx="9144000" cy="6860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8560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1613711838_44-p-osennii-fon-dlya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472608" cy="3981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96952"/>
            <a:ext cx="5580112" cy="372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044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911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Трогательное стихотворение 'Я маму свою обидел' читают известные российские актеры (360p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42482"/>
            <a:ext cx="8948800" cy="6626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4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Трогательное стихотворение о добре! _ БОЛЬ СТАРУШКИ! _ Стихи для души (360p)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82986"/>
            <a:ext cx="8928992" cy="622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ахтанг Константинович Кикабидзе - Мои года -мое богатство (198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484" y="116633"/>
            <a:ext cx="8881012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89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0440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14</Words>
  <Application>Microsoft Office PowerPoint</Application>
  <PresentationFormat>Экран (4:3)</PresentationFormat>
  <Paragraphs>2</Paragraphs>
  <Slides>12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6</cp:revision>
  <dcterms:created xsi:type="dcterms:W3CDTF">2023-08-22T09:31:10Z</dcterms:created>
  <dcterms:modified xsi:type="dcterms:W3CDTF">2023-08-22T12:14:50Z</dcterms:modified>
</cp:coreProperties>
</file>