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78" r:id="rId2"/>
    <p:sldId id="279" r:id="rId3"/>
    <p:sldId id="281" r:id="rId4"/>
    <p:sldId id="282" r:id="rId5"/>
    <p:sldId id="286" r:id="rId6"/>
    <p:sldId id="277" r:id="rId7"/>
    <p:sldId id="283" r:id="rId8"/>
    <p:sldId id="284" r:id="rId9"/>
    <p:sldId id="285" r:id="rId10"/>
    <p:sldId id="287" r:id="rId11"/>
  </p:sldIdLst>
  <p:sldSz cx="12192000" cy="6858000"/>
  <p:notesSz cx="6858000" cy="9144000"/>
  <p:embeddedFontLst>
    <p:embeddedFont>
      <p:font typeface="맑은 고딕" panose="020B0503020000020004" pitchFamily="34" charset="-127"/>
      <p:regular r:id="rId14"/>
      <p:bold r:id="rId15"/>
    </p:embeddedFont>
    <p:embeddedFont>
      <p:font typeface="Tahoma" panose="020B0604030504040204" pitchFamily="34" charset="0"/>
      <p:regular r:id="rId16"/>
      <p:bold r:id="rId17"/>
    </p:embeddedFont>
    <p:embeddedFont>
      <p:font typeface="Bungee Shade" panose="020B0604020202020204" charset="0"/>
      <p:regular r:id="rId18"/>
    </p:embeddedFont>
    <p:embeddedFont>
      <p:font typeface="Calibri" panose="020F0502020204030204" pitchFamily="34" charset="0"/>
      <p:regular r:id="rId19"/>
      <p:bold r:id="rId20"/>
      <p:italic r:id="rId21"/>
      <p:boldItalic r:id="rId22"/>
    </p:embeddedFont>
    <p:embeddedFont>
      <p:font typeface="Century Gothic" panose="020B0502020202020204" pitchFamily="34" charset="0"/>
      <p:regular r:id="rId23"/>
      <p:bold r:id="rId24"/>
      <p:italic r:id="rId25"/>
      <p:boldItalic r:id="rId26"/>
    </p:embeddedFont>
    <p:embeddedFont>
      <p:font typeface="Poppins Light" panose="020B0604020202020204" charset="0"/>
      <p:regular r:id="rId27"/>
      <p:italic r:id="rId28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6A6C"/>
    <a:srgbClr val="72C087"/>
    <a:srgbClr val="0294A9"/>
    <a:srgbClr val="E21954"/>
    <a:srgbClr val="F3AB20"/>
    <a:srgbClr val="F7ECEE"/>
    <a:srgbClr val="7DC8D5"/>
    <a:srgbClr val="451513"/>
    <a:srgbClr val="86B3F1"/>
    <a:srgbClr val="4294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544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13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2988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font" Target="fonts/font5.fntdata"/><Relationship Id="rId26" Type="http://schemas.openxmlformats.org/officeDocument/2006/relationships/font" Target="fonts/font13.fntdata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font" Target="fonts/font15.fntdata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font" Target="fonts/font14.fntdata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id="{247FDBB1-5EC9-40FD-9A36-D4E35C581FB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AF663819-6E29-4FB7-BF1C-93C4B4D7692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45FC5A-1932-4642-9CF8-618CD292DDF6}" type="datetimeFigureOut">
              <a:rPr lang="ko-KR" altLang="en-US" smtClean="0"/>
              <a:t>2023-10-01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B6AF1716-40E8-4512-B252-D7362A0E949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0EE3C99E-C3C0-40AD-AD91-8E96E8F5863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986696-F86F-4066-9FDD-77F2B013FA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85924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A49F08-9100-4AF5-BC0A-FC6A093BE3CC}" type="datetimeFigureOut">
              <a:rPr lang="ko-KR" altLang="en-US" smtClean="0"/>
              <a:t>2023-10-01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8FC7D2-309F-4B1D-AF63-DB3D4B54485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179335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8.png"/><Relationship Id="rId18" Type="http://schemas.openxmlformats.org/officeDocument/2006/relationships/image" Target="../media/image13.png"/><Relationship Id="rId3" Type="http://schemas.openxmlformats.org/officeDocument/2006/relationships/image" Target="../media/image1.png"/><Relationship Id="rId21" Type="http://schemas.openxmlformats.org/officeDocument/2006/relationships/image" Target="../media/image16.png"/><Relationship Id="rId7" Type="http://schemas.openxmlformats.org/officeDocument/2006/relationships/image" Target="../media/image2.png"/><Relationship Id="rId12" Type="http://schemas.openxmlformats.org/officeDocument/2006/relationships/image" Target="../media/image7.png"/><Relationship Id="rId17" Type="http://schemas.openxmlformats.org/officeDocument/2006/relationships/image" Target="../media/image12.png"/><Relationship Id="rId2" Type="http://schemas.openxmlformats.org/officeDocument/2006/relationships/hyperlink" Target="http://pptmon.com/" TargetMode="External"/><Relationship Id="rId16" Type="http://schemas.openxmlformats.org/officeDocument/2006/relationships/image" Target="../media/image11.png"/><Relationship Id="rId20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pptmon.com/" TargetMode="External"/><Relationship Id="rId11" Type="http://schemas.openxmlformats.org/officeDocument/2006/relationships/image" Target="../media/image6.png"/><Relationship Id="rId5" Type="http://schemas.openxmlformats.org/officeDocument/2006/relationships/hyperlink" Target="https://pptmon.com/" TargetMode="External"/><Relationship Id="rId15" Type="http://schemas.openxmlformats.org/officeDocument/2006/relationships/image" Target="../media/image10.png"/><Relationship Id="rId10" Type="http://schemas.openxmlformats.org/officeDocument/2006/relationships/image" Target="../media/image5.png"/><Relationship Id="rId19" Type="http://schemas.openxmlformats.org/officeDocument/2006/relationships/image" Target="../media/image14.png"/><Relationship Id="rId4" Type="http://schemas.openxmlformats.org/officeDocument/2006/relationships/image" Target="../media/image2.svg"/><Relationship Id="rId9" Type="http://schemas.openxmlformats.org/officeDocument/2006/relationships/image" Target="../media/image4.png"/><Relationship Id="rId14" Type="http://schemas.openxmlformats.org/officeDocument/2006/relationships/image" Target="../media/image9.png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8.png"/><Relationship Id="rId18" Type="http://schemas.openxmlformats.org/officeDocument/2006/relationships/image" Target="../media/image13.png"/><Relationship Id="rId3" Type="http://schemas.openxmlformats.org/officeDocument/2006/relationships/image" Target="../media/image1.png"/><Relationship Id="rId21" Type="http://schemas.openxmlformats.org/officeDocument/2006/relationships/image" Target="../media/image16.png"/><Relationship Id="rId7" Type="http://schemas.openxmlformats.org/officeDocument/2006/relationships/image" Target="../media/image2.png"/><Relationship Id="rId12" Type="http://schemas.openxmlformats.org/officeDocument/2006/relationships/image" Target="../media/image7.png"/><Relationship Id="rId17" Type="http://schemas.openxmlformats.org/officeDocument/2006/relationships/image" Target="../media/image12.png"/><Relationship Id="rId2" Type="http://schemas.openxmlformats.org/officeDocument/2006/relationships/hyperlink" Target="http://pptmon.com/" TargetMode="External"/><Relationship Id="rId16" Type="http://schemas.openxmlformats.org/officeDocument/2006/relationships/image" Target="../media/image11.png"/><Relationship Id="rId20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pptmon.com/" TargetMode="External"/><Relationship Id="rId11" Type="http://schemas.openxmlformats.org/officeDocument/2006/relationships/image" Target="../media/image6.png"/><Relationship Id="rId5" Type="http://schemas.openxmlformats.org/officeDocument/2006/relationships/hyperlink" Target="https://pptmon.com/" TargetMode="External"/><Relationship Id="rId15" Type="http://schemas.openxmlformats.org/officeDocument/2006/relationships/image" Target="../media/image10.png"/><Relationship Id="rId10" Type="http://schemas.openxmlformats.org/officeDocument/2006/relationships/image" Target="../media/image5.png"/><Relationship Id="rId19" Type="http://schemas.openxmlformats.org/officeDocument/2006/relationships/image" Target="../media/image14.png"/><Relationship Id="rId4" Type="http://schemas.openxmlformats.org/officeDocument/2006/relationships/image" Target="../media/image2.svg"/><Relationship Id="rId9" Type="http://schemas.openxmlformats.org/officeDocument/2006/relationships/image" Target="../media/image4.png"/><Relationship Id="rId14" Type="http://schemas.openxmlformats.org/officeDocument/2006/relationships/image" Target="../media/image9.png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8.png"/><Relationship Id="rId18" Type="http://schemas.openxmlformats.org/officeDocument/2006/relationships/image" Target="../media/image13.png"/><Relationship Id="rId3" Type="http://schemas.openxmlformats.org/officeDocument/2006/relationships/image" Target="../media/image1.png"/><Relationship Id="rId21" Type="http://schemas.openxmlformats.org/officeDocument/2006/relationships/image" Target="../media/image16.png"/><Relationship Id="rId7" Type="http://schemas.openxmlformats.org/officeDocument/2006/relationships/image" Target="../media/image2.png"/><Relationship Id="rId12" Type="http://schemas.openxmlformats.org/officeDocument/2006/relationships/image" Target="../media/image7.png"/><Relationship Id="rId17" Type="http://schemas.openxmlformats.org/officeDocument/2006/relationships/image" Target="../media/image12.png"/><Relationship Id="rId2" Type="http://schemas.openxmlformats.org/officeDocument/2006/relationships/hyperlink" Target="http://pptmon.com/" TargetMode="External"/><Relationship Id="rId16" Type="http://schemas.openxmlformats.org/officeDocument/2006/relationships/image" Target="../media/image11.png"/><Relationship Id="rId20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pptmon.com/" TargetMode="External"/><Relationship Id="rId11" Type="http://schemas.openxmlformats.org/officeDocument/2006/relationships/image" Target="../media/image6.png"/><Relationship Id="rId5" Type="http://schemas.openxmlformats.org/officeDocument/2006/relationships/hyperlink" Target="https://pptmon.com/" TargetMode="External"/><Relationship Id="rId15" Type="http://schemas.openxmlformats.org/officeDocument/2006/relationships/image" Target="../media/image10.png"/><Relationship Id="rId10" Type="http://schemas.openxmlformats.org/officeDocument/2006/relationships/image" Target="../media/image5.png"/><Relationship Id="rId19" Type="http://schemas.openxmlformats.org/officeDocument/2006/relationships/image" Target="../media/image14.png"/><Relationship Id="rId4" Type="http://schemas.openxmlformats.org/officeDocument/2006/relationships/image" Target="../media/image2.svg"/><Relationship Id="rId9" Type="http://schemas.openxmlformats.org/officeDocument/2006/relationships/image" Target="../media/image4.png"/><Relationship Id="rId14" Type="http://schemas.openxmlformats.org/officeDocument/2006/relationships/image" Target="../media/image9.png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8.png"/><Relationship Id="rId18" Type="http://schemas.openxmlformats.org/officeDocument/2006/relationships/image" Target="../media/image13.png"/><Relationship Id="rId3" Type="http://schemas.openxmlformats.org/officeDocument/2006/relationships/image" Target="../media/image1.png"/><Relationship Id="rId21" Type="http://schemas.openxmlformats.org/officeDocument/2006/relationships/image" Target="../media/image16.png"/><Relationship Id="rId7" Type="http://schemas.openxmlformats.org/officeDocument/2006/relationships/image" Target="../media/image2.png"/><Relationship Id="rId12" Type="http://schemas.openxmlformats.org/officeDocument/2006/relationships/image" Target="../media/image7.png"/><Relationship Id="rId17" Type="http://schemas.openxmlformats.org/officeDocument/2006/relationships/image" Target="../media/image12.png"/><Relationship Id="rId2" Type="http://schemas.openxmlformats.org/officeDocument/2006/relationships/hyperlink" Target="http://pptmon.com/" TargetMode="External"/><Relationship Id="rId16" Type="http://schemas.openxmlformats.org/officeDocument/2006/relationships/image" Target="../media/image11.png"/><Relationship Id="rId20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pptmon.com/" TargetMode="External"/><Relationship Id="rId11" Type="http://schemas.openxmlformats.org/officeDocument/2006/relationships/image" Target="../media/image6.png"/><Relationship Id="rId5" Type="http://schemas.openxmlformats.org/officeDocument/2006/relationships/hyperlink" Target="https://pptmon.com/" TargetMode="External"/><Relationship Id="rId15" Type="http://schemas.openxmlformats.org/officeDocument/2006/relationships/image" Target="../media/image10.png"/><Relationship Id="rId10" Type="http://schemas.openxmlformats.org/officeDocument/2006/relationships/image" Target="../media/image5.png"/><Relationship Id="rId19" Type="http://schemas.openxmlformats.org/officeDocument/2006/relationships/image" Target="../media/image14.png"/><Relationship Id="rId4" Type="http://schemas.openxmlformats.org/officeDocument/2006/relationships/image" Target="../media/image2.svg"/><Relationship Id="rId9" Type="http://schemas.openxmlformats.org/officeDocument/2006/relationships/image" Target="../media/image4.png"/><Relationship Id="rId14" Type="http://schemas.openxmlformats.org/officeDocument/2006/relationships/image" Target="../media/image9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8.png"/><Relationship Id="rId18" Type="http://schemas.openxmlformats.org/officeDocument/2006/relationships/image" Target="../media/image13.png"/><Relationship Id="rId3" Type="http://schemas.openxmlformats.org/officeDocument/2006/relationships/image" Target="../media/image1.png"/><Relationship Id="rId21" Type="http://schemas.openxmlformats.org/officeDocument/2006/relationships/image" Target="../media/image16.png"/><Relationship Id="rId7" Type="http://schemas.openxmlformats.org/officeDocument/2006/relationships/image" Target="../media/image2.png"/><Relationship Id="rId12" Type="http://schemas.openxmlformats.org/officeDocument/2006/relationships/image" Target="../media/image7.png"/><Relationship Id="rId17" Type="http://schemas.openxmlformats.org/officeDocument/2006/relationships/image" Target="../media/image12.png"/><Relationship Id="rId2" Type="http://schemas.openxmlformats.org/officeDocument/2006/relationships/hyperlink" Target="http://pptmon.com/" TargetMode="External"/><Relationship Id="rId16" Type="http://schemas.openxmlformats.org/officeDocument/2006/relationships/image" Target="../media/image11.png"/><Relationship Id="rId20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pptmon.com/" TargetMode="External"/><Relationship Id="rId11" Type="http://schemas.openxmlformats.org/officeDocument/2006/relationships/image" Target="../media/image6.png"/><Relationship Id="rId5" Type="http://schemas.openxmlformats.org/officeDocument/2006/relationships/hyperlink" Target="https://pptmon.com/" TargetMode="External"/><Relationship Id="rId15" Type="http://schemas.openxmlformats.org/officeDocument/2006/relationships/image" Target="../media/image10.png"/><Relationship Id="rId10" Type="http://schemas.openxmlformats.org/officeDocument/2006/relationships/image" Target="../media/image5.png"/><Relationship Id="rId19" Type="http://schemas.openxmlformats.org/officeDocument/2006/relationships/image" Target="../media/image14.png"/><Relationship Id="rId4" Type="http://schemas.openxmlformats.org/officeDocument/2006/relationships/image" Target="../media/image2.svg"/><Relationship Id="rId9" Type="http://schemas.openxmlformats.org/officeDocument/2006/relationships/image" Target="../media/image4.png"/><Relationship Id="rId14" Type="http://schemas.openxmlformats.org/officeDocument/2006/relationships/image" Target="../media/image9.png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8.png"/><Relationship Id="rId18" Type="http://schemas.openxmlformats.org/officeDocument/2006/relationships/image" Target="../media/image13.png"/><Relationship Id="rId3" Type="http://schemas.openxmlformats.org/officeDocument/2006/relationships/image" Target="../media/image1.png"/><Relationship Id="rId21" Type="http://schemas.openxmlformats.org/officeDocument/2006/relationships/image" Target="../media/image16.png"/><Relationship Id="rId7" Type="http://schemas.openxmlformats.org/officeDocument/2006/relationships/image" Target="../media/image2.png"/><Relationship Id="rId12" Type="http://schemas.openxmlformats.org/officeDocument/2006/relationships/image" Target="../media/image7.png"/><Relationship Id="rId17" Type="http://schemas.openxmlformats.org/officeDocument/2006/relationships/image" Target="../media/image12.png"/><Relationship Id="rId2" Type="http://schemas.openxmlformats.org/officeDocument/2006/relationships/hyperlink" Target="http://pptmon.com/" TargetMode="External"/><Relationship Id="rId16" Type="http://schemas.openxmlformats.org/officeDocument/2006/relationships/image" Target="../media/image11.png"/><Relationship Id="rId20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pptmon.com/" TargetMode="External"/><Relationship Id="rId11" Type="http://schemas.openxmlformats.org/officeDocument/2006/relationships/image" Target="../media/image6.png"/><Relationship Id="rId5" Type="http://schemas.openxmlformats.org/officeDocument/2006/relationships/hyperlink" Target="https://pptmon.com/" TargetMode="External"/><Relationship Id="rId15" Type="http://schemas.openxmlformats.org/officeDocument/2006/relationships/image" Target="../media/image10.png"/><Relationship Id="rId10" Type="http://schemas.openxmlformats.org/officeDocument/2006/relationships/image" Target="../media/image5.png"/><Relationship Id="rId19" Type="http://schemas.openxmlformats.org/officeDocument/2006/relationships/image" Target="../media/image14.png"/><Relationship Id="rId4" Type="http://schemas.openxmlformats.org/officeDocument/2006/relationships/image" Target="../media/image2.svg"/><Relationship Id="rId9" Type="http://schemas.openxmlformats.org/officeDocument/2006/relationships/image" Target="../media/image4.png"/><Relationship Id="rId14" Type="http://schemas.openxmlformats.org/officeDocument/2006/relationships/image" Target="../media/image9.png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8.png"/><Relationship Id="rId18" Type="http://schemas.openxmlformats.org/officeDocument/2006/relationships/image" Target="../media/image13.png"/><Relationship Id="rId3" Type="http://schemas.openxmlformats.org/officeDocument/2006/relationships/image" Target="../media/image1.png"/><Relationship Id="rId21" Type="http://schemas.openxmlformats.org/officeDocument/2006/relationships/image" Target="../media/image16.png"/><Relationship Id="rId7" Type="http://schemas.openxmlformats.org/officeDocument/2006/relationships/image" Target="../media/image2.png"/><Relationship Id="rId12" Type="http://schemas.openxmlformats.org/officeDocument/2006/relationships/image" Target="../media/image7.png"/><Relationship Id="rId17" Type="http://schemas.openxmlformats.org/officeDocument/2006/relationships/image" Target="../media/image12.png"/><Relationship Id="rId2" Type="http://schemas.openxmlformats.org/officeDocument/2006/relationships/hyperlink" Target="http://pptmon.com/" TargetMode="External"/><Relationship Id="rId16" Type="http://schemas.openxmlformats.org/officeDocument/2006/relationships/image" Target="../media/image11.png"/><Relationship Id="rId20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pptmon.com/" TargetMode="External"/><Relationship Id="rId11" Type="http://schemas.openxmlformats.org/officeDocument/2006/relationships/image" Target="../media/image6.png"/><Relationship Id="rId5" Type="http://schemas.openxmlformats.org/officeDocument/2006/relationships/hyperlink" Target="https://pptmon.com/" TargetMode="External"/><Relationship Id="rId15" Type="http://schemas.openxmlformats.org/officeDocument/2006/relationships/image" Target="../media/image10.png"/><Relationship Id="rId10" Type="http://schemas.openxmlformats.org/officeDocument/2006/relationships/image" Target="../media/image5.png"/><Relationship Id="rId19" Type="http://schemas.openxmlformats.org/officeDocument/2006/relationships/image" Target="../media/image14.png"/><Relationship Id="rId4" Type="http://schemas.openxmlformats.org/officeDocument/2006/relationships/image" Target="../media/image2.svg"/><Relationship Id="rId9" Type="http://schemas.openxmlformats.org/officeDocument/2006/relationships/image" Target="../media/image4.png"/><Relationship Id="rId14" Type="http://schemas.openxmlformats.org/officeDocument/2006/relationships/image" Target="../media/image9.png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.png"/><Relationship Id="rId7" Type="http://schemas.openxmlformats.org/officeDocument/2006/relationships/image" Target="../media/image2.png"/><Relationship Id="rId12" Type="http://schemas.openxmlformats.org/officeDocument/2006/relationships/image" Target="../media/image15.png"/><Relationship Id="rId2" Type="http://schemas.openxmlformats.org/officeDocument/2006/relationships/hyperlink" Target="http://pptmon.com/" TargetMode="External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pptmon.com/" TargetMode="External"/><Relationship Id="rId11" Type="http://schemas.openxmlformats.org/officeDocument/2006/relationships/image" Target="../media/image13.png"/><Relationship Id="rId5" Type="http://schemas.openxmlformats.org/officeDocument/2006/relationships/hyperlink" Target="https://pptmon.com/" TargetMode="External"/><Relationship Id="rId10" Type="http://schemas.openxmlformats.org/officeDocument/2006/relationships/image" Target="../media/image12.png"/><Relationship Id="rId4" Type="http://schemas.openxmlformats.org/officeDocument/2006/relationships/image" Target="../media/image2.svg"/><Relationship Id="rId9" Type="http://schemas.openxmlformats.org/officeDocument/2006/relationships/image" Target="../media/image9.png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8.png"/><Relationship Id="rId18" Type="http://schemas.openxmlformats.org/officeDocument/2006/relationships/image" Target="../media/image13.png"/><Relationship Id="rId3" Type="http://schemas.openxmlformats.org/officeDocument/2006/relationships/image" Target="../media/image1.png"/><Relationship Id="rId21" Type="http://schemas.openxmlformats.org/officeDocument/2006/relationships/image" Target="../media/image16.png"/><Relationship Id="rId7" Type="http://schemas.openxmlformats.org/officeDocument/2006/relationships/image" Target="../media/image2.png"/><Relationship Id="rId12" Type="http://schemas.openxmlformats.org/officeDocument/2006/relationships/image" Target="../media/image7.png"/><Relationship Id="rId17" Type="http://schemas.openxmlformats.org/officeDocument/2006/relationships/image" Target="../media/image12.png"/><Relationship Id="rId2" Type="http://schemas.openxmlformats.org/officeDocument/2006/relationships/hyperlink" Target="http://pptmon.com/" TargetMode="External"/><Relationship Id="rId16" Type="http://schemas.openxmlformats.org/officeDocument/2006/relationships/image" Target="../media/image11.png"/><Relationship Id="rId20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pptmon.com/" TargetMode="External"/><Relationship Id="rId11" Type="http://schemas.openxmlformats.org/officeDocument/2006/relationships/image" Target="../media/image6.png"/><Relationship Id="rId5" Type="http://schemas.openxmlformats.org/officeDocument/2006/relationships/hyperlink" Target="https://pptmon.com/" TargetMode="External"/><Relationship Id="rId15" Type="http://schemas.openxmlformats.org/officeDocument/2006/relationships/image" Target="../media/image10.png"/><Relationship Id="rId10" Type="http://schemas.openxmlformats.org/officeDocument/2006/relationships/image" Target="../media/image5.png"/><Relationship Id="rId19" Type="http://schemas.openxmlformats.org/officeDocument/2006/relationships/image" Target="../media/image14.png"/><Relationship Id="rId4" Type="http://schemas.openxmlformats.org/officeDocument/2006/relationships/image" Target="../media/image2.svg"/><Relationship Id="rId9" Type="http://schemas.openxmlformats.org/officeDocument/2006/relationships/image" Target="../media/image4.png"/><Relationship Id="rId14" Type="http://schemas.openxmlformats.org/officeDocument/2006/relationships/image" Target="../media/image9.png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8.png"/><Relationship Id="rId18" Type="http://schemas.openxmlformats.org/officeDocument/2006/relationships/image" Target="../media/image13.png"/><Relationship Id="rId3" Type="http://schemas.openxmlformats.org/officeDocument/2006/relationships/image" Target="../media/image1.png"/><Relationship Id="rId21" Type="http://schemas.openxmlformats.org/officeDocument/2006/relationships/image" Target="../media/image16.png"/><Relationship Id="rId7" Type="http://schemas.openxmlformats.org/officeDocument/2006/relationships/image" Target="../media/image2.png"/><Relationship Id="rId12" Type="http://schemas.openxmlformats.org/officeDocument/2006/relationships/image" Target="../media/image7.png"/><Relationship Id="rId17" Type="http://schemas.openxmlformats.org/officeDocument/2006/relationships/image" Target="../media/image12.png"/><Relationship Id="rId2" Type="http://schemas.openxmlformats.org/officeDocument/2006/relationships/hyperlink" Target="http://pptmon.com/" TargetMode="External"/><Relationship Id="rId16" Type="http://schemas.openxmlformats.org/officeDocument/2006/relationships/image" Target="../media/image11.png"/><Relationship Id="rId20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pptmon.com/" TargetMode="External"/><Relationship Id="rId11" Type="http://schemas.openxmlformats.org/officeDocument/2006/relationships/image" Target="../media/image6.png"/><Relationship Id="rId5" Type="http://schemas.openxmlformats.org/officeDocument/2006/relationships/hyperlink" Target="https://pptmon.com/" TargetMode="External"/><Relationship Id="rId15" Type="http://schemas.openxmlformats.org/officeDocument/2006/relationships/image" Target="../media/image10.png"/><Relationship Id="rId10" Type="http://schemas.openxmlformats.org/officeDocument/2006/relationships/image" Target="../media/image5.png"/><Relationship Id="rId19" Type="http://schemas.openxmlformats.org/officeDocument/2006/relationships/image" Target="../media/image14.png"/><Relationship Id="rId4" Type="http://schemas.openxmlformats.org/officeDocument/2006/relationships/image" Target="../media/image2.svg"/><Relationship Id="rId9" Type="http://schemas.openxmlformats.org/officeDocument/2006/relationships/image" Target="../media/image4.png"/><Relationship Id="rId14" Type="http://schemas.openxmlformats.org/officeDocument/2006/relationships/image" Target="../media/image9.png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8.png"/><Relationship Id="rId18" Type="http://schemas.openxmlformats.org/officeDocument/2006/relationships/image" Target="../media/image13.png"/><Relationship Id="rId3" Type="http://schemas.openxmlformats.org/officeDocument/2006/relationships/image" Target="../media/image1.png"/><Relationship Id="rId21" Type="http://schemas.openxmlformats.org/officeDocument/2006/relationships/image" Target="../media/image16.png"/><Relationship Id="rId7" Type="http://schemas.openxmlformats.org/officeDocument/2006/relationships/image" Target="../media/image2.png"/><Relationship Id="rId12" Type="http://schemas.openxmlformats.org/officeDocument/2006/relationships/image" Target="../media/image7.png"/><Relationship Id="rId17" Type="http://schemas.openxmlformats.org/officeDocument/2006/relationships/image" Target="../media/image12.png"/><Relationship Id="rId2" Type="http://schemas.openxmlformats.org/officeDocument/2006/relationships/hyperlink" Target="http://pptmon.com/" TargetMode="External"/><Relationship Id="rId16" Type="http://schemas.openxmlformats.org/officeDocument/2006/relationships/image" Target="../media/image11.png"/><Relationship Id="rId20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pptmon.com/" TargetMode="External"/><Relationship Id="rId11" Type="http://schemas.openxmlformats.org/officeDocument/2006/relationships/image" Target="../media/image6.png"/><Relationship Id="rId5" Type="http://schemas.openxmlformats.org/officeDocument/2006/relationships/hyperlink" Target="https://pptmon.com/" TargetMode="External"/><Relationship Id="rId15" Type="http://schemas.openxmlformats.org/officeDocument/2006/relationships/image" Target="../media/image10.png"/><Relationship Id="rId10" Type="http://schemas.openxmlformats.org/officeDocument/2006/relationships/image" Target="../media/image5.png"/><Relationship Id="rId19" Type="http://schemas.openxmlformats.org/officeDocument/2006/relationships/image" Target="../media/image14.png"/><Relationship Id="rId4" Type="http://schemas.openxmlformats.org/officeDocument/2006/relationships/image" Target="../media/image2.svg"/><Relationship Id="rId9" Type="http://schemas.openxmlformats.org/officeDocument/2006/relationships/image" Target="../media/image4.png"/><Relationship Id="rId14" Type="http://schemas.openxmlformats.org/officeDocument/2006/relationships/image" Target="../media/image9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8.png"/><Relationship Id="rId18" Type="http://schemas.openxmlformats.org/officeDocument/2006/relationships/image" Target="../media/image13.png"/><Relationship Id="rId3" Type="http://schemas.openxmlformats.org/officeDocument/2006/relationships/image" Target="../media/image1.png"/><Relationship Id="rId21" Type="http://schemas.openxmlformats.org/officeDocument/2006/relationships/image" Target="../media/image16.png"/><Relationship Id="rId7" Type="http://schemas.openxmlformats.org/officeDocument/2006/relationships/image" Target="../media/image2.png"/><Relationship Id="rId12" Type="http://schemas.openxmlformats.org/officeDocument/2006/relationships/image" Target="../media/image7.png"/><Relationship Id="rId17" Type="http://schemas.openxmlformats.org/officeDocument/2006/relationships/image" Target="../media/image12.png"/><Relationship Id="rId2" Type="http://schemas.openxmlformats.org/officeDocument/2006/relationships/hyperlink" Target="http://pptmon.com/" TargetMode="External"/><Relationship Id="rId16" Type="http://schemas.openxmlformats.org/officeDocument/2006/relationships/image" Target="../media/image11.png"/><Relationship Id="rId20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pptmon.com/" TargetMode="External"/><Relationship Id="rId11" Type="http://schemas.openxmlformats.org/officeDocument/2006/relationships/image" Target="../media/image6.png"/><Relationship Id="rId5" Type="http://schemas.openxmlformats.org/officeDocument/2006/relationships/hyperlink" Target="https://pptmon.com/" TargetMode="External"/><Relationship Id="rId15" Type="http://schemas.openxmlformats.org/officeDocument/2006/relationships/image" Target="../media/image10.png"/><Relationship Id="rId10" Type="http://schemas.openxmlformats.org/officeDocument/2006/relationships/image" Target="../media/image5.png"/><Relationship Id="rId19" Type="http://schemas.openxmlformats.org/officeDocument/2006/relationships/image" Target="../media/image14.png"/><Relationship Id="rId4" Type="http://schemas.openxmlformats.org/officeDocument/2006/relationships/image" Target="../media/image2.svg"/><Relationship Id="rId9" Type="http://schemas.openxmlformats.org/officeDocument/2006/relationships/image" Target="../media/image4.png"/><Relationship Id="rId14" Type="http://schemas.openxmlformats.org/officeDocument/2006/relationships/image" Target="../media/image9.png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8.png"/><Relationship Id="rId18" Type="http://schemas.openxmlformats.org/officeDocument/2006/relationships/image" Target="../media/image13.png"/><Relationship Id="rId3" Type="http://schemas.openxmlformats.org/officeDocument/2006/relationships/image" Target="../media/image1.png"/><Relationship Id="rId21" Type="http://schemas.openxmlformats.org/officeDocument/2006/relationships/image" Target="../media/image16.png"/><Relationship Id="rId7" Type="http://schemas.openxmlformats.org/officeDocument/2006/relationships/image" Target="../media/image2.png"/><Relationship Id="rId12" Type="http://schemas.openxmlformats.org/officeDocument/2006/relationships/image" Target="../media/image7.png"/><Relationship Id="rId17" Type="http://schemas.openxmlformats.org/officeDocument/2006/relationships/image" Target="../media/image12.png"/><Relationship Id="rId2" Type="http://schemas.openxmlformats.org/officeDocument/2006/relationships/hyperlink" Target="http://pptmon.com/" TargetMode="External"/><Relationship Id="rId16" Type="http://schemas.openxmlformats.org/officeDocument/2006/relationships/image" Target="../media/image11.png"/><Relationship Id="rId20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pptmon.com/" TargetMode="External"/><Relationship Id="rId11" Type="http://schemas.openxmlformats.org/officeDocument/2006/relationships/image" Target="../media/image6.png"/><Relationship Id="rId5" Type="http://schemas.openxmlformats.org/officeDocument/2006/relationships/hyperlink" Target="https://pptmon.com/" TargetMode="External"/><Relationship Id="rId15" Type="http://schemas.openxmlformats.org/officeDocument/2006/relationships/image" Target="../media/image10.png"/><Relationship Id="rId10" Type="http://schemas.openxmlformats.org/officeDocument/2006/relationships/image" Target="../media/image5.png"/><Relationship Id="rId19" Type="http://schemas.openxmlformats.org/officeDocument/2006/relationships/image" Target="../media/image14.png"/><Relationship Id="rId4" Type="http://schemas.openxmlformats.org/officeDocument/2006/relationships/image" Target="../media/image2.svg"/><Relationship Id="rId9" Type="http://schemas.openxmlformats.org/officeDocument/2006/relationships/image" Target="../media/image4.png"/><Relationship Id="rId14" Type="http://schemas.openxmlformats.org/officeDocument/2006/relationships/image" Target="../media/image9.png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10.png"/><Relationship Id="rId18" Type="http://schemas.openxmlformats.org/officeDocument/2006/relationships/image" Target="../media/image16.png"/><Relationship Id="rId3" Type="http://schemas.openxmlformats.org/officeDocument/2006/relationships/image" Target="../media/image1.png"/><Relationship Id="rId7" Type="http://schemas.openxmlformats.org/officeDocument/2006/relationships/image" Target="../media/image2.png"/><Relationship Id="rId12" Type="http://schemas.openxmlformats.org/officeDocument/2006/relationships/image" Target="../media/image9.png"/><Relationship Id="rId17" Type="http://schemas.openxmlformats.org/officeDocument/2006/relationships/image" Target="../media/image15.png"/><Relationship Id="rId2" Type="http://schemas.openxmlformats.org/officeDocument/2006/relationships/hyperlink" Target="http://pptmon.com/" TargetMode="External"/><Relationship Id="rId16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pptmon.com/" TargetMode="External"/><Relationship Id="rId11" Type="http://schemas.openxmlformats.org/officeDocument/2006/relationships/image" Target="../media/image7.png"/><Relationship Id="rId5" Type="http://schemas.openxmlformats.org/officeDocument/2006/relationships/hyperlink" Target="https://pptmon.com/" TargetMode="External"/><Relationship Id="rId15" Type="http://schemas.openxmlformats.org/officeDocument/2006/relationships/image" Target="../media/image13.png"/><Relationship Id="rId10" Type="http://schemas.openxmlformats.org/officeDocument/2006/relationships/image" Target="../media/image6.png"/><Relationship Id="rId4" Type="http://schemas.openxmlformats.org/officeDocument/2006/relationships/image" Target="../media/image2.svg"/><Relationship Id="rId9" Type="http://schemas.openxmlformats.org/officeDocument/2006/relationships/image" Target="../media/image5.png"/><Relationship Id="rId14" Type="http://schemas.openxmlformats.org/officeDocument/2006/relationships/image" Target="../media/image11.png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10.png"/><Relationship Id="rId3" Type="http://schemas.openxmlformats.org/officeDocument/2006/relationships/image" Target="../media/image1.png"/><Relationship Id="rId7" Type="http://schemas.openxmlformats.org/officeDocument/2006/relationships/image" Target="../media/image2.png"/><Relationship Id="rId12" Type="http://schemas.openxmlformats.org/officeDocument/2006/relationships/image" Target="../media/image9.png"/><Relationship Id="rId2" Type="http://schemas.openxmlformats.org/officeDocument/2006/relationships/hyperlink" Target="http://pptmon.com/" TargetMode="External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pptmon.com/" TargetMode="External"/><Relationship Id="rId11" Type="http://schemas.openxmlformats.org/officeDocument/2006/relationships/image" Target="../media/image7.png"/><Relationship Id="rId5" Type="http://schemas.openxmlformats.org/officeDocument/2006/relationships/hyperlink" Target="https://pptmon.com/" TargetMode="External"/><Relationship Id="rId15" Type="http://schemas.openxmlformats.org/officeDocument/2006/relationships/image" Target="../media/image14.png"/><Relationship Id="rId10" Type="http://schemas.openxmlformats.org/officeDocument/2006/relationships/image" Target="../media/image6.png"/><Relationship Id="rId4" Type="http://schemas.openxmlformats.org/officeDocument/2006/relationships/image" Target="../media/image2.svg"/><Relationship Id="rId9" Type="http://schemas.openxmlformats.org/officeDocument/2006/relationships/image" Target="../media/image4.png"/><Relationship Id="rId14" Type="http://schemas.openxmlformats.org/officeDocument/2006/relationships/image" Target="../media/image13.png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13.png"/><Relationship Id="rId18" Type="http://schemas.openxmlformats.org/officeDocument/2006/relationships/image" Target="../media/image10.png"/><Relationship Id="rId3" Type="http://schemas.openxmlformats.org/officeDocument/2006/relationships/image" Target="../media/image1.png"/><Relationship Id="rId21" Type="http://schemas.openxmlformats.org/officeDocument/2006/relationships/image" Target="../media/image16.png"/><Relationship Id="rId7" Type="http://schemas.openxmlformats.org/officeDocument/2006/relationships/image" Target="../media/image2.png"/><Relationship Id="rId12" Type="http://schemas.openxmlformats.org/officeDocument/2006/relationships/image" Target="../media/image9.png"/><Relationship Id="rId17" Type="http://schemas.openxmlformats.org/officeDocument/2006/relationships/image" Target="../media/image8.png"/><Relationship Id="rId2" Type="http://schemas.openxmlformats.org/officeDocument/2006/relationships/hyperlink" Target="http://pptmon.com/" TargetMode="External"/><Relationship Id="rId16" Type="http://schemas.openxmlformats.org/officeDocument/2006/relationships/image" Target="../media/image3.png"/><Relationship Id="rId20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pptmon.com/" TargetMode="External"/><Relationship Id="rId11" Type="http://schemas.openxmlformats.org/officeDocument/2006/relationships/image" Target="../media/image7.png"/><Relationship Id="rId5" Type="http://schemas.openxmlformats.org/officeDocument/2006/relationships/hyperlink" Target="https://pptmon.com/" TargetMode="External"/><Relationship Id="rId15" Type="http://schemas.openxmlformats.org/officeDocument/2006/relationships/image" Target="../media/image15.png"/><Relationship Id="rId10" Type="http://schemas.openxmlformats.org/officeDocument/2006/relationships/image" Target="../media/image6.png"/><Relationship Id="rId19" Type="http://schemas.openxmlformats.org/officeDocument/2006/relationships/image" Target="../media/image11.png"/><Relationship Id="rId4" Type="http://schemas.openxmlformats.org/officeDocument/2006/relationships/image" Target="../media/image2.svg"/><Relationship Id="rId9" Type="http://schemas.openxmlformats.org/officeDocument/2006/relationships/image" Target="../media/image5.png"/><Relationship Id="rId14" Type="http://schemas.openxmlformats.org/officeDocument/2006/relationships/image" Target="../media/image14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pptmon.com/" TargetMode="External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pptmon.com/" TargetMode="External"/><Relationship Id="rId5" Type="http://schemas.openxmlformats.org/officeDocument/2006/relationships/hyperlink" Target="https://pptmon.com/" TargetMode="External"/><Relationship Id="rId4" Type="http://schemas.openxmlformats.org/officeDocument/2006/relationships/image" Target="../media/image2.sv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pptmon.com/" TargetMode="External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pptmon.com/" TargetMode="External"/><Relationship Id="rId5" Type="http://schemas.openxmlformats.org/officeDocument/2006/relationships/hyperlink" Target="https://pptmon.com/" TargetMode="External"/><Relationship Id="rId4" Type="http://schemas.openxmlformats.org/officeDocument/2006/relationships/image" Target="../media/image2.sv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8.png"/><Relationship Id="rId18" Type="http://schemas.openxmlformats.org/officeDocument/2006/relationships/image" Target="../media/image13.png"/><Relationship Id="rId3" Type="http://schemas.openxmlformats.org/officeDocument/2006/relationships/image" Target="../media/image1.png"/><Relationship Id="rId21" Type="http://schemas.openxmlformats.org/officeDocument/2006/relationships/image" Target="../media/image16.png"/><Relationship Id="rId7" Type="http://schemas.openxmlformats.org/officeDocument/2006/relationships/image" Target="../media/image2.png"/><Relationship Id="rId12" Type="http://schemas.openxmlformats.org/officeDocument/2006/relationships/image" Target="../media/image7.png"/><Relationship Id="rId17" Type="http://schemas.openxmlformats.org/officeDocument/2006/relationships/image" Target="../media/image12.png"/><Relationship Id="rId2" Type="http://schemas.openxmlformats.org/officeDocument/2006/relationships/hyperlink" Target="http://pptmon.com/" TargetMode="External"/><Relationship Id="rId16" Type="http://schemas.openxmlformats.org/officeDocument/2006/relationships/image" Target="../media/image11.png"/><Relationship Id="rId20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pptmon.com/" TargetMode="External"/><Relationship Id="rId11" Type="http://schemas.openxmlformats.org/officeDocument/2006/relationships/image" Target="../media/image6.png"/><Relationship Id="rId5" Type="http://schemas.openxmlformats.org/officeDocument/2006/relationships/hyperlink" Target="https://pptmon.com/" TargetMode="External"/><Relationship Id="rId15" Type="http://schemas.openxmlformats.org/officeDocument/2006/relationships/image" Target="../media/image10.png"/><Relationship Id="rId10" Type="http://schemas.openxmlformats.org/officeDocument/2006/relationships/image" Target="../media/image5.png"/><Relationship Id="rId19" Type="http://schemas.openxmlformats.org/officeDocument/2006/relationships/image" Target="../media/image14.png"/><Relationship Id="rId4" Type="http://schemas.openxmlformats.org/officeDocument/2006/relationships/image" Target="../media/image2.svg"/><Relationship Id="rId9" Type="http://schemas.openxmlformats.org/officeDocument/2006/relationships/image" Target="../media/image4.png"/><Relationship Id="rId14" Type="http://schemas.openxmlformats.org/officeDocument/2006/relationships/image" Target="../media/image9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8.png"/><Relationship Id="rId18" Type="http://schemas.openxmlformats.org/officeDocument/2006/relationships/image" Target="../media/image13.png"/><Relationship Id="rId3" Type="http://schemas.openxmlformats.org/officeDocument/2006/relationships/image" Target="../media/image1.png"/><Relationship Id="rId21" Type="http://schemas.openxmlformats.org/officeDocument/2006/relationships/image" Target="../media/image16.png"/><Relationship Id="rId7" Type="http://schemas.openxmlformats.org/officeDocument/2006/relationships/image" Target="../media/image2.png"/><Relationship Id="rId12" Type="http://schemas.openxmlformats.org/officeDocument/2006/relationships/image" Target="../media/image7.png"/><Relationship Id="rId17" Type="http://schemas.openxmlformats.org/officeDocument/2006/relationships/image" Target="../media/image12.png"/><Relationship Id="rId2" Type="http://schemas.openxmlformats.org/officeDocument/2006/relationships/hyperlink" Target="http://pptmon.com/" TargetMode="External"/><Relationship Id="rId16" Type="http://schemas.openxmlformats.org/officeDocument/2006/relationships/image" Target="../media/image11.png"/><Relationship Id="rId20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pptmon.com/" TargetMode="External"/><Relationship Id="rId11" Type="http://schemas.openxmlformats.org/officeDocument/2006/relationships/image" Target="../media/image6.png"/><Relationship Id="rId5" Type="http://schemas.openxmlformats.org/officeDocument/2006/relationships/hyperlink" Target="https://pptmon.com/" TargetMode="External"/><Relationship Id="rId15" Type="http://schemas.openxmlformats.org/officeDocument/2006/relationships/image" Target="../media/image10.png"/><Relationship Id="rId10" Type="http://schemas.openxmlformats.org/officeDocument/2006/relationships/image" Target="../media/image5.png"/><Relationship Id="rId19" Type="http://schemas.openxmlformats.org/officeDocument/2006/relationships/image" Target="../media/image14.png"/><Relationship Id="rId4" Type="http://schemas.openxmlformats.org/officeDocument/2006/relationships/image" Target="../media/image2.svg"/><Relationship Id="rId9" Type="http://schemas.openxmlformats.org/officeDocument/2006/relationships/image" Target="../media/image4.png"/><Relationship Id="rId14" Type="http://schemas.openxmlformats.org/officeDocument/2006/relationships/image" Target="../media/image9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8.png"/><Relationship Id="rId18" Type="http://schemas.openxmlformats.org/officeDocument/2006/relationships/image" Target="../media/image13.png"/><Relationship Id="rId3" Type="http://schemas.openxmlformats.org/officeDocument/2006/relationships/image" Target="../media/image1.png"/><Relationship Id="rId21" Type="http://schemas.openxmlformats.org/officeDocument/2006/relationships/image" Target="../media/image16.png"/><Relationship Id="rId7" Type="http://schemas.openxmlformats.org/officeDocument/2006/relationships/image" Target="../media/image2.png"/><Relationship Id="rId12" Type="http://schemas.openxmlformats.org/officeDocument/2006/relationships/image" Target="../media/image7.png"/><Relationship Id="rId17" Type="http://schemas.openxmlformats.org/officeDocument/2006/relationships/image" Target="../media/image12.png"/><Relationship Id="rId2" Type="http://schemas.openxmlformats.org/officeDocument/2006/relationships/hyperlink" Target="http://pptmon.com/" TargetMode="External"/><Relationship Id="rId16" Type="http://schemas.openxmlformats.org/officeDocument/2006/relationships/image" Target="../media/image11.png"/><Relationship Id="rId20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pptmon.com/" TargetMode="External"/><Relationship Id="rId11" Type="http://schemas.openxmlformats.org/officeDocument/2006/relationships/image" Target="../media/image6.png"/><Relationship Id="rId5" Type="http://schemas.openxmlformats.org/officeDocument/2006/relationships/hyperlink" Target="https://pptmon.com/" TargetMode="External"/><Relationship Id="rId15" Type="http://schemas.openxmlformats.org/officeDocument/2006/relationships/image" Target="../media/image10.png"/><Relationship Id="rId10" Type="http://schemas.openxmlformats.org/officeDocument/2006/relationships/image" Target="../media/image5.png"/><Relationship Id="rId19" Type="http://schemas.openxmlformats.org/officeDocument/2006/relationships/image" Target="../media/image14.png"/><Relationship Id="rId4" Type="http://schemas.openxmlformats.org/officeDocument/2006/relationships/image" Target="../media/image2.svg"/><Relationship Id="rId9" Type="http://schemas.openxmlformats.org/officeDocument/2006/relationships/image" Target="../media/image4.png"/><Relationship Id="rId14" Type="http://schemas.openxmlformats.org/officeDocument/2006/relationships/image" Target="../media/image9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9.png"/><Relationship Id="rId18" Type="http://schemas.openxmlformats.org/officeDocument/2006/relationships/image" Target="../media/image14.png"/><Relationship Id="rId3" Type="http://schemas.openxmlformats.org/officeDocument/2006/relationships/image" Target="../media/image1.png"/><Relationship Id="rId21" Type="http://schemas.openxmlformats.org/officeDocument/2006/relationships/image" Target="../media/image2.png"/><Relationship Id="rId7" Type="http://schemas.openxmlformats.org/officeDocument/2006/relationships/image" Target="../media/image3.png"/><Relationship Id="rId12" Type="http://schemas.openxmlformats.org/officeDocument/2006/relationships/image" Target="../media/image8.png"/><Relationship Id="rId17" Type="http://schemas.openxmlformats.org/officeDocument/2006/relationships/image" Target="../media/image13.png"/><Relationship Id="rId2" Type="http://schemas.openxmlformats.org/officeDocument/2006/relationships/hyperlink" Target="http://pptmon.com/" TargetMode="External"/><Relationship Id="rId16" Type="http://schemas.openxmlformats.org/officeDocument/2006/relationships/image" Target="../media/image12.png"/><Relationship Id="rId20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pptmon.com/" TargetMode="External"/><Relationship Id="rId11" Type="http://schemas.openxmlformats.org/officeDocument/2006/relationships/image" Target="../media/image7.png"/><Relationship Id="rId5" Type="http://schemas.openxmlformats.org/officeDocument/2006/relationships/hyperlink" Target="https://pptmon.com/" TargetMode="External"/><Relationship Id="rId15" Type="http://schemas.openxmlformats.org/officeDocument/2006/relationships/image" Target="../media/image11.png"/><Relationship Id="rId10" Type="http://schemas.openxmlformats.org/officeDocument/2006/relationships/image" Target="../media/image6.png"/><Relationship Id="rId19" Type="http://schemas.openxmlformats.org/officeDocument/2006/relationships/image" Target="../media/image15.png"/><Relationship Id="rId4" Type="http://schemas.openxmlformats.org/officeDocument/2006/relationships/image" Target="../media/image2.svg"/><Relationship Id="rId9" Type="http://schemas.openxmlformats.org/officeDocument/2006/relationships/image" Target="../media/image5.png"/><Relationship Id="rId14" Type="http://schemas.openxmlformats.org/officeDocument/2006/relationships/image" Target="../media/image10.png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8.png"/><Relationship Id="rId18" Type="http://schemas.openxmlformats.org/officeDocument/2006/relationships/image" Target="../media/image13.png"/><Relationship Id="rId3" Type="http://schemas.openxmlformats.org/officeDocument/2006/relationships/image" Target="../media/image1.png"/><Relationship Id="rId21" Type="http://schemas.openxmlformats.org/officeDocument/2006/relationships/image" Target="../media/image16.png"/><Relationship Id="rId7" Type="http://schemas.openxmlformats.org/officeDocument/2006/relationships/image" Target="../media/image2.png"/><Relationship Id="rId12" Type="http://schemas.openxmlformats.org/officeDocument/2006/relationships/image" Target="../media/image7.png"/><Relationship Id="rId17" Type="http://schemas.openxmlformats.org/officeDocument/2006/relationships/image" Target="../media/image12.png"/><Relationship Id="rId2" Type="http://schemas.openxmlformats.org/officeDocument/2006/relationships/hyperlink" Target="http://pptmon.com/" TargetMode="External"/><Relationship Id="rId16" Type="http://schemas.openxmlformats.org/officeDocument/2006/relationships/image" Target="../media/image11.png"/><Relationship Id="rId20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pptmon.com/" TargetMode="External"/><Relationship Id="rId11" Type="http://schemas.openxmlformats.org/officeDocument/2006/relationships/image" Target="../media/image6.png"/><Relationship Id="rId5" Type="http://schemas.openxmlformats.org/officeDocument/2006/relationships/hyperlink" Target="https://pptmon.com/" TargetMode="External"/><Relationship Id="rId15" Type="http://schemas.openxmlformats.org/officeDocument/2006/relationships/image" Target="../media/image10.png"/><Relationship Id="rId10" Type="http://schemas.openxmlformats.org/officeDocument/2006/relationships/image" Target="../media/image5.png"/><Relationship Id="rId19" Type="http://schemas.openxmlformats.org/officeDocument/2006/relationships/image" Target="../media/image14.png"/><Relationship Id="rId4" Type="http://schemas.openxmlformats.org/officeDocument/2006/relationships/image" Target="../media/image2.svg"/><Relationship Id="rId9" Type="http://schemas.openxmlformats.org/officeDocument/2006/relationships/image" Target="../media/image4.png"/><Relationship Id="rId14" Type="http://schemas.openxmlformats.org/officeDocument/2006/relationships/image" Target="../media/image9.png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8.png"/><Relationship Id="rId18" Type="http://schemas.openxmlformats.org/officeDocument/2006/relationships/image" Target="../media/image13.png"/><Relationship Id="rId3" Type="http://schemas.openxmlformats.org/officeDocument/2006/relationships/image" Target="../media/image1.png"/><Relationship Id="rId21" Type="http://schemas.openxmlformats.org/officeDocument/2006/relationships/image" Target="../media/image16.png"/><Relationship Id="rId7" Type="http://schemas.openxmlformats.org/officeDocument/2006/relationships/image" Target="../media/image2.png"/><Relationship Id="rId12" Type="http://schemas.openxmlformats.org/officeDocument/2006/relationships/image" Target="../media/image7.png"/><Relationship Id="rId17" Type="http://schemas.openxmlformats.org/officeDocument/2006/relationships/image" Target="../media/image12.png"/><Relationship Id="rId2" Type="http://schemas.openxmlformats.org/officeDocument/2006/relationships/hyperlink" Target="http://pptmon.com/" TargetMode="External"/><Relationship Id="rId16" Type="http://schemas.openxmlformats.org/officeDocument/2006/relationships/image" Target="../media/image11.png"/><Relationship Id="rId20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pptmon.com/" TargetMode="External"/><Relationship Id="rId11" Type="http://schemas.openxmlformats.org/officeDocument/2006/relationships/image" Target="../media/image6.png"/><Relationship Id="rId5" Type="http://schemas.openxmlformats.org/officeDocument/2006/relationships/hyperlink" Target="https://pptmon.com/" TargetMode="External"/><Relationship Id="rId15" Type="http://schemas.openxmlformats.org/officeDocument/2006/relationships/image" Target="../media/image10.png"/><Relationship Id="rId10" Type="http://schemas.openxmlformats.org/officeDocument/2006/relationships/image" Target="../media/image5.png"/><Relationship Id="rId19" Type="http://schemas.openxmlformats.org/officeDocument/2006/relationships/image" Target="../media/image14.png"/><Relationship Id="rId4" Type="http://schemas.openxmlformats.org/officeDocument/2006/relationships/image" Target="../media/image2.svg"/><Relationship Id="rId9" Type="http://schemas.openxmlformats.org/officeDocument/2006/relationships/image" Target="../media/image4.png"/><Relationship Id="rId14" Type="http://schemas.openxmlformats.org/officeDocument/2006/relationships/image" Target="../media/image9.png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13.png"/><Relationship Id="rId3" Type="http://schemas.openxmlformats.org/officeDocument/2006/relationships/image" Target="../media/image1.png"/><Relationship Id="rId7" Type="http://schemas.openxmlformats.org/officeDocument/2006/relationships/image" Target="../media/image2.png"/><Relationship Id="rId12" Type="http://schemas.openxmlformats.org/officeDocument/2006/relationships/image" Target="../media/image12.png"/><Relationship Id="rId2" Type="http://schemas.openxmlformats.org/officeDocument/2006/relationships/hyperlink" Target="http://pptmon.com/" TargetMode="External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pptmon.com/" TargetMode="External"/><Relationship Id="rId11" Type="http://schemas.openxmlformats.org/officeDocument/2006/relationships/image" Target="../media/image8.png"/><Relationship Id="rId5" Type="http://schemas.openxmlformats.org/officeDocument/2006/relationships/hyperlink" Target="https://pptmon.com/" TargetMode="External"/><Relationship Id="rId15" Type="http://schemas.openxmlformats.org/officeDocument/2006/relationships/image" Target="../media/image15.png"/><Relationship Id="rId10" Type="http://schemas.openxmlformats.org/officeDocument/2006/relationships/image" Target="../media/image5.png"/><Relationship Id="rId4" Type="http://schemas.openxmlformats.org/officeDocument/2006/relationships/image" Target="../media/image2.svg"/><Relationship Id="rId9" Type="http://schemas.openxmlformats.org/officeDocument/2006/relationships/image" Target="../media/image4.png"/><Relationship Id="rId14" Type="http://schemas.openxmlformats.org/officeDocument/2006/relationships/image" Target="../media/image1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PTM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Graphic 3">
            <a:hlinkClick r:id="rId2"/>
            <a:extLst>
              <a:ext uri="{FF2B5EF4-FFF2-40B4-BE49-F238E27FC236}">
                <a16:creationId xmlns:a16="http://schemas.microsoft.com/office/drawing/2014/main" id="{B70C119A-F158-4A5C-BF90-947197CC41D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43" name="TextBox 42">
            <a:hlinkClick r:id="rId5"/>
            <a:extLst>
              <a:ext uri="{FF2B5EF4-FFF2-40B4-BE49-F238E27FC236}">
                <a16:creationId xmlns:a16="http://schemas.microsoft.com/office/drawing/2014/main" id="{3B675B69-BFF3-43B0-AFE2-38BE5248397F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9FE36A32-D04B-492F-8A5B-8038108997A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38" r="90368"/>
          <a:stretch/>
        </p:blipFill>
        <p:spPr>
          <a:xfrm>
            <a:off x="11069052" y="198227"/>
            <a:ext cx="765098" cy="1350300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7B940A0B-60F0-4FDC-9513-36BDFFE3F49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342"/>
          <a:stretch/>
        </p:blipFill>
        <p:spPr>
          <a:xfrm rot="10800000">
            <a:off x="185898" y="131142"/>
            <a:ext cx="1402681" cy="1484469"/>
          </a:xfrm>
          <a:prstGeom prst="rect">
            <a:avLst/>
          </a:prstGeom>
        </p:spPr>
      </p:pic>
      <p:pic>
        <p:nvPicPr>
          <p:cNvPr id="16" name="그림 15">
            <a:extLst>
              <a:ext uri="{FF2B5EF4-FFF2-40B4-BE49-F238E27FC236}">
                <a16:creationId xmlns:a16="http://schemas.microsoft.com/office/drawing/2014/main" id="{B05B6DA4-8210-4115-BDF5-90A081984FF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06" r="76406"/>
          <a:stretch/>
        </p:blipFill>
        <p:spPr>
          <a:xfrm>
            <a:off x="10337533" y="131143"/>
            <a:ext cx="446126" cy="927518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id="{3398D55B-F174-4C39-8534-ACF5009402D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65" r="59420"/>
          <a:stretch/>
        </p:blipFill>
        <p:spPr>
          <a:xfrm>
            <a:off x="11030403" y="5036919"/>
            <a:ext cx="978265" cy="1484469"/>
          </a:xfrm>
          <a:prstGeom prst="rect">
            <a:avLst/>
          </a:prstGeom>
        </p:spPr>
      </p:pic>
      <p:pic>
        <p:nvPicPr>
          <p:cNvPr id="20" name="그림 19">
            <a:extLst>
              <a:ext uri="{FF2B5EF4-FFF2-40B4-BE49-F238E27FC236}">
                <a16:creationId xmlns:a16="http://schemas.microsoft.com/office/drawing/2014/main" id="{3CAC47F1-38FD-49B1-BB87-37D92EE31E2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624" r="13251"/>
          <a:stretch/>
        </p:blipFill>
        <p:spPr>
          <a:xfrm>
            <a:off x="228229" y="5087860"/>
            <a:ext cx="1360350" cy="1484469"/>
          </a:xfrm>
          <a:prstGeom prst="rect">
            <a:avLst/>
          </a:prstGeom>
        </p:spPr>
      </p:pic>
      <p:pic>
        <p:nvPicPr>
          <p:cNvPr id="21" name="그림 20">
            <a:extLst>
              <a:ext uri="{FF2B5EF4-FFF2-40B4-BE49-F238E27FC236}">
                <a16:creationId xmlns:a16="http://schemas.microsoft.com/office/drawing/2014/main" id="{428AEFCF-F747-4502-9DB6-8CAC495BE1B9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7887" y="5886893"/>
            <a:ext cx="425673" cy="971107"/>
          </a:xfrm>
          <a:prstGeom prst="rect">
            <a:avLst/>
          </a:prstGeom>
        </p:spPr>
      </p:pic>
      <p:pic>
        <p:nvPicPr>
          <p:cNvPr id="22" name="그림 21">
            <a:extLst>
              <a:ext uri="{FF2B5EF4-FFF2-40B4-BE49-F238E27FC236}">
                <a16:creationId xmlns:a16="http://schemas.microsoft.com/office/drawing/2014/main" id="{6CDB4D4B-EBDF-4552-8021-F0D43EDCF252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7757" y="6020420"/>
            <a:ext cx="751259" cy="837580"/>
          </a:xfrm>
          <a:prstGeom prst="rect">
            <a:avLst/>
          </a:prstGeom>
        </p:spPr>
      </p:pic>
      <p:pic>
        <p:nvPicPr>
          <p:cNvPr id="23" name="그림 22">
            <a:extLst>
              <a:ext uri="{FF2B5EF4-FFF2-40B4-BE49-F238E27FC236}">
                <a16:creationId xmlns:a16="http://schemas.microsoft.com/office/drawing/2014/main" id="{ECE5B352-60FF-4AC8-986F-4867F61FA6B9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063" y="5904427"/>
            <a:ext cx="642009" cy="953573"/>
          </a:xfrm>
          <a:prstGeom prst="rect">
            <a:avLst/>
          </a:prstGeom>
        </p:spPr>
      </p:pic>
      <p:pic>
        <p:nvPicPr>
          <p:cNvPr id="24" name="그림 23">
            <a:extLst>
              <a:ext uri="{FF2B5EF4-FFF2-40B4-BE49-F238E27FC236}">
                <a16:creationId xmlns:a16="http://schemas.microsoft.com/office/drawing/2014/main" id="{963C4FA8-40DF-4067-8103-07D80B5FF3C0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3944" y="5886893"/>
            <a:ext cx="492535" cy="971107"/>
          </a:xfrm>
          <a:prstGeom prst="rect">
            <a:avLst/>
          </a:prstGeom>
        </p:spPr>
      </p:pic>
      <p:pic>
        <p:nvPicPr>
          <p:cNvPr id="26" name="그림 25">
            <a:extLst>
              <a:ext uri="{FF2B5EF4-FFF2-40B4-BE49-F238E27FC236}">
                <a16:creationId xmlns:a16="http://schemas.microsoft.com/office/drawing/2014/main" id="{74ED4D80-FFB5-4719-A604-29CEB2A2FA25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0676" y="5886893"/>
            <a:ext cx="493615" cy="971107"/>
          </a:xfrm>
          <a:prstGeom prst="rect">
            <a:avLst/>
          </a:prstGeom>
        </p:spPr>
      </p:pic>
      <p:pic>
        <p:nvPicPr>
          <p:cNvPr id="28" name="그림 27">
            <a:extLst>
              <a:ext uri="{FF2B5EF4-FFF2-40B4-BE49-F238E27FC236}">
                <a16:creationId xmlns:a16="http://schemas.microsoft.com/office/drawing/2014/main" id="{1A1BACC8-CBD0-4CE7-84DF-8F48F648180A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8488" y="5886894"/>
            <a:ext cx="338196" cy="971106"/>
          </a:xfrm>
          <a:prstGeom prst="rect">
            <a:avLst/>
          </a:prstGeom>
        </p:spPr>
      </p:pic>
      <p:pic>
        <p:nvPicPr>
          <p:cNvPr id="29" name="그림 28">
            <a:extLst>
              <a:ext uri="{FF2B5EF4-FFF2-40B4-BE49-F238E27FC236}">
                <a16:creationId xmlns:a16="http://schemas.microsoft.com/office/drawing/2014/main" id="{E03A68EB-51AD-46F7-BF9E-B97C9C1EBCB8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3213" y="5908474"/>
            <a:ext cx="501738" cy="949526"/>
          </a:xfrm>
          <a:prstGeom prst="rect">
            <a:avLst/>
          </a:prstGeom>
        </p:spPr>
      </p:pic>
      <p:pic>
        <p:nvPicPr>
          <p:cNvPr id="30" name="그림 29">
            <a:extLst>
              <a:ext uri="{FF2B5EF4-FFF2-40B4-BE49-F238E27FC236}">
                <a16:creationId xmlns:a16="http://schemas.microsoft.com/office/drawing/2014/main" id="{EB39B5F2-E030-434B-823D-FFC7663AA7EA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0314" y="5886893"/>
            <a:ext cx="443051" cy="971107"/>
          </a:xfrm>
          <a:prstGeom prst="rect">
            <a:avLst/>
          </a:prstGeom>
        </p:spPr>
      </p:pic>
      <p:pic>
        <p:nvPicPr>
          <p:cNvPr id="31" name="그림 30">
            <a:extLst>
              <a:ext uri="{FF2B5EF4-FFF2-40B4-BE49-F238E27FC236}">
                <a16:creationId xmlns:a16="http://schemas.microsoft.com/office/drawing/2014/main" id="{FA053E36-E942-45F8-BF5A-456758D9D6C3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35991" y="5917915"/>
            <a:ext cx="461275" cy="940085"/>
          </a:xfrm>
          <a:prstGeom prst="rect">
            <a:avLst/>
          </a:prstGeom>
        </p:spPr>
      </p:pic>
      <p:pic>
        <p:nvPicPr>
          <p:cNvPr id="32" name="그림 31">
            <a:extLst>
              <a:ext uri="{FF2B5EF4-FFF2-40B4-BE49-F238E27FC236}">
                <a16:creationId xmlns:a16="http://schemas.microsoft.com/office/drawing/2014/main" id="{8B4D1E47-E2D7-495F-AC58-067A5E13076C}"/>
              </a:ext>
            </a:extLst>
          </p:cNvPr>
          <p:cNvPicPr>
            <a:picLocks noChangeAspect="1"/>
          </p:cNvPicPr>
          <p:nvPr userDrawn="1"/>
        </p:nvPicPr>
        <p:blipFill>
          <a:blip r:embed="rId1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0881" y="5886893"/>
            <a:ext cx="408039" cy="971107"/>
          </a:xfrm>
          <a:prstGeom prst="rect">
            <a:avLst/>
          </a:prstGeom>
        </p:spPr>
      </p:pic>
      <p:pic>
        <p:nvPicPr>
          <p:cNvPr id="33" name="그림 32">
            <a:extLst>
              <a:ext uri="{FF2B5EF4-FFF2-40B4-BE49-F238E27FC236}">
                <a16:creationId xmlns:a16="http://schemas.microsoft.com/office/drawing/2014/main" id="{C00CE133-64A5-4774-9249-5B92791E8E23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9148" y="6053600"/>
            <a:ext cx="996969" cy="804400"/>
          </a:xfrm>
          <a:prstGeom prst="rect">
            <a:avLst/>
          </a:prstGeom>
        </p:spPr>
      </p:pic>
      <p:pic>
        <p:nvPicPr>
          <p:cNvPr id="34" name="그림 33">
            <a:extLst>
              <a:ext uri="{FF2B5EF4-FFF2-40B4-BE49-F238E27FC236}">
                <a16:creationId xmlns:a16="http://schemas.microsoft.com/office/drawing/2014/main" id="{3169568F-1A3B-4F42-BA25-D50A1E2FAC2D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9269" y="5886893"/>
            <a:ext cx="574421" cy="971107"/>
          </a:xfrm>
          <a:prstGeom prst="rect">
            <a:avLst/>
          </a:prstGeom>
        </p:spPr>
      </p:pic>
      <p:pic>
        <p:nvPicPr>
          <p:cNvPr id="35" name="그림 34">
            <a:extLst>
              <a:ext uri="{FF2B5EF4-FFF2-40B4-BE49-F238E27FC236}">
                <a16:creationId xmlns:a16="http://schemas.microsoft.com/office/drawing/2014/main" id="{FCE2C0EF-422C-4FF4-87CF-61F89FEC9138}"/>
              </a:ext>
            </a:extLst>
          </p:cNvPr>
          <p:cNvPicPr>
            <a:picLocks noChangeAspect="1"/>
          </p:cNvPicPr>
          <p:nvPr userDrawn="1"/>
        </p:nvPicPr>
        <p:blipFill>
          <a:blip r:embed="rId2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3117" y="6012496"/>
            <a:ext cx="828671" cy="845504"/>
          </a:xfrm>
          <a:prstGeom prst="rect">
            <a:avLst/>
          </a:prstGeom>
        </p:spPr>
      </p:pic>
      <p:pic>
        <p:nvPicPr>
          <p:cNvPr id="37" name="그림 36">
            <a:extLst>
              <a:ext uri="{FF2B5EF4-FFF2-40B4-BE49-F238E27FC236}">
                <a16:creationId xmlns:a16="http://schemas.microsoft.com/office/drawing/2014/main" id="{B194B267-9B8D-4ED2-A00C-2898884EE31D}"/>
              </a:ext>
            </a:extLst>
          </p:cNvPr>
          <p:cNvPicPr>
            <a:picLocks noChangeAspect="1"/>
          </p:cNvPicPr>
          <p:nvPr userDrawn="1"/>
        </p:nvPicPr>
        <p:blipFill>
          <a:blip r:embed="rId2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7562" y="5923310"/>
            <a:ext cx="832185" cy="934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948787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3">
            <a:hlinkClick r:id="rId2"/>
            <a:extLst>
              <a:ext uri="{FF2B5EF4-FFF2-40B4-BE49-F238E27FC236}">
                <a16:creationId xmlns:a16="http://schemas.microsoft.com/office/drawing/2014/main" id="{4D300C05-3350-4AFD-ADF5-CDCFF4BD6A9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10" name="TextBox 9">
            <a:hlinkClick r:id="rId5"/>
            <a:extLst>
              <a:ext uri="{FF2B5EF4-FFF2-40B4-BE49-F238E27FC236}">
                <a16:creationId xmlns:a16="http://schemas.microsoft.com/office/drawing/2014/main" id="{6E35D5EC-7171-4D7C-9C75-11F4381D4818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5" name="그림 34">
            <a:extLst>
              <a:ext uri="{FF2B5EF4-FFF2-40B4-BE49-F238E27FC236}">
                <a16:creationId xmlns:a16="http://schemas.microsoft.com/office/drawing/2014/main" id="{DFC3ECE4-629A-42F4-9A88-2373C522C2E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45" r="31750"/>
          <a:stretch/>
        </p:blipFill>
        <p:spPr>
          <a:xfrm rot="10800000">
            <a:off x="10812100" y="5401458"/>
            <a:ext cx="499566" cy="952126"/>
          </a:xfrm>
          <a:prstGeom prst="rect">
            <a:avLst/>
          </a:prstGeom>
        </p:spPr>
      </p:pic>
      <p:pic>
        <p:nvPicPr>
          <p:cNvPr id="36" name="그림 35">
            <a:extLst>
              <a:ext uri="{FF2B5EF4-FFF2-40B4-BE49-F238E27FC236}">
                <a16:creationId xmlns:a16="http://schemas.microsoft.com/office/drawing/2014/main" id="{3F4BA0A3-2EBC-4D8E-8C7A-E68BBC6FEDA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38" r="90368"/>
          <a:stretch/>
        </p:blipFill>
        <p:spPr>
          <a:xfrm rot="10800000">
            <a:off x="127136" y="5042274"/>
            <a:ext cx="490727" cy="866071"/>
          </a:xfrm>
          <a:prstGeom prst="rect">
            <a:avLst/>
          </a:prstGeom>
        </p:spPr>
      </p:pic>
      <p:pic>
        <p:nvPicPr>
          <p:cNvPr id="37" name="그림 36">
            <a:extLst>
              <a:ext uri="{FF2B5EF4-FFF2-40B4-BE49-F238E27FC236}">
                <a16:creationId xmlns:a16="http://schemas.microsoft.com/office/drawing/2014/main" id="{89760691-54C6-4786-8B4E-21E3E98ED97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342"/>
          <a:stretch/>
        </p:blipFill>
        <p:spPr>
          <a:xfrm rot="10800000">
            <a:off x="236394" y="203574"/>
            <a:ext cx="899668" cy="952126"/>
          </a:xfrm>
          <a:prstGeom prst="rect">
            <a:avLst/>
          </a:prstGeom>
        </p:spPr>
      </p:pic>
      <p:pic>
        <p:nvPicPr>
          <p:cNvPr id="38" name="그림 37">
            <a:extLst>
              <a:ext uri="{FF2B5EF4-FFF2-40B4-BE49-F238E27FC236}">
                <a16:creationId xmlns:a16="http://schemas.microsoft.com/office/drawing/2014/main" id="{851FDA0B-9164-437B-AD92-F2488B81732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06" r="76406"/>
          <a:stretch/>
        </p:blipFill>
        <p:spPr>
          <a:xfrm>
            <a:off x="11575863" y="5226237"/>
            <a:ext cx="457962" cy="952126"/>
          </a:xfrm>
          <a:prstGeom prst="rect">
            <a:avLst/>
          </a:prstGeom>
        </p:spPr>
      </p:pic>
      <p:pic>
        <p:nvPicPr>
          <p:cNvPr id="39" name="그림 38">
            <a:extLst>
              <a:ext uri="{FF2B5EF4-FFF2-40B4-BE49-F238E27FC236}">
                <a16:creationId xmlns:a16="http://schemas.microsoft.com/office/drawing/2014/main" id="{8459A5B9-212B-415C-AA5A-ADBA54447F2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65" r="59420"/>
          <a:stretch/>
        </p:blipFill>
        <p:spPr>
          <a:xfrm rot="10800000">
            <a:off x="706133" y="5420320"/>
            <a:ext cx="627451" cy="952126"/>
          </a:xfrm>
          <a:prstGeom prst="rect">
            <a:avLst/>
          </a:prstGeom>
        </p:spPr>
      </p:pic>
      <p:pic>
        <p:nvPicPr>
          <p:cNvPr id="40" name="그림 39">
            <a:extLst>
              <a:ext uri="{FF2B5EF4-FFF2-40B4-BE49-F238E27FC236}">
                <a16:creationId xmlns:a16="http://schemas.microsoft.com/office/drawing/2014/main" id="{F9795E74-03E4-4F96-B94A-DDB6C1F7C57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06" r="43079"/>
          <a:stretch/>
        </p:blipFill>
        <p:spPr>
          <a:xfrm rot="10800000">
            <a:off x="1237777" y="203574"/>
            <a:ext cx="627452" cy="952126"/>
          </a:xfrm>
          <a:prstGeom prst="rect">
            <a:avLst/>
          </a:prstGeom>
        </p:spPr>
      </p:pic>
      <p:pic>
        <p:nvPicPr>
          <p:cNvPr id="41" name="그림 40">
            <a:extLst>
              <a:ext uri="{FF2B5EF4-FFF2-40B4-BE49-F238E27FC236}">
                <a16:creationId xmlns:a16="http://schemas.microsoft.com/office/drawing/2014/main" id="{4D32CFA6-3EA1-4C9B-8606-E56D285F401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624" r="13251"/>
          <a:stretch/>
        </p:blipFill>
        <p:spPr>
          <a:xfrm rot="10800000">
            <a:off x="11083089" y="203574"/>
            <a:ext cx="872517" cy="952126"/>
          </a:xfrm>
          <a:prstGeom prst="rect">
            <a:avLst/>
          </a:prstGeom>
        </p:spPr>
      </p:pic>
      <p:pic>
        <p:nvPicPr>
          <p:cNvPr id="42" name="그림 41">
            <a:extLst>
              <a:ext uri="{FF2B5EF4-FFF2-40B4-BE49-F238E27FC236}">
                <a16:creationId xmlns:a16="http://schemas.microsoft.com/office/drawing/2014/main" id="{E758BC9B-2B50-4A87-8B84-9EA71C389744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1029" y="5886893"/>
            <a:ext cx="425673" cy="971107"/>
          </a:xfrm>
          <a:prstGeom prst="rect">
            <a:avLst/>
          </a:prstGeom>
        </p:spPr>
      </p:pic>
      <p:pic>
        <p:nvPicPr>
          <p:cNvPr id="43" name="그림 42">
            <a:extLst>
              <a:ext uri="{FF2B5EF4-FFF2-40B4-BE49-F238E27FC236}">
                <a16:creationId xmlns:a16="http://schemas.microsoft.com/office/drawing/2014/main" id="{DF0D390B-C5B1-4C65-997A-AA3FF7FD1030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0899" y="6020420"/>
            <a:ext cx="751259" cy="837580"/>
          </a:xfrm>
          <a:prstGeom prst="rect">
            <a:avLst/>
          </a:prstGeom>
        </p:spPr>
      </p:pic>
      <p:pic>
        <p:nvPicPr>
          <p:cNvPr id="44" name="그림 43">
            <a:extLst>
              <a:ext uri="{FF2B5EF4-FFF2-40B4-BE49-F238E27FC236}">
                <a16:creationId xmlns:a16="http://schemas.microsoft.com/office/drawing/2014/main" id="{FF4B92B8-BF78-4BB7-8707-BBA224916932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6205" y="5904427"/>
            <a:ext cx="642009" cy="953573"/>
          </a:xfrm>
          <a:prstGeom prst="rect">
            <a:avLst/>
          </a:prstGeom>
        </p:spPr>
      </p:pic>
      <p:pic>
        <p:nvPicPr>
          <p:cNvPr id="45" name="그림 44">
            <a:extLst>
              <a:ext uri="{FF2B5EF4-FFF2-40B4-BE49-F238E27FC236}">
                <a16:creationId xmlns:a16="http://schemas.microsoft.com/office/drawing/2014/main" id="{B59C5887-3D0C-4144-963A-2D4D4CB3173C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7086" y="5886893"/>
            <a:ext cx="492535" cy="971107"/>
          </a:xfrm>
          <a:prstGeom prst="rect">
            <a:avLst/>
          </a:prstGeom>
        </p:spPr>
      </p:pic>
      <p:pic>
        <p:nvPicPr>
          <p:cNvPr id="46" name="그림 45">
            <a:extLst>
              <a:ext uri="{FF2B5EF4-FFF2-40B4-BE49-F238E27FC236}">
                <a16:creationId xmlns:a16="http://schemas.microsoft.com/office/drawing/2014/main" id="{50647595-02D1-4664-982A-FC6D3B5FC04D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3818" y="5886893"/>
            <a:ext cx="493615" cy="971107"/>
          </a:xfrm>
          <a:prstGeom prst="rect">
            <a:avLst/>
          </a:prstGeom>
        </p:spPr>
      </p:pic>
      <p:pic>
        <p:nvPicPr>
          <p:cNvPr id="47" name="그림 46">
            <a:extLst>
              <a:ext uri="{FF2B5EF4-FFF2-40B4-BE49-F238E27FC236}">
                <a16:creationId xmlns:a16="http://schemas.microsoft.com/office/drawing/2014/main" id="{A89EB953-4D02-4BF7-8A72-29926E12CA8A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881" y="5886894"/>
            <a:ext cx="338196" cy="971106"/>
          </a:xfrm>
          <a:prstGeom prst="rect">
            <a:avLst/>
          </a:prstGeom>
        </p:spPr>
      </p:pic>
      <p:pic>
        <p:nvPicPr>
          <p:cNvPr id="48" name="그림 47">
            <a:extLst>
              <a:ext uri="{FF2B5EF4-FFF2-40B4-BE49-F238E27FC236}">
                <a16:creationId xmlns:a16="http://schemas.microsoft.com/office/drawing/2014/main" id="{91C3515C-2F73-4DB3-884E-42D467412135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6355" y="5908474"/>
            <a:ext cx="501738" cy="949526"/>
          </a:xfrm>
          <a:prstGeom prst="rect">
            <a:avLst/>
          </a:prstGeom>
        </p:spPr>
      </p:pic>
      <p:pic>
        <p:nvPicPr>
          <p:cNvPr id="49" name="그림 48">
            <a:extLst>
              <a:ext uri="{FF2B5EF4-FFF2-40B4-BE49-F238E27FC236}">
                <a16:creationId xmlns:a16="http://schemas.microsoft.com/office/drawing/2014/main" id="{B61F4353-F7BC-47F9-9EED-C644A89D4842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3456" y="5886893"/>
            <a:ext cx="443051" cy="971107"/>
          </a:xfrm>
          <a:prstGeom prst="rect">
            <a:avLst/>
          </a:prstGeom>
        </p:spPr>
      </p:pic>
      <p:pic>
        <p:nvPicPr>
          <p:cNvPr id="50" name="그림 49">
            <a:extLst>
              <a:ext uri="{FF2B5EF4-FFF2-40B4-BE49-F238E27FC236}">
                <a16:creationId xmlns:a16="http://schemas.microsoft.com/office/drawing/2014/main" id="{7D4AA827-B5FF-47FD-B3EA-8F4045E7C9B6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4384" y="5917915"/>
            <a:ext cx="461275" cy="940085"/>
          </a:xfrm>
          <a:prstGeom prst="rect">
            <a:avLst/>
          </a:prstGeom>
        </p:spPr>
      </p:pic>
      <p:pic>
        <p:nvPicPr>
          <p:cNvPr id="51" name="그림 50">
            <a:extLst>
              <a:ext uri="{FF2B5EF4-FFF2-40B4-BE49-F238E27FC236}">
                <a16:creationId xmlns:a16="http://schemas.microsoft.com/office/drawing/2014/main" id="{3451C117-89EC-460F-854C-B791D8FDF307}"/>
              </a:ext>
            </a:extLst>
          </p:cNvPr>
          <p:cNvPicPr>
            <a:picLocks noChangeAspect="1"/>
          </p:cNvPicPr>
          <p:nvPr userDrawn="1"/>
        </p:nvPicPr>
        <p:blipFill>
          <a:blip r:embed="rId1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274" y="5886893"/>
            <a:ext cx="408039" cy="971107"/>
          </a:xfrm>
          <a:prstGeom prst="rect">
            <a:avLst/>
          </a:prstGeom>
        </p:spPr>
      </p:pic>
      <p:pic>
        <p:nvPicPr>
          <p:cNvPr id="52" name="그림 51">
            <a:extLst>
              <a:ext uri="{FF2B5EF4-FFF2-40B4-BE49-F238E27FC236}">
                <a16:creationId xmlns:a16="http://schemas.microsoft.com/office/drawing/2014/main" id="{F7E782FD-C8DA-4533-9BC2-7732CC0CCF7B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2290" y="6053600"/>
            <a:ext cx="996969" cy="804400"/>
          </a:xfrm>
          <a:prstGeom prst="rect">
            <a:avLst/>
          </a:prstGeom>
        </p:spPr>
      </p:pic>
      <p:pic>
        <p:nvPicPr>
          <p:cNvPr id="53" name="그림 52">
            <a:extLst>
              <a:ext uri="{FF2B5EF4-FFF2-40B4-BE49-F238E27FC236}">
                <a16:creationId xmlns:a16="http://schemas.microsoft.com/office/drawing/2014/main" id="{05FD3084-2F5F-41D9-9132-5A440B38EA0B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2411" y="5886893"/>
            <a:ext cx="574421" cy="971107"/>
          </a:xfrm>
          <a:prstGeom prst="rect">
            <a:avLst/>
          </a:prstGeom>
        </p:spPr>
      </p:pic>
      <p:pic>
        <p:nvPicPr>
          <p:cNvPr id="54" name="그림 53">
            <a:extLst>
              <a:ext uri="{FF2B5EF4-FFF2-40B4-BE49-F238E27FC236}">
                <a16:creationId xmlns:a16="http://schemas.microsoft.com/office/drawing/2014/main" id="{3D7822CA-E333-4E18-AD79-5C5E26B2FA4C}"/>
              </a:ext>
            </a:extLst>
          </p:cNvPr>
          <p:cNvPicPr>
            <a:picLocks noChangeAspect="1"/>
          </p:cNvPicPr>
          <p:nvPr userDrawn="1"/>
        </p:nvPicPr>
        <p:blipFill>
          <a:blip r:embed="rId2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1510" y="6012496"/>
            <a:ext cx="828671" cy="845504"/>
          </a:xfrm>
          <a:prstGeom prst="rect">
            <a:avLst/>
          </a:prstGeom>
        </p:spPr>
      </p:pic>
      <p:pic>
        <p:nvPicPr>
          <p:cNvPr id="55" name="그림 54">
            <a:extLst>
              <a:ext uri="{FF2B5EF4-FFF2-40B4-BE49-F238E27FC236}">
                <a16:creationId xmlns:a16="http://schemas.microsoft.com/office/drawing/2014/main" id="{507DBD16-F324-4E71-AA39-99DA5F909FED}"/>
              </a:ext>
            </a:extLst>
          </p:cNvPr>
          <p:cNvPicPr>
            <a:picLocks noChangeAspect="1"/>
          </p:cNvPicPr>
          <p:nvPr userDrawn="1"/>
        </p:nvPicPr>
        <p:blipFill>
          <a:blip r:embed="rId2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0704" y="5923310"/>
            <a:ext cx="832185" cy="934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67591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3">
            <a:hlinkClick r:id="rId2"/>
            <a:extLst>
              <a:ext uri="{FF2B5EF4-FFF2-40B4-BE49-F238E27FC236}">
                <a16:creationId xmlns:a16="http://schemas.microsoft.com/office/drawing/2014/main" id="{4D300C05-3350-4AFD-ADF5-CDCFF4BD6A9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10" name="TextBox 9">
            <a:hlinkClick r:id="rId5"/>
            <a:extLst>
              <a:ext uri="{FF2B5EF4-FFF2-40B4-BE49-F238E27FC236}">
                <a16:creationId xmlns:a16="http://schemas.microsoft.com/office/drawing/2014/main" id="{6E35D5EC-7171-4D7C-9C75-11F4381D4818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65D59361-C813-4CEC-95B6-F503EF07BCD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45" r="31750"/>
          <a:stretch/>
        </p:blipFill>
        <p:spPr>
          <a:xfrm>
            <a:off x="239097" y="4921062"/>
            <a:ext cx="499566" cy="952126"/>
          </a:xfrm>
          <a:prstGeom prst="rect">
            <a:avLst/>
          </a:prstGeom>
        </p:spPr>
      </p:pic>
      <p:pic>
        <p:nvPicPr>
          <p:cNvPr id="21" name="그림 20">
            <a:extLst>
              <a:ext uri="{FF2B5EF4-FFF2-40B4-BE49-F238E27FC236}">
                <a16:creationId xmlns:a16="http://schemas.microsoft.com/office/drawing/2014/main" id="{43EBFE30-2151-45DD-84D4-E346301D82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38" r="90368"/>
          <a:stretch/>
        </p:blipFill>
        <p:spPr>
          <a:xfrm>
            <a:off x="11540251" y="496049"/>
            <a:ext cx="490727" cy="866071"/>
          </a:xfrm>
          <a:prstGeom prst="rect">
            <a:avLst/>
          </a:prstGeom>
        </p:spPr>
      </p:pic>
      <p:pic>
        <p:nvPicPr>
          <p:cNvPr id="22" name="그림 21">
            <a:extLst>
              <a:ext uri="{FF2B5EF4-FFF2-40B4-BE49-F238E27FC236}">
                <a16:creationId xmlns:a16="http://schemas.microsoft.com/office/drawing/2014/main" id="{04EA7117-3791-4019-925C-DF7B5ACEB0D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342"/>
          <a:stretch/>
        </p:blipFill>
        <p:spPr>
          <a:xfrm>
            <a:off x="55311" y="5728075"/>
            <a:ext cx="899668" cy="952126"/>
          </a:xfrm>
          <a:prstGeom prst="rect">
            <a:avLst/>
          </a:prstGeom>
        </p:spPr>
      </p:pic>
      <p:pic>
        <p:nvPicPr>
          <p:cNvPr id="23" name="그림 22">
            <a:extLst>
              <a:ext uri="{FF2B5EF4-FFF2-40B4-BE49-F238E27FC236}">
                <a16:creationId xmlns:a16="http://schemas.microsoft.com/office/drawing/2014/main" id="{72D00909-F728-4F6E-B7A3-C51D2E504E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06" r="76406"/>
          <a:stretch/>
        </p:blipFill>
        <p:spPr>
          <a:xfrm>
            <a:off x="954979" y="-18488"/>
            <a:ext cx="457962" cy="952126"/>
          </a:xfrm>
          <a:prstGeom prst="rect">
            <a:avLst/>
          </a:prstGeom>
        </p:spPr>
      </p:pic>
      <p:pic>
        <p:nvPicPr>
          <p:cNvPr id="24" name="그림 23">
            <a:extLst>
              <a:ext uri="{FF2B5EF4-FFF2-40B4-BE49-F238E27FC236}">
                <a16:creationId xmlns:a16="http://schemas.microsoft.com/office/drawing/2014/main" id="{37FACF25-3166-415E-8AB4-77AB00E5E1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65" r="59420"/>
          <a:stretch/>
        </p:blipFill>
        <p:spPr>
          <a:xfrm>
            <a:off x="10711874" y="38475"/>
            <a:ext cx="627451" cy="952126"/>
          </a:xfrm>
          <a:prstGeom prst="rect">
            <a:avLst/>
          </a:prstGeom>
        </p:spPr>
      </p:pic>
      <p:pic>
        <p:nvPicPr>
          <p:cNvPr id="25" name="그림 24">
            <a:extLst>
              <a:ext uri="{FF2B5EF4-FFF2-40B4-BE49-F238E27FC236}">
                <a16:creationId xmlns:a16="http://schemas.microsoft.com/office/drawing/2014/main" id="{AA919F99-2A9E-4D2A-8ECC-CB448D42BDF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06" r="43079"/>
          <a:stretch/>
        </p:blipFill>
        <p:spPr>
          <a:xfrm>
            <a:off x="55311" y="177799"/>
            <a:ext cx="627452" cy="952126"/>
          </a:xfrm>
          <a:prstGeom prst="rect">
            <a:avLst/>
          </a:prstGeom>
        </p:spPr>
      </p:pic>
      <p:pic>
        <p:nvPicPr>
          <p:cNvPr id="26" name="그림 25">
            <a:extLst>
              <a:ext uri="{FF2B5EF4-FFF2-40B4-BE49-F238E27FC236}">
                <a16:creationId xmlns:a16="http://schemas.microsoft.com/office/drawing/2014/main" id="{195050C8-D04A-4D25-9AB9-430EED2B84F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624" r="13251"/>
          <a:stretch/>
        </p:blipFill>
        <p:spPr>
          <a:xfrm flipH="1">
            <a:off x="10903066" y="5441852"/>
            <a:ext cx="872517" cy="952126"/>
          </a:xfrm>
          <a:prstGeom prst="rect">
            <a:avLst/>
          </a:prstGeom>
        </p:spPr>
      </p:pic>
      <p:pic>
        <p:nvPicPr>
          <p:cNvPr id="41" name="그림 40">
            <a:extLst>
              <a:ext uri="{FF2B5EF4-FFF2-40B4-BE49-F238E27FC236}">
                <a16:creationId xmlns:a16="http://schemas.microsoft.com/office/drawing/2014/main" id="{4C0A013C-F1F3-4E5F-8FFE-C6EF2B21F27F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6076" y="5886892"/>
            <a:ext cx="425673" cy="971107"/>
          </a:xfrm>
          <a:prstGeom prst="rect">
            <a:avLst/>
          </a:prstGeom>
        </p:spPr>
      </p:pic>
      <p:pic>
        <p:nvPicPr>
          <p:cNvPr id="42" name="그림 41">
            <a:extLst>
              <a:ext uri="{FF2B5EF4-FFF2-40B4-BE49-F238E27FC236}">
                <a16:creationId xmlns:a16="http://schemas.microsoft.com/office/drawing/2014/main" id="{A5E2F780-54A7-4905-9D8E-091486F52B2D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5083" y="6020420"/>
            <a:ext cx="751259" cy="837580"/>
          </a:xfrm>
          <a:prstGeom prst="rect">
            <a:avLst/>
          </a:prstGeom>
        </p:spPr>
      </p:pic>
      <p:pic>
        <p:nvPicPr>
          <p:cNvPr id="43" name="그림 42">
            <a:extLst>
              <a:ext uri="{FF2B5EF4-FFF2-40B4-BE49-F238E27FC236}">
                <a16:creationId xmlns:a16="http://schemas.microsoft.com/office/drawing/2014/main" id="{DCF91E6F-1540-42E6-A1C5-B0F19FC34441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0862" y="5904427"/>
            <a:ext cx="642009" cy="953573"/>
          </a:xfrm>
          <a:prstGeom prst="rect">
            <a:avLst/>
          </a:prstGeom>
        </p:spPr>
      </p:pic>
      <p:pic>
        <p:nvPicPr>
          <p:cNvPr id="44" name="그림 43">
            <a:extLst>
              <a:ext uri="{FF2B5EF4-FFF2-40B4-BE49-F238E27FC236}">
                <a16:creationId xmlns:a16="http://schemas.microsoft.com/office/drawing/2014/main" id="{2B6A2757-9515-4743-AEDE-02514AA7E79E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72261" y="5886892"/>
            <a:ext cx="492535" cy="971107"/>
          </a:xfrm>
          <a:prstGeom prst="rect">
            <a:avLst/>
          </a:prstGeom>
        </p:spPr>
      </p:pic>
      <p:pic>
        <p:nvPicPr>
          <p:cNvPr id="45" name="그림 44">
            <a:extLst>
              <a:ext uri="{FF2B5EF4-FFF2-40B4-BE49-F238E27FC236}">
                <a16:creationId xmlns:a16="http://schemas.microsoft.com/office/drawing/2014/main" id="{2BDDCEC9-A712-468F-A236-16D36C237139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1874" y="5886892"/>
            <a:ext cx="493615" cy="971107"/>
          </a:xfrm>
          <a:prstGeom prst="rect">
            <a:avLst/>
          </a:prstGeom>
        </p:spPr>
      </p:pic>
      <p:pic>
        <p:nvPicPr>
          <p:cNvPr id="46" name="그림 45">
            <a:extLst>
              <a:ext uri="{FF2B5EF4-FFF2-40B4-BE49-F238E27FC236}">
                <a16:creationId xmlns:a16="http://schemas.microsoft.com/office/drawing/2014/main" id="{6CF25B24-8A55-4121-BE41-E0CA18AA8B73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6590" y="5886894"/>
            <a:ext cx="338196" cy="971106"/>
          </a:xfrm>
          <a:prstGeom prst="rect">
            <a:avLst/>
          </a:prstGeom>
        </p:spPr>
      </p:pic>
      <p:pic>
        <p:nvPicPr>
          <p:cNvPr id="47" name="그림 46">
            <a:extLst>
              <a:ext uri="{FF2B5EF4-FFF2-40B4-BE49-F238E27FC236}">
                <a16:creationId xmlns:a16="http://schemas.microsoft.com/office/drawing/2014/main" id="{0B4EAB52-65F8-4FE1-9215-E45851B57D86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0719" y="5908474"/>
            <a:ext cx="501738" cy="949526"/>
          </a:xfrm>
          <a:prstGeom prst="rect">
            <a:avLst/>
          </a:prstGeom>
        </p:spPr>
      </p:pic>
      <p:pic>
        <p:nvPicPr>
          <p:cNvPr id="48" name="그림 47">
            <a:extLst>
              <a:ext uri="{FF2B5EF4-FFF2-40B4-BE49-F238E27FC236}">
                <a16:creationId xmlns:a16="http://schemas.microsoft.com/office/drawing/2014/main" id="{47D19294-D42A-4DD1-BD4F-C787BCCFAF60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5006" y="5886892"/>
            <a:ext cx="443051" cy="971107"/>
          </a:xfrm>
          <a:prstGeom prst="rect">
            <a:avLst/>
          </a:prstGeom>
        </p:spPr>
      </p:pic>
      <p:pic>
        <p:nvPicPr>
          <p:cNvPr id="49" name="그림 48">
            <a:extLst>
              <a:ext uri="{FF2B5EF4-FFF2-40B4-BE49-F238E27FC236}">
                <a16:creationId xmlns:a16="http://schemas.microsoft.com/office/drawing/2014/main" id="{527AD550-E05E-4A31-B49D-E0E1A7DCECBC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204" y="5917915"/>
            <a:ext cx="461275" cy="940085"/>
          </a:xfrm>
          <a:prstGeom prst="rect">
            <a:avLst/>
          </a:prstGeom>
        </p:spPr>
      </p:pic>
      <p:pic>
        <p:nvPicPr>
          <p:cNvPr id="50" name="그림 49">
            <a:extLst>
              <a:ext uri="{FF2B5EF4-FFF2-40B4-BE49-F238E27FC236}">
                <a16:creationId xmlns:a16="http://schemas.microsoft.com/office/drawing/2014/main" id="{5F7B2DAE-DECB-47F6-B935-15304A513763}"/>
              </a:ext>
            </a:extLst>
          </p:cNvPr>
          <p:cNvPicPr>
            <a:picLocks noChangeAspect="1"/>
          </p:cNvPicPr>
          <p:nvPr userDrawn="1"/>
        </p:nvPicPr>
        <p:blipFill>
          <a:blip r:embed="rId1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7120" y="5886892"/>
            <a:ext cx="408039" cy="971107"/>
          </a:xfrm>
          <a:prstGeom prst="rect">
            <a:avLst/>
          </a:prstGeom>
        </p:spPr>
      </p:pic>
      <p:pic>
        <p:nvPicPr>
          <p:cNvPr id="51" name="그림 50">
            <a:extLst>
              <a:ext uri="{FF2B5EF4-FFF2-40B4-BE49-F238E27FC236}">
                <a16:creationId xmlns:a16="http://schemas.microsoft.com/office/drawing/2014/main" id="{918AEB14-DB0D-4099-A35D-2739F458A12D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2615" y="6053600"/>
            <a:ext cx="996969" cy="804400"/>
          </a:xfrm>
          <a:prstGeom prst="rect">
            <a:avLst/>
          </a:prstGeom>
        </p:spPr>
      </p:pic>
      <p:pic>
        <p:nvPicPr>
          <p:cNvPr id="52" name="그림 51">
            <a:extLst>
              <a:ext uri="{FF2B5EF4-FFF2-40B4-BE49-F238E27FC236}">
                <a16:creationId xmlns:a16="http://schemas.microsoft.com/office/drawing/2014/main" id="{3ACF2258-70CD-47F5-8884-6356292295C4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8861" y="5886892"/>
            <a:ext cx="574421" cy="971107"/>
          </a:xfrm>
          <a:prstGeom prst="rect">
            <a:avLst/>
          </a:prstGeom>
        </p:spPr>
      </p:pic>
      <p:pic>
        <p:nvPicPr>
          <p:cNvPr id="53" name="그림 52">
            <a:extLst>
              <a:ext uri="{FF2B5EF4-FFF2-40B4-BE49-F238E27FC236}">
                <a16:creationId xmlns:a16="http://schemas.microsoft.com/office/drawing/2014/main" id="{8ADE33F4-EC4F-462D-B72C-F6D3E0BD2902}"/>
              </a:ext>
            </a:extLst>
          </p:cNvPr>
          <p:cNvPicPr>
            <a:picLocks noChangeAspect="1"/>
          </p:cNvPicPr>
          <p:nvPr userDrawn="1"/>
        </p:nvPicPr>
        <p:blipFill>
          <a:blip r:embed="rId2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8929" y="6012496"/>
            <a:ext cx="828671" cy="845504"/>
          </a:xfrm>
          <a:prstGeom prst="rect">
            <a:avLst/>
          </a:prstGeom>
        </p:spPr>
      </p:pic>
      <p:pic>
        <p:nvPicPr>
          <p:cNvPr id="54" name="그림 53">
            <a:extLst>
              <a:ext uri="{FF2B5EF4-FFF2-40B4-BE49-F238E27FC236}">
                <a16:creationId xmlns:a16="http://schemas.microsoft.com/office/drawing/2014/main" id="{239B3F80-A01C-49DF-9329-983BD6A51963}"/>
              </a:ext>
            </a:extLst>
          </p:cNvPr>
          <p:cNvPicPr>
            <a:picLocks noChangeAspect="1"/>
          </p:cNvPicPr>
          <p:nvPr userDrawn="1"/>
        </p:nvPicPr>
        <p:blipFill>
          <a:blip r:embed="rId2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2890" y="5923310"/>
            <a:ext cx="832185" cy="934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15171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3">
            <a:hlinkClick r:id="rId2"/>
            <a:extLst>
              <a:ext uri="{FF2B5EF4-FFF2-40B4-BE49-F238E27FC236}">
                <a16:creationId xmlns:a16="http://schemas.microsoft.com/office/drawing/2014/main" id="{4D300C05-3350-4AFD-ADF5-CDCFF4BD6A9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10" name="TextBox 9">
            <a:hlinkClick r:id="rId5"/>
            <a:extLst>
              <a:ext uri="{FF2B5EF4-FFF2-40B4-BE49-F238E27FC236}">
                <a16:creationId xmlns:a16="http://schemas.microsoft.com/office/drawing/2014/main" id="{6E35D5EC-7171-4D7C-9C75-11F4381D4818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그림 개체 틀 17">
            <a:extLst>
              <a:ext uri="{FF2B5EF4-FFF2-40B4-BE49-F238E27FC236}">
                <a16:creationId xmlns:a16="http://schemas.microsoft.com/office/drawing/2014/main" id="{5B4F960A-CFF8-43CF-90FD-E99117AD39F0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103130" y="1155123"/>
            <a:ext cx="1976212" cy="1976210"/>
          </a:xfrm>
          <a:prstGeom prst="rect">
            <a:avLst/>
          </a:prstGeom>
          <a:pattFill prst="pct10">
            <a:fgClr>
              <a:schemeClr val="bg1">
                <a:lumMod val="75000"/>
              </a:schemeClr>
            </a:fgClr>
            <a:bgClr>
              <a:schemeClr val="bg1"/>
            </a:bgClr>
          </a:pattFill>
        </p:spPr>
        <p:txBody>
          <a:bodyPr tIns="1152000" anchor="ctr" anchorCtr="1"/>
          <a:lstStyle>
            <a:lvl1pPr>
              <a:defRPr lang="ko-KR" altLang="en-US" sz="1600" dirty="0"/>
            </a:lvl1pPr>
          </a:lstStyle>
          <a:p>
            <a:pPr marR="0" lvl="0" fontAlgn="auto">
              <a:spcAft>
                <a:spcPts val="0"/>
              </a:spcAft>
              <a:buClrTx/>
              <a:buSzTx/>
              <a:tabLst/>
            </a:pPr>
            <a:r>
              <a:rPr lang="en-US" altLang="ko-KR" dirty="0"/>
              <a:t>Click icon to add picture</a:t>
            </a:r>
            <a:endParaRPr lang="ko-KR" altLang="en-US" dirty="0"/>
          </a:p>
        </p:txBody>
      </p:sp>
      <p:sp>
        <p:nvSpPr>
          <p:cNvPr id="40" name="그림 개체 틀 17">
            <a:extLst>
              <a:ext uri="{FF2B5EF4-FFF2-40B4-BE49-F238E27FC236}">
                <a16:creationId xmlns:a16="http://schemas.microsoft.com/office/drawing/2014/main" id="{A7C35F17-3378-4374-96CB-97F8341943E1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103130" y="3726667"/>
            <a:ext cx="1976212" cy="1976210"/>
          </a:xfrm>
          <a:prstGeom prst="rect">
            <a:avLst/>
          </a:prstGeom>
          <a:pattFill prst="pct10">
            <a:fgClr>
              <a:schemeClr val="bg1">
                <a:lumMod val="75000"/>
              </a:schemeClr>
            </a:fgClr>
            <a:bgClr>
              <a:schemeClr val="bg1"/>
            </a:bgClr>
          </a:pattFill>
        </p:spPr>
        <p:txBody>
          <a:bodyPr tIns="1152000" anchor="ctr" anchorCtr="1"/>
          <a:lstStyle>
            <a:lvl1pPr>
              <a:defRPr lang="ko-KR" altLang="en-US" sz="1600" dirty="0"/>
            </a:lvl1pPr>
          </a:lstStyle>
          <a:p>
            <a:pPr marR="0" lvl="0" fontAlgn="auto">
              <a:spcAft>
                <a:spcPts val="0"/>
              </a:spcAft>
              <a:buClrTx/>
              <a:buSzTx/>
              <a:tabLst/>
            </a:pPr>
            <a:r>
              <a:rPr lang="en-US" altLang="ko-KR" dirty="0"/>
              <a:t>Click icon to add picture</a:t>
            </a:r>
            <a:endParaRPr lang="ko-KR" altLang="en-US" dirty="0"/>
          </a:p>
        </p:txBody>
      </p:sp>
      <p:sp>
        <p:nvSpPr>
          <p:cNvPr id="41" name="그림 개체 틀 17">
            <a:extLst>
              <a:ext uri="{FF2B5EF4-FFF2-40B4-BE49-F238E27FC236}">
                <a16:creationId xmlns:a16="http://schemas.microsoft.com/office/drawing/2014/main" id="{24B6C89A-496C-4109-9010-4FF5E061F51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246630" y="1155123"/>
            <a:ext cx="1976212" cy="1976210"/>
          </a:xfrm>
          <a:prstGeom prst="rect">
            <a:avLst/>
          </a:prstGeom>
          <a:pattFill prst="pct10">
            <a:fgClr>
              <a:schemeClr val="bg1">
                <a:lumMod val="75000"/>
              </a:schemeClr>
            </a:fgClr>
            <a:bgClr>
              <a:schemeClr val="bg1"/>
            </a:bgClr>
          </a:pattFill>
        </p:spPr>
        <p:txBody>
          <a:bodyPr tIns="1152000" anchor="ctr" anchorCtr="1"/>
          <a:lstStyle>
            <a:lvl1pPr>
              <a:defRPr lang="ko-KR" altLang="en-US" sz="1600" dirty="0"/>
            </a:lvl1pPr>
          </a:lstStyle>
          <a:p>
            <a:pPr marR="0" lvl="0" fontAlgn="auto">
              <a:spcAft>
                <a:spcPts val="0"/>
              </a:spcAft>
              <a:buClrTx/>
              <a:buSzTx/>
              <a:tabLst/>
            </a:pPr>
            <a:r>
              <a:rPr lang="en-US" altLang="ko-KR" dirty="0"/>
              <a:t>Click icon to add picture</a:t>
            </a:r>
            <a:endParaRPr lang="ko-KR" altLang="en-US" dirty="0"/>
          </a:p>
        </p:txBody>
      </p:sp>
      <p:sp>
        <p:nvSpPr>
          <p:cNvPr id="42" name="그림 개체 틀 17">
            <a:extLst>
              <a:ext uri="{FF2B5EF4-FFF2-40B4-BE49-F238E27FC236}">
                <a16:creationId xmlns:a16="http://schemas.microsoft.com/office/drawing/2014/main" id="{72FBE30E-DE31-4857-B8B4-E3F576372311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246630" y="3726667"/>
            <a:ext cx="1976212" cy="1976210"/>
          </a:xfrm>
          <a:prstGeom prst="rect">
            <a:avLst/>
          </a:prstGeom>
          <a:pattFill prst="pct10">
            <a:fgClr>
              <a:schemeClr val="bg1">
                <a:lumMod val="75000"/>
              </a:schemeClr>
            </a:fgClr>
            <a:bgClr>
              <a:schemeClr val="bg1"/>
            </a:bgClr>
          </a:pattFill>
        </p:spPr>
        <p:txBody>
          <a:bodyPr tIns="1152000" anchor="ctr" anchorCtr="1"/>
          <a:lstStyle>
            <a:lvl1pPr>
              <a:defRPr lang="ko-KR" altLang="en-US" sz="1600" dirty="0"/>
            </a:lvl1pPr>
          </a:lstStyle>
          <a:p>
            <a:pPr marR="0" lvl="0" fontAlgn="auto">
              <a:spcAft>
                <a:spcPts val="0"/>
              </a:spcAft>
              <a:buClrTx/>
              <a:buSzTx/>
              <a:tabLst/>
            </a:pPr>
            <a:r>
              <a:rPr lang="en-US" altLang="ko-KR" dirty="0"/>
              <a:t>Click icon to add picture</a:t>
            </a:r>
            <a:endParaRPr lang="ko-KR" altLang="en-US" dirty="0"/>
          </a:p>
        </p:txBody>
      </p:sp>
      <p:pic>
        <p:nvPicPr>
          <p:cNvPr id="43" name="그림 42">
            <a:extLst>
              <a:ext uri="{FF2B5EF4-FFF2-40B4-BE49-F238E27FC236}">
                <a16:creationId xmlns:a16="http://schemas.microsoft.com/office/drawing/2014/main" id="{330B9A35-10BF-4490-88A2-BCD4135E5A5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45" r="31750"/>
          <a:stretch/>
        </p:blipFill>
        <p:spPr>
          <a:xfrm rot="10800000" flipH="1">
            <a:off x="11492306" y="4771020"/>
            <a:ext cx="499566" cy="952126"/>
          </a:xfrm>
          <a:prstGeom prst="rect">
            <a:avLst/>
          </a:prstGeom>
        </p:spPr>
      </p:pic>
      <p:pic>
        <p:nvPicPr>
          <p:cNvPr id="44" name="그림 43">
            <a:extLst>
              <a:ext uri="{FF2B5EF4-FFF2-40B4-BE49-F238E27FC236}">
                <a16:creationId xmlns:a16="http://schemas.microsoft.com/office/drawing/2014/main" id="{919BD02F-7F20-4BB8-B305-C6FA841534C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38" r="90368"/>
          <a:stretch/>
        </p:blipFill>
        <p:spPr>
          <a:xfrm rot="10800000" flipH="1">
            <a:off x="193548" y="5420330"/>
            <a:ext cx="490727" cy="866071"/>
          </a:xfrm>
          <a:prstGeom prst="rect">
            <a:avLst/>
          </a:prstGeom>
        </p:spPr>
      </p:pic>
      <p:pic>
        <p:nvPicPr>
          <p:cNvPr id="45" name="그림 44">
            <a:extLst>
              <a:ext uri="{FF2B5EF4-FFF2-40B4-BE49-F238E27FC236}">
                <a16:creationId xmlns:a16="http://schemas.microsoft.com/office/drawing/2014/main" id="{B1EC366F-271D-4E15-9AC5-93147BF8A91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342"/>
          <a:stretch/>
        </p:blipFill>
        <p:spPr>
          <a:xfrm rot="10800000" flipH="1">
            <a:off x="10304913" y="194488"/>
            <a:ext cx="899668" cy="952126"/>
          </a:xfrm>
          <a:prstGeom prst="rect">
            <a:avLst/>
          </a:prstGeom>
        </p:spPr>
      </p:pic>
      <p:pic>
        <p:nvPicPr>
          <p:cNvPr id="46" name="그림 45">
            <a:extLst>
              <a:ext uri="{FF2B5EF4-FFF2-40B4-BE49-F238E27FC236}">
                <a16:creationId xmlns:a16="http://schemas.microsoft.com/office/drawing/2014/main" id="{8B1D580F-58AB-4771-A440-94C74C7C3F8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06" r="76406"/>
          <a:stretch/>
        </p:blipFill>
        <p:spPr>
          <a:xfrm>
            <a:off x="11589147" y="5723146"/>
            <a:ext cx="457962" cy="952126"/>
          </a:xfrm>
          <a:prstGeom prst="rect">
            <a:avLst/>
          </a:prstGeom>
        </p:spPr>
      </p:pic>
      <p:pic>
        <p:nvPicPr>
          <p:cNvPr id="47" name="그림 46">
            <a:extLst>
              <a:ext uri="{FF2B5EF4-FFF2-40B4-BE49-F238E27FC236}">
                <a16:creationId xmlns:a16="http://schemas.microsoft.com/office/drawing/2014/main" id="{F6B134A6-5321-425A-ADD3-A0DB13DC46B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65" r="59420"/>
          <a:stretch/>
        </p:blipFill>
        <p:spPr>
          <a:xfrm rot="10800000" flipH="1">
            <a:off x="11419658" y="212022"/>
            <a:ext cx="627451" cy="952126"/>
          </a:xfrm>
          <a:prstGeom prst="rect">
            <a:avLst/>
          </a:prstGeom>
        </p:spPr>
      </p:pic>
      <p:pic>
        <p:nvPicPr>
          <p:cNvPr id="48" name="그림 47">
            <a:extLst>
              <a:ext uri="{FF2B5EF4-FFF2-40B4-BE49-F238E27FC236}">
                <a16:creationId xmlns:a16="http://schemas.microsoft.com/office/drawing/2014/main" id="{A2304469-BE81-4EF8-BAAB-CCB83303C6A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06" r="43079"/>
          <a:stretch/>
        </p:blipFill>
        <p:spPr>
          <a:xfrm rot="10800000" flipH="1">
            <a:off x="231548" y="212022"/>
            <a:ext cx="627452" cy="952126"/>
          </a:xfrm>
          <a:prstGeom prst="rect">
            <a:avLst/>
          </a:prstGeom>
        </p:spPr>
      </p:pic>
      <p:pic>
        <p:nvPicPr>
          <p:cNvPr id="49" name="그림 48">
            <a:extLst>
              <a:ext uri="{FF2B5EF4-FFF2-40B4-BE49-F238E27FC236}">
                <a16:creationId xmlns:a16="http://schemas.microsoft.com/office/drawing/2014/main" id="{B34EB430-A2DF-4EE0-BCC7-5CEF640E57D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624" r="13251"/>
          <a:stretch/>
        </p:blipFill>
        <p:spPr>
          <a:xfrm rot="10800000" flipH="1" flipV="1">
            <a:off x="808291" y="5807119"/>
            <a:ext cx="872517" cy="952126"/>
          </a:xfrm>
          <a:prstGeom prst="rect">
            <a:avLst/>
          </a:prstGeom>
        </p:spPr>
      </p:pic>
      <p:pic>
        <p:nvPicPr>
          <p:cNvPr id="50" name="그림 49">
            <a:extLst>
              <a:ext uri="{FF2B5EF4-FFF2-40B4-BE49-F238E27FC236}">
                <a16:creationId xmlns:a16="http://schemas.microsoft.com/office/drawing/2014/main" id="{D14CCBD8-3866-432B-ABEF-92967EB59794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2357" y="5886893"/>
            <a:ext cx="425673" cy="971107"/>
          </a:xfrm>
          <a:prstGeom prst="rect">
            <a:avLst/>
          </a:prstGeom>
        </p:spPr>
      </p:pic>
      <p:pic>
        <p:nvPicPr>
          <p:cNvPr id="51" name="그림 50">
            <a:extLst>
              <a:ext uri="{FF2B5EF4-FFF2-40B4-BE49-F238E27FC236}">
                <a16:creationId xmlns:a16="http://schemas.microsoft.com/office/drawing/2014/main" id="{C251EA3B-6645-48B2-A8B4-A0C1FE144623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2227" y="6020420"/>
            <a:ext cx="751259" cy="837580"/>
          </a:xfrm>
          <a:prstGeom prst="rect">
            <a:avLst/>
          </a:prstGeom>
        </p:spPr>
      </p:pic>
      <p:pic>
        <p:nvPicPr>
          <p:cNvPr id="52" name="그림 51">
            <a:extLst>
              <a:ext uri="{FF2B5EF4-FFF2-40B4-BE49-F238E27FC236}">
                <a16:creationId xmlns:a16="http://schemas.microsoft.com/office/drawing/2014/main" id="{A7BA40E5-A308-4723-99BF-189E71997C32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7533" y="5904427"/>
            <a:ext cx="642009" cy="953573"/>
          </a:xfrm>
          <a:prstGeom prst="rect">
            <a:avLst/>
          </a:prstGeom>
        </p:spPr>
      </p:pic>
      <p:pic>
        <p:nvPicPr>
          <p:cNvPr id="53" name="그림 52">
            <a:extLst>
              <a:ext uri="{FF2B5EF4-FFF2-40B4-BE49-F238E27FC236}">
                <a16:creationId xmlns:a16="http://schemas.microsoft.com/office/drawing/2014/main" id="{24F01E8B-7145-444B-ADC3-AA10F066E23B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584" y="5886893"/>
            <a:ext cx="492535" cy="971107"/>
          </a:xfrm>
          <a:prstGeom prst="rect">
            <a:avLst/>
          </a:prstGeom>
        </p:spPr>
      </p:pic>
      <p:pic>
        <p:nvPicPr>
          <p:cNvPr id="54" name="그림 53">
            <a:extLst>
              <a:ext uri="{FF2B5EF4-FFF2-40B4-BE49-F238E27FC236}">
                <a16:creationId xmlns:a16="http://schemas.microsoft.com/office/drawing/2014/main" id="{EF9C6CEF-EB64-4343-975F-A2461F8D9CF6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316" y="5886893"/>
            <a:ext cx="493615" cy="971107"/>
          </a:xfrm>
          <a:prstGeom prst="rect">
            <a:avLst/>
          </a:prstGeom>
        </p:spPr>
      </p:pic>
      <p:pic>
        <p:nvPicPr>
          <p:cNvPr id="55" name="그림 54">
            <a:extLst>
              <a:ext uri="{FF2B5EF4-FFF2-40B4-BE49-F238E27FC236}">
                <a16:creationId xmlns:a16="http://schemas.microsoft.com/office/drawing/2014/main" id="{6D79BE51-F5C6-4161-A25A-EAA7FA9FC6E4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9128" y="5886894"/>
            <a:ext cx="338196" cy="971106"/>
          </a:xfrm>
          <a:prstGeom prst="rect">
            <a:avLst/>
          </a:prstGeom>
        </p:spPr>
      </p:pic>
      <p:pic>
        <p:nvPicPr>
          <p:cNvPr id="56" name="그림 55">
            <a:extLst>
              <a:ext uri="{FF2B5EF4-FFF2-40B4-BE49-F238E27FC236}">
                <a16:creationId xmlns:a16="http://schemas.microsoft.com/office/drawing/2014/main" id="{80D56E85-E782-4A39-A158-0F001471D252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7683" y="5908474"/>
            <a:ext cx="501738" cy="949526"/>
          </a:xfrm>
          <a:prstGeom prst="rect">
            <a:avLst/>
          </a:prstGeom>
        </p:spPr>
      </p:pic>
      <p:pic>
        <p:nvPicPr>
          <p:cNvPr id="57" name="그림 56">
            <a:extLst>
              <a:ext uri="{FF2B5EF4-FFF2-40B4-BE49-F238E27FC236}">
                <a16:creationId xmlns:a16="http://schemas.microsoft.com/office/drawing/2014/main" id="{D9280D64-9056-4ED8-ADE2-8D627D406EED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4784" y="5886893"/>
            <a:ext cx="443051" cy="971107"/>
          </a:xfrm>
          <a:prstGeom prst="rect">
            <a:avLst/>
          </a:prstGeom>
        </p:spPr>
      </p:pic>
      <p:pic>
        <p:nvPicPr>
          <p:cNvPr id="58" name="그림 57">
            <a:extLst>
              <a:ext uri="{FF2B5EF4-FFF2-40B4-BE49-F238E27FC236}">
                <a16:creationId xmlns:a16="http://schemas.microsoft.com/office/drawing/2014/main" id="{DA94B01A-AA84-4127-9240-EAC8C57B35FB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6631" y="5917915"/>
            <a:ext cx="461275" cy="940085"/>
          </a:xfrm>
          <a:prstGeom prst="rect">
            <a:avLst/>
          </a:prstGeom>
        </p:spPr>
      </p:pic>
      <p:pic>
        <p:nvPicPr>
          <p:cNvPr id="59" name="그림 58">
            <a:extLst>
              <a:ext uri="{FF2B5EF4-FFF2-40B4-BE49-F238E27FC236}">
                <a16:creationId xmlns:a16="http://schemas.microsoft.com/office/drawing/2014/main" id="{982B9B80-57EA-4A2D-B859-A8B52603EFB1}"/>
              </a:ext>
            </a:extLst>
          </p:cNvPr>
          <p:cNvPicPr>
            <a:picLocks noChangeAspect="1"/>
          </p:cNvPicPr>
          <p:nvPr userDrawn="1"/>
        </p:nvPicPr>
        <p:blipFill>
          <a:blip r:embed="rId1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1521" y="5886893"/>
            <a:ext cx="408039" cy="971107"/>
          </a:xfrm>
          <a:prstGeom prst="rect">
            <a:avLst/>
          </a:prstGeom>
        </p:spPr>
      </p:pic>
      <p:pic>
        <p:nvPicPr>
          <p:cNvPr id="60" name="그림 59">
            <a:extLst>
              <a:ext uri="{FF2B5EF4-FFF2-40B4-BE49-F238E27FC236}">
                <a16:creationId xmlns:a16="http://schemas.microsoft.com/office/drawing/2014/main" id="{B64D378F-78F5-4139-8CF6-467AB521D180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3618" y="6053600"/>
            <a:ext cx="996969" cy="804400"/>
          </a:xfrm>
          <a:prstGeom prst="rect">
            <a:avLst/>
          </a:prstGeom>
        </p:spPr>
      </p:pic>
      <p:pic>
        <p:nvPicPr>
          <p:cNvPr id="61" name="그림 60">
            <a:extLst>
              <a:ext uri="{FF2B5EF4-FFF2-40B4-BE49-F238E27FC236}">
                <a16:creationId xmlns:a16="http://schemas.microsoft.com/office/drawing/2014/main" id="{63C2DBF1-9F78-4FCD-92CA-2E4642E69337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3739" y="5886893"/>
            <a:ext cx="574421" cy="971107"/>
          </a:xfrm>
          <a:prstGeom prst="rect">
            <a:avLst/>
          </a:prstGeom>
        </p:spPr>
      </p:pic>
      <p:pic>
        <p:nvPicPr>
          <p:cNvPr id="62" name="그림 61">
            <a:extLst>
              <a:ext uri="{FF2B5EF4-FFF2-40B4-BE49-F238E27FC236}">
                <a16:creationId xmlns:a16="http://schemas.microsoft.com/office/drawing/2014/main" id="{96EBC26C-7871-4C1D-9257-52FFC5AAD886}"/>
              </a:ext>
            </a:extLst>
          </p:cNvPr>
          <p:cNvPicPr>
            <a:picLocks noChangeAspect="1"/>
          </p:cNvPicPr>
          <p:nvPr userDrawn="1"/>
        </p:nvPicPr>
        <p:blipFill>
          <a:blip r:embed="rId2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3757" y="6012496"/>
            <a:ext cx="828671" cy="845504"/>
          </a:xfrm>
          <a:prstGeom prst="rect">
            <a:avLst/>
          </a:prstGeom>
        </p:spPr>
      </p:pic>
      <p:pic>
        <p:nvPicPr>
          <p:cNvPr id="63" name="그림 62">
            <a:extLst>
              <a:ext uri="{FF2B5EF4-FFF2-40B4-BE49-F238E27FC236}">
                <a16:creationId xmlns:a16="http://schemas.microsoft.com/office/drawing/2014/main" id="{94F66315-F184-45E0-948D-2A527CB2222E}"/>
              </a:ext>
            </a:extLst>
          </p:cNvPr>
          <p:cNvPicPr>
            <a:picLocks noChangeAspect="1"/>
          </p:cNvPicPr>
          <p:nvPr userDrawn="1"/>
        </p:nvPicPr>
        <p:blipFill>
          <a:blip r:embed="rId2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2032" y="5923310"/>
            <a:ext cx="832185" cy="934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656539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3">
            <a:hlinkClick r:id="rId2"/>
            <a:extLst>
              <a:ext uri="{FF2B5EF4-FFF2-40B4-BE49-F238E27FC236}">
                <a16:creationId xmlns:a16="http://schemas.microsoft.com/office/drawing/2014/main" id="{4D300C05-3350-4AFD-ADF5-CDCFF4BD6A9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10" name="TextBox 9">
            <a:hlinkClick r:id="rId5"/>
            <a:extLst>
              <a:ext uri="{FF2B5EF4-FFF2-40B4-BE49-F238E27FC236}">
                <a16:creationId xmlns:a16="http://schemas.microsoft.com/office/drawing/2014/main" id="{6E35D5EC-7171-4D7C-9C75-11F4381D4818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그림 20">
            <a:extLst>
              <a:ext uri="{FF2B5EF4-FFF2-40B4-BE49-F238E27FC236}">
                <a16:creationId xmlns:a16="http://schemas.microsoft.com/office/drawing/2014/main" id="{CE226F8A-6806-4887-B562-E519B9D1D06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45" r="31750"/>
          <a:stretch/>
        </p:blipFill>
        <p:spPr>
          <a:xfrm>
            <a:off x="11534984" y="5683813"/>
            <a:ext cx="499566" cy="952126"/>
          </a:xfrm>
          <a:prstGeom prst="rect">
            <a:avLst/>
          </a:prstGeom>
        </p:spPr>
      </p:pic>
      <p:pic>
        <p:nvPicPr>
          <p:cNvPr id="37" name="그림 36">
            <a:extLst>
              <a:ext uri="{FF2B5EF4-FFF2-40B4-BE49-F238E27FC236}">
                <a16:creationId xmlns:a16="http://schemas.microsoft.com/office/drawing/2014/main" id="{B5B20F39-59DA-4982-8D41-E3C627BE857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38" r="90368"/>
          <a:stretch/>
        </p:blipFill>
        <p:spPr>
          <a:xfrm>
            <a:off x="11199591" y="178174"/>
            <a:ext cx="490727" cy="866071"/>
          </a:xfrm>
          <a:prstGeom prst="rect">
            <a:avLst/>
          </a:prstGeom>
        </p:spPr>
      </p:pic>
      <p:pic>
        <p:nvPicPr>
          <p:cNvPr id="38" name="그림 37">
            <a:extLst>
              <a:ext uri="{FF2B5EF4-FFF2-40B4-BE49-F238E27FC236}">
                <a16:creationId xmlns:a16="http://schemas.microsoft.com/office/drawing/2014/main" id="{2AD278D5-D237-4FEE-9EBC-C2EA2F6070B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342"/>
          <a:stretch/>
        </p:blipFill>
        <p:spPr>
          <a:xfrm>
            <a:off x="10613648" y="5727700"/>
            <a:ext cx="899668" cy="952126"/>
          </a:xfrm>
          <a:prstGeom prst="rect">
            <a:avLst/>
          </a:prstGeom>
        </p:spPr>
      </p:pic>
      <p:pic>
        <p:nvPicPr>
          <p:cNvPr id="39" name="그림 38">
            <a:extLst>
              <a:ext uri="{FF2B5EF4-FFF2-40B4-BE49-F238E27FC236}">
                <a16:creationId xmlns:a16="http://schemas.microsoft.com/office/drawing/2014/main" id="{14F60197-E1F7-45CC-AF8D-A40F49C382D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06" r="76406"/>
          <a:stretch/>
        </p:blipFill>
        <p:spPr>
          <a:xfrm>
            <a:off x="790478" y="5536433"/>
            <a:ext cx="457962" cy="952126"/>
          </a:xfrm>
          <a:prstGeom prst="rect">
            <a:avLst/>
          </a:prstGeom>
        </p:spPr>
      </p:pic>
      <p:pic>
        <p:nvPicPr>
          <p:cNvPr id="40" name="그림 39">
            <a:extLst>
              <a:ext uri="{FF2B5EF4-FFF2-40B4-BE49-F238E27FC236}">
                <a16:creationId xmlns:a16="http://schemas.microsoft.com/office/drawing/2014/main" id="{DEBD0FF7-E821-4B1C-BE44-9904E930B6C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65" r="59420"/>
          <a:stretch/>
        </p:blipFill>
        <p:spPr>
          <a:xfrm>
            <a:off x="11444954" y="773370"/>
            <a:ext cx="627451" cy="952126"/>
          </a:xfrm>
          <a:prstGeom prst="rect">
            <a:avLst/>
          </a:prstGeom>
        </p:spPr>
      </p:pic>
      <p:pic>
        <p:nvPicPr>
          <p:cNvPr id="41" name="그림 40">
            <a:extLst>
              <a:ext uri="{FF2B5EF4-FFF2-40B4-BE49-F238E27FC236}">
                <a16:creationId xmlns:a16="http://schemas.microsoft.com/office/drawing/2014/main" id="{B40308DF-1B1D-4E53-AC95-274F6D53301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06" r="43079"/>
          <a:stretch/>
        </p:blipFill>
        <p:spPr>
          <a:xfrm>
            <a:off x="99112" y="5830050"/>
            <a:ext cx="627452" cy="952126"/>
          </a:xfrm>
          <a:prstGeom prst="rect">
            <a:avLst/>
          </a:prstGeom>
        </p:spPr>
      </p:pic>
      <p:pic>
        <p:nvPicPr>
          <p:cNvPr id="42" name="그림 41">
            <a:extLst>
              <a:ext uri="{FF2B5EF4-FFF2-40B4-BE49-F238E27FC236}">
                <a16:creationId xmlns:a16="http://schemas.microsoft.com/office/drawing/2014/main" id="{8687B439-52E7-4E7E-990E-6B3979D4A41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624" r="13251"/>
          <a:stretch/>
        </p:blipFill>
        <p:spPr>
          <a:xfrm rot="5400000">
            <a:off x="138917" y="178174"/>
            <a:ext cx="872517" cy="952126"/>
          </a:xfrm>
          <a:prstGeom prst="rect">
            <a:avLst/>
          </a:prstGeom>
        </p:spPr>
      </p:pic>
      <p:pic>
        <p:nvPicPr>
          <p:cNvPr id="43" name="그림 42">
            <a:extLst>
              <a:ext uri="{FF2B5EF4-FFF2-40B4-BE49-F238E27FC236}">
                <a16:creationId xmlns:a16="http://schemas.microsoft.com/office/drawing/2014/main" id="{CE9F0BAB-0FE3-495D-9E81-D7BCE50B58F8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2766" y="5886892"/>
            <a:ext cx="425673" cy="971107"/>
          </a:xfrm>
          <a:prstGeom prst="rect">
            <a:avLst/>
          </a:prstGeom>
        </p:spPr>
      </p:pic>
      <p:pic>
        <p:nvPicPr>
          <p:cNvPr id="44" name="그림 43">
            <a:extLst>
              <a:ext uri="{FF2B5EF4-FFF2-40B4-BE49-F238E27FC236}">
                <a16:creationId xmlns:a16="http://schemas.microsoft.com/office/drawing/2014/main" id="{599A68BD-7AF7-42E1-A965-187004FB7C0E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5860" y="6020420"/>
            <a:ext cx="751259" cy="837580"/>
          </a:xfrm>
          <a:prstGeom prst="rect">
            <a:avLst/>
          </a:prstGeom>
        </p:spPr>
      </p:pic>
      <p:pic>
        <p:nvPicPr>
          <p:cNvPr id="45" name="그림 44">
            <a:extLst>
              <a:ext uri="{FF2B5EF4-FFF2-40B4-BE49-F238E27FC236}">
                <a16:creationId xmlns:a16="http://schemas.microsoft.com/office/drawing/2014/main" id="{8E614B4E-9A91-49B3-9BC7-544576CBEC05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1639" y="5904427"/>
            <a:ext cx="642009" cy="953573"/>
          </a:xfrm>
          <a:prstGeom prst="rect">
            <a:avLst/>
          </a:prstGeom>
        </p:spPr>
      </p:pic>
      <p:pic>
        <p:nvPicPr>
          <p:cNvPr id="46" name="그림 45">
            <a:extLst>
              <a:ext uri="{FF2B5EF4-FFF2-40B4-BE49-F238E27FC236}">
                <a16:creationId xmlns:a16="http://schemas.microsoft.com/office/drawing/2014/main" id="{70EFABDD-01AE-4BD1-AE29-157FFC368415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3545" y="5886892"/>
            <a:ext cx="492535" cy="971107"/>
          </a:xfrm>
          <a:prstGeom prst="rect">
            <a:avLst/>
          </a:prstGeom>
        </p:spPr>
      </p:pic>
      <p:pic>
        <p:nvPicPr>
          <p:cNvPr id="47" name="그림 46">
            <a:extLst>
              <a:ext uri="{FF2B5EF4-FFF2-40B4-BE49-F238E27FC236}">
                <a16:creationId xmlns:a16="http://schemas.microsoft.com/office/drawing/2014/main" id="{5AC023E0-D009-4EC2-B4B1-29B2942EE004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158" y="5886892"/>
            <a:ext cx="493615" cy="971107"/>
          </a:xfrm>
          <a:prstGeom prst="rect">
            <a:avLst/>
          </a:prstGeom>
        </p:spPr>
      </p:pic>
      <p:pic>
        <p:nvPicPr>
          <p:cNvPr id="48" name="그림 47">
            <a:extLst>
              <a:ext uri="{FF2B5EF4-FFF2-40B4-BE49-F238E27FC236}">
                <a16:creationId xmlns:a16="http://schemas.microsoft.com/office/drawing/2014/main" id="{1E6C560F-3294-4171-A93D-98D89A6D66D0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3280" y="5886894"/>
            <a:ext cx="338196" cy="971106"/>
          </a:xfrm>
          <a:prstGeom prst="rect">
            <a:avLst/>
          </a:prstGeom>
        </p:spPr>
      </p:pic>
      <p:pic>
        <p:nvPicPr>
          <p:cNvPr id="49" name="그림 48">
            <a:extLst>
              <a:ext uri="{FF2B5EF4-FFF2-40B4-BE49-F238E27FC236}">
                <a16:creationId xmlns:a16="http://schemas.microsoft.com/office/drawing/2014/main" id="{272F10C5-CA7D-42FA-B521-1F6883EB478D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1496" y="5908474"/>
            <a:ext cx="501738" cy="949526"/>
          </a:xfrm>
          <a:prstGeom prst="rect">
            <a:avLst/>
          </a:prstGeom>
        </p:spPr>
      </p:pic>
      <p:pic>
        <p:nvPicPr>
          <p:cNvPr id="50" name="그림 49">
            <a:extLst>
              <a:ext uri="{FF2B5EF4-FFF2-40B4-BE49-F238E27FC236}">
                <a16:creationId xmlns:a16="http://schemas.microsoft.com/office/drawing/2014/main" id="{DAD2D6D5-6D50-4A5F-A9C5-09A63B47C7A9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1696" y="5886892"/>
            <a:ext cx="443051" cy="971107"/>
          </a:xfrm>
          <a:prstGeom prst="rect">
            <a:avLst/>
          </a:prstGeom>
        </p:spPr>
      </p:pic>
      <p:pic>
        <p:nvPicPr>
          <p:cNvPr id="51" name="그림 50">
            <a:extLst>
              <a:ext uri="{FF2B5EF4-FFF2-40B4-BE49-F238E27FC236}">
                <a16:creationId xmlns:a16="http://schemas.microsoft.com/office/drawing/2014/main" id="{6C831D93-51D8-4168-AF4B-4E03C83798B5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0894" y="5917915"/>
            <a:ext cx="461275" cy="940085"/>
          </a:xfrm>
          <a:prstGeom prst="rect">
            <a:avLst/>
          </a:prstGeom>
        </p:spPr>
      </p:pic>
      <p:pic>
        <p:nvPicPr>
          <p:cNvPr id="52" name="그림 51">
            <a:extLst>
              <a:ext uri="{FF2B5EF4-FFF2-40B4-BE49-F238E27FC236}">
                <a16:creationId xmlns:a16="http://schemas.microsoft.com/office/drawing/2014/main" id="{E9CCAB54-3227-447B-9EE0-77FC8F057FD8}"/>
              </a:ext>
            </a:extLst>
          </p:cNvPr>
          <p:cNvPicPr>
            <a:picLocks noChangeAspect="1"/>
          </p:cNvPicPr>
          <p:nvPr userDrawn="1"/>
        </p:nvPicPr>
        <p:blipFill>
          <a:blip r:embed="rId1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3810" y="5886892"/>
            <a:ext cx="408039" cy="971107"/>
          </a:xfrm>
          <a:prstGeom prst="rect">
            <a:avLst/>
          </a:prstGeom>
        </p:spPr>
      </p:pic>
      <p:pic>
        <p:nvPicPr>
          <p:cNvPr id="53" name="그림 52">
            <a:extLst>
              <a:ext uri="{FF2B5EF4-FFF2-40B4-BE49-F238E27FC236}">
                <a16:creationId xmlns:a16="http://schemas.microsoft.com/office/drawing/2014/main" id="{34C3510C-3A73-466E-87DA-955B8521E98A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3392" y="6053600"/>
            <a:ext cx="996969" cy="804400"/>
          </a:xfrm>
          <a:prstGeom prst="rect">
            <a:avLst/>
          </a:prstGeom>
        </p:spPr>
      </p:pic>
      <p:pic>
        <p:nvPicPr>
          <p:cNvPr id="54" name="그림 53">
            <a:extLst>
              <a:ext uri="{FF2B5EF4-FFF2-40B4-BE49-F238E27FC236}">
                <a16:creationId xmlns:a16="http://schemas.microsoft.com/office/drawing/2014/main" id="{393045BB-D782-4192-B55E-57A177336566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9638" y="5886892"/>
            <a:ext cx="574421" cy="971107"/>
          </a:xfrm>
          <a:prstGeom prst="rect">
            <a:avLst/>
          </a:prstGeom>
        </p:spPr>
      </p:pic>
      <p:pic>
        <p:nvPicPr>
          <p:cNvPr id="55" name="그림 54">
            <a:extLst>
              <a:ext uri="{FF2B5EF4-FFF2-40B4-BE49-F238E27FC236}">
                <a16:creationId xmlns:a16="http://schemas.microsoft.com/office/drawing/2014/main" id="{253B1BEC-3501-4211-A29B-A0D257341B69}"/>
              </a:ext>
            </a:extLst>
          </p:cNvPr>
          <p:cNvPicPr>
            <a:picLocks noChangeAspect="1"/>
          </p:cNvPicPr>
          <p:nvPr userDrawn="1"/>
        </p:nvPicPr>
        <p:blipFill>
          <a:blip r:embed="rId2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9706" y="6012496"/>
            <a:ext cx="828671" cy="845504"/>
          </a:xfrm>
          <a:prstGeom prst="rect">
            <a:avLst/>
          </a:prstGeom>
        </p:spPr>
      </p:pic>
      <p:pic>
        <p:nvPicPr>
          <p:cNvPr id="56" name="그림 55">
            <a:extLst>
              <a:ext uri="{FF2B5EF4-FFF2-40B4-BE49-F238E27FC236}">
                <a16:creationId xmlns:a16="http://schemas.microsoft.com/office/drawing/2014/main" id="{CEB3045D-4CD6-4314-84A4-FDFDA4A23F5E}"/>
              </a:ext>
            </a:extLst>
          </p:cNvPr>
          <p:cNvPicPr>
            <a:picLocks noChangeAspect="1"/>
          </p:cNvPicPr>
          <p:nvPr userDrawn="1"/>
        </p:nvPicPr>
        <p:blipFill>
          <a:blip r:embed="rId2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9580" y="5923310"/>
            <a:ext cx="832185" cy="934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048943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3">
            <a:hlinkClick r:id="rId2"/>
            <a:extLst>
              <a:ext uri="{FF2B5EF4-FFF2-40B4-BE49-F238E27FC236}">
                <a16:creationId xmlns:a16="http://schemas.microsoft.com/office/drawing/2014/main" id="{4D300C05-3350-4AFD-ADF5-CDCFF4BD6A9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10" name="TextBox 9">
            <a:hlinkClick r:id="rId5"/>
            <a:extLst>
              <a:ext uri="{FF2B5EF4-FFF2-40B4-BE49-F238E27FC236}">
                <a16:creationId xmlns:a16="http://schemas.microsoft.com/office/drawing/2014/main" id="{6E35D5EC-7171-4D7C-9C75-11F4381D4818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34FFA36D-605B-4873-8DEB-7770FDB3713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45" r="31750"/>
          <a:stretch/>
        </p:blipFill>
        <p:spPr>
          <a:xfrm flipH="1">
            <a:off x="214260" y="5626475"/>
            <a:ext cx="499566" cy="952126"/>
          </a:xfrm>
          <a:prstGeom prst="rect">
            <a:avLst/>
          </a:prstGeom>
        </p:spPr>
      </p:pic>
      <p:pic>
        <p:nvPicPr>
          <p:cNvPr id="21" name="그림 20">
            <a:extLst>
              <a:ext uri="{FF2B5EF4-FFF2-40B4-BE49-F238E27FC236}">
                <a16:creationId xmlns:a16="http://schemas.microsoft.com/office/drawing/2014/main" id="{6D89E0FB-8F90-4CD3-A2D1-6A4B15B3ACE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38" r="90368"/>
          <a:stretch/>
        </p:blipFill>
        <p:spPr>
          <a:xfrm flipH="1">
            <a:off x="11602643" y="145376"/>
            <a:ext cx="490727" cy="866071"/>
          </a:xfrm>
          <a:prstGeom prst="rect">
            <a:avLst/>
          </a:prstGeom>
        </p:spPr>
      </p:pic>
      <p:pic>
        <p:nvPicPr>
          <p:cNvPr id="22" name="그림 21">
            <a:extLst>
              <a:ext uri="{FF2B5EF4-FFF2-40B4-BE49-F238E27FC236}">
                <a16:creationId xmlns:a16="http://schemas.microsoft.com/office/drawing/2014/main" id="{580EE800-985B-4D75-9CAC-5D2E2FF050C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342"/>
          <a:stretch/>
        </p:blipFill>
        <p:spPr>
          <a:xfrm flipH="1">
            <a:off x="464043" y="5791575"/>
            <a:ext cx="899668" cy="952126"/>
          </a:xfrm>
          <a:prstGeom prst="rect">
            <a:avLst/>
          </a:prstGeom>
        </p:spPr>
      </p:pic>
      <p:pic>
        <p:nvPicPr>
          <p:cNvPr id="23" name="그림 22">
            <a:extLst>
              <a:ext uri="{FF2B5EF4-FFF2-40B4-BE49-F238E27FC236}">
                <a16:creationId xmlns:a16="http://schemas.microsoft.com/office/drawing/2014/main" id="{B07EDAB2-08CF-4AC5-9A3A-C97B34C3275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06" r="76406"/>
          <a:stretch/>
        </p:blipFill>
        <p:spPr>
          <a:xfrm>
            <a:off x="378275" y="-18488"/>
            <a:ext cx="457962" cy="952126"/>
          </a:xfrm>
          <a:prstGeom prst="rect">
            <a:avLst/>
          </a:prstGeom>
        </p:spPr>
      </p:pic>
      <p:pic>
        <p:nvPicPr>
          <p:cNvPr id="26" name="그림 25">
            <a:extLst>
              <a:ext uri="{FF2B5EF4-FFF2-40B4-BE49-F238E27FC236}">
                <a16:creationId xmlns:a16="http://schemas.microsoft.com/office/drawing/2014/main" id="{A34E90CA-99DB-4E01-8B92-FF3062ECF66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65" r="59420"/>
          <a:stretch/>
        </p:blipFill>
        <p:spPr>
          <a:xfrm flipH="1">
            <a:off x="208786" y="929085"/>
            <a:ext cx="627451" cy="952126"/>
          </a:xfrm>
          <a:prstGeom prst="rect">
            <a:avLst/>
          </a:prstGeom>
        </p:spPr>
      </p:pic>
      <p:pic>
        <p:nvPicPr>
          <p:cNvPr id="40" name="그림 39">
            <a:extLst>
              <a:ext uri="{FF2B5EF4-FFF2-40B4-BE49-F238E27FC236}">
                <a16:creationId xmlns:a16="http://schemas.microsoft.com/office/drawing/2014/main" id="{7C32FCBC-C673-41C0-AD87-21D37EAF8ED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06" r="43079"/>
          <a:stretch/>
        </p:blipFill>
        <p:spPr>
          <a:xfrm flipH="1">
            <a:off x="11320817" y="5791575"/>
            <a:ext cx="627452" cy="952126"/>
          </a:xfrm>
          <a:prstGeom prst="rect">
            <a:avLst/>
          </a:prstGeom>
        </p:spPr>
      </p:pic>
      <p:pic>
        <p:nvPicPr>
          <p:cNvPr id="41" name="그림 40">
            <a:extLst>
              <a:ext uri="{FF2B5EF4-FFF2-40B4-BE49-F238E27FC236}">
                <a16:creationId xmlns:a16="http://schemas.microsoft.com/office/drawing/2014/main" id="{CE981D00-9FF9-4821-BA90-B4DFABE7288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624" r="13251"/>
          <a:stretch/>
        </p:blipFill>
        <p:spPr>
          <a:xfrm flipH="1">
            <a:off x="10527298" y="-18488"/>
            <a:ext cx="872517" cy="952126"/>
          </a:xfrm>
          <a:prstGeom prst="rect">
            <a:avLst/>
          </a:prstGeom>
        </p:spPr>
      </p:pic>
      <p:pic>
        <p:nvPicPr>
          <p:cNvPr id="42" name="그림 41">
            <a:extLst>
              <a:ext uri="{FF2B5EF4-FFF2-40B4-BE49-F238E27FC236}">
                <a16:creationId xmlns:a16="http://schemas.microsoft.com/office/drawing/2014/main" id="{A42661DB-DC33-47B5-86B5-2E240374B516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0067" y="5886893"/>
            <a:ext cx="425673" cy="971107"/>
          </a:xfrm>
          <a:prstGeom prst="rect">
            <a:avLst/>
          </a:prstGeom>
        </p:spPr>
      </p:pic>
      <p:pic>
        <p:nvPicPr>
          <p:cNvPr id="43" name="그림 42">
            <a:extLst>
              <a:ext uri="{FF2B5EF4-FFF2-40B4-BE49-F238E27FC236}">
                <a16:creationId xmlns:a16="http://schemas.microsoft.com/office/drawing/2014/main" id="{95B95336-9453-42EA-9A0A-155573AA1443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9937" y="6020420"/>
            <a:ext cx="751259" cy="837580"/>
          </a:xfrm>
          <a:prstGeom prst="rect">
            <a:avLst/>
          </a:prstGeom>
        </p:spPr>
      </p:pic>
      <p:pic>
        <p:nvPicPr>
          <p:cNvPr id="44" name="그림 43">
            <a:extLst>
              <a:ext uri="{FF2B5EF4-FFF2-40B4-BE49-F238E27FC236}">
                <a16:creationId xmlns:a16="http://schemas.microsoft.com/office/drawing/2014/main" id="{EA0BC26B-37AC-43AF-94E2-6707C67908F1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5243" y="5904427"/>
            <a:ext cx="642009" cy="953573"/>
          </a:xfrm>
          <a:prstGeom prst="rect">
            <a:avLst/>
          </a:prstGeom>
        </p:spPr>
      </p:pic>
      <p:pic>
        <p:nvPicPr>
          <p:cNvPr id="45" name="그림 44">
            <a:extLst>
              <a:ext uri="{FF2B5EF4-FFF2-40B4-BE49-F238E27FC236}">
                <a16:creationId xmlns:a16="http://schemas.microsoft.com/office/drawing/2014/main" id="{E2836C6E-3146-4DFE-8DE0-B56424C434F3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7801" y="5886893"/>
            <a:ext cx="492535" cy="971107"/>
          </a:xfrm>
          <a:prstGeom prst="rect">
            <a:avLst/>
          </a:prstGeom>
        </p:spPr>
      </p:pic>
      <p:pic>
        <p:nvPicPr>
          <p:cNvPr id="46" name="그림 45">
            <a:extLst>
              <a:ext uri="{FF2B5EF4-FFF2-40B4-BE49-F238E27FC236}">
                <a16:creationId xmlns:a16="http://schemas.microsoft.com/office/drawing/2014/main" id="{B90B406C-84D4-4B1F-AB19-C63A6F4FE7A0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4533" y="5886893"/>
            <a:ext cx="493615" cy="971107"/>
          </a:xfrm>
          <a:prstGeom prst="rect">
            <a:avLst/>
          </a:prstGeom>
        </p:spPr>
      </p:pic>
      <p:pic>
        <p:nvPicPr>
          <p:cNvPr id="47" name="그림 46">
            <a:extLst>
              <a:ext uri="{FF2B5EF4-FFF2-40B4-BE49-F238E27FC236}">
                <a16:creationId xmlns:a16="http://schemas.microsoft.com/office/drawing/2014/main" id="{99668143-5C61-4C89-97D7-3A03D1CF83F9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2345" y="5886894"/>
            <a:ext cx="338196" cy="971106"/>
          </a:xfrm>
          <a:prstGeom prst="rect">
            <a:avLst/>
          </a:prstGeom>
        </p:spPr>
      </p:pic>
      <p:pic>
        <p:nvPicPr>
          <p:cNvPr id="48" name="그림 47">
            <a:extLst>
              <a:ext uri="{FF2B5EF4-FFF2-40B4-BE49-F238E27FC236}">
                <a16:creationId xmlns:a16="http://schemas.microsoft.com/office/drawing/2014/main" id="{E2958693-104C-4FDB-AE70-53953B31D094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5393" y="5908474"/>
            <a:ext cx="501738" cy="949526"/>
          </a:xfrm>
          <a:prstGeom prst="rect">
            <a:avLst/>
          </a:prstGeom>
        </p:spPr>
      </p:pic>
      <p:pic>
        <p:nvPicPr>
          <p:cNvPr id="49" name="그림 48">
            <a:extLst>
              <a:ext uri="{FF2B5EF4-FFF2-40B4-BE49-F238E27FC236}">
                <a16:creationId xmlns:a16="http://schemas.microsoft.com/office/drawing/2014/main" id="{22CD84EB-5FCC-4B3D-B77A-BB47DA4B8171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171" y="5886893"/>
            <a:ext cx="443051" cy="971107"/>
          </a:xfrm>
          <a:prstGeom prst="rect">
            <a:avLst/>
          </a:prstGeom>
        </p:spPr>
      </p:pic>
      <p:pic>
        <p:nvPicPr>
          <p:cNvPr id="50" name="그림 49">
            <a:extLst>
              <a:ext uri="{FF2B5EF4-FFF2-40B4-BE49-F238E27FC236}">
                <a16:creationId xmlns:a16="http://schemas.microsoft.com/office/drawing/2014/main" id="{30D7EEEF-5C2D-4655-9997-CEDD6EBAD3FD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9848" y="5917915"/>
            <a:ext cx="461275" cy="940085"/>
          </a:xfrm>
          <a:prstGeom prst="rect">
            <a:avLst/>
          </a:prstGeom>
        </p:spPr>
      </p:pic>
      <p:pic>
        <p:nvPicPr>
          <p:cNvPr id="51" name="그림 50">
            <a:extLst>
              <a:ext uri="{FF2B5EF4-FFF2-40B4-BE49-F238E27FC236}">
                <a16:creationId xmlns:a16="http://schemas.microsoft.com/office/drawing/2014/main" id="{D6B8B679-3306-488B-9E14-8A2030CEA18B}"/>
              </a:ext>
            </a:extLst>
          </p:cNvPr>
          <p:cNvPicPr>
            <a:picLocks noChangeAspect="1"/>
          </p:cNvPicPr>
          <p:nvPr userDrawn="1"/>
        </p:nvPicPr>
        <p:blipFill>
          <a:blip r:embed="rId1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4738" y="5886893"/>
            <a:ext cx="408039" cy="971107"/>
          </a:xfrm>
          <a:prstGeom prst="rect">
            <a:avLst/>
          </a:prstGeom>
        </p:spPr>
      </p:pic>
      <p:pic>
        <p:nvPicPr>
          <p:cNvPr id="52" name="그림 51">
            <a:extLst>
              <a:ext uri="{FF2B5EF4-FFF2-40B4-BE49-F238E27FC236}">
                <a16:creationId xmlns:a16="http://schemas.microsoft.com/office/drawing/2014/main" id="{4D478BD6-4288-4099-9043-3B0335015A71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1328" y="6053600"/>
            <a:ext cx="996969" cy="804400"/>
          </a:xfrm>
          <a:prstGeom prst="rect">
            <a:avLst/>
          </a:prstGeom>
        </p:spPr>
      </p:pic>
      <p:pic>
        <p:nvPicPr>
          <p:cNvPr id="53" name="그림 52">
            <a:extLst>
              <a:ext uri="{FF2B5EF4-FFF2-40B4-BE49-F238E27FC236}">
                <a16:creationId xmlns:a16="http://schemas.microsoft.com/office/drawing/2014/main" id="{AD9F475D-25BF-4AEC-9671-2AE7B7E7BE73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1449" y="5886893"/>
            <a:ext cx="574421" cy="971107"/>
          </a:xfrm>
          <a:prstGeom prst="rect">
            <a:avLst/>
          </a:prstGeom>
        </p:spPr>
      </p:pic>
      <p:pic>
        <p:nvPicPr>
          <p:cNvPr id="54" name="그림 53">
            <a:extLst>
              <a:ext uri="{FF2B5EF4-FFF2-40B4-BE49-F238E27FC236}">
                <a16:creationId xmlns:a16="http://schemas.microsoft.com/office/drawing/2014/main" id="{D72BF6EE-3A4E-4633-8BB1-F5C838174A24}"/>
              </a:ext>
            </a:extLst>
          </p:cNvPr>
          <p:cNvPicPr>
            <a:picLocks noChangeAspect="1"/>
          </p:cNvPicPr>
          <p:nvPr userDrawn="1"/>
        </p:nvPicPr>
        <p:blipFill>
          <a:blip r:embed="rId2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6974" y="6012496"/>
            <a:ext cx="828671" cy="845504"/>
          </a:xfrm>
          <a:prstGeom prst="rect">
            <a:avLst/>
          </a:prstGeom>
        </p:spPr>
      </p:pic>
      <p:pic>
        <p:nvPicPr>
          <p:cNvPr id="55" name="그림 54">
            <a:extLst>
              <a:ext uri="{FF2B5EF4-FFF2-40B4-BE49-F238E27FC236}">
                <a16:creationId xmlns:a16="http://schemas.microsoft.com/office/drawing/2014/main" id="{7E748C37-EF8E-4548-9862-83C6C18F00EA}"/>
              </a:ext>
            </a:extLst>
          </p:cNvPr>
          <p:cNvPicPr>
            <a:picLocks noChangeAspect="1"/>
          </p:cNvPicPr>
          <p:nvPr userDrawn="1"/>
        </p:nvPicPr>
        <p:blipFill>
          <a:blip r:embed="rId2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419" y="5923310"/>
            <a:ext cx="832185" cy="934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93805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3">
            <a:hlinkClick r:id="rId2"/>
            <a:extLst>
              <a:ext uri="{FF2B5EF4-FFF2-40B4-BE49-F238E27FC236}">
                <a16:creationId xmlns:a16="http://schemas.microsoft.com/office/drawing/2014/main" id="{4D300C05-3350-4AFD-ADF5-CDCFF4BD6A9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10" name="TextBox 9">
            <a:hlinkClick r:id="rId5"/>
            <a:extLst>
              <a:ext uri="{FF2B5EF4-FFF2-40B4-BE49-F238E27FC236}">
                <a16:creationId xmlns:a16="http://schemas.microsoft.com/office/drawing/2014/main" id="{6E35D5EC-7171-4D7C-9C75-11F4381D4818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그림 개체 틀 17">
            <a:extLst>
              <a:ext uri="{FF2B5EF4-FFF2-40B4-BE49-F238E27FC236}">
                <a16:creationId xmlns:a16="http://schemas.microsoft.com/office/drawing/2014/main" id="{8B2BDD59-94B7-4322-B453-5EBFB86FD12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304426" y="1320665"/>
            <a:ext cx="1976212" cy="1976210"/>
          </a:xfrm>
          <a:prstGeom prst="ellipse">
            <a:avLst/>
          </a:prstGeom>
          <a:pattFill prst="pct10">
            <a:fgClr>
              <a:schemeClr val="bg1">
                <a:lumMod val="75000"/>
              </a:schemeClr>
            </a:fgClr>
            <a:bgClr>
              <a:schemeClr val="bg1"/>
            </a:bgClr>
          </a:pattFill>
        </p:spPr>
        <p:txBody>
          <a:bodyPr tIns="1152000" anchor="ctr" anchorCtr="1"/>
          <a:lstStyle>
            <a:lvl1pPr>
              <a:defRPr lang="ko-KR" altLang="en-US" sz="1600" dirty="0"/>
            </a:lvl1pPr>
          </a:lstStyle>
          <a:p>
            <a:pPr marR="0" lvl="0" fontAlgn="auto">
              <a:spcAft>
                <a:spcPts val="0"/>
              </a:spcAft>
              <a:buClrTx/>
              <a:buSzTx/>
              <a:tabLst/>
            </a:pPr>
            <a:r>
              <a:rPr lang="en-US" altLang="ko-KR" dirty="0"/>
              <a:t>Click icon to add picture</a:t>
            </a:r>
            <a:endParaRPr lang="ko-KR" altLang="en-US" dirty="0"/>
          </a:p>
        </p:txBody>
      </p:sp>
      <p:sp>
        <p:nvSpPr>
          <p:cNvPr id="44" name="그림 개체 틀 17">
            <a:extLst>
              <a:ext uri="{FF2B5EF4-FFF2-40B4-BE49-F238E27FC236}">
                <a16:creationId xmlns:a16="http://schemas.microsoft.com/office/drawing/2014/main" id="{A524D087-FC21-42FB-82BA-3A631627D04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840071" y="1320665"/>
            <a:ext cx="1976212" cy="1976210"/>
          </a:xfrm>
          <a:prstGeom prst="ellipse">
            <a:avLst/>
          </a:prstGeom>
          <a:pattFill prst="pct10">
            <a:fgClr>
              <a:schemeClr val="bg1">
                <a:lumMod val="75000"/>
              </a:schemeClr>
            </a:fgClr>
            <a:bgClr>
              <a:schemeClr val="bg1"/>
            </a:bgClr>
          </a:pattFill>
        </p:spPr>
        <p:txBody>
          <a:bodyPr tIns="1152000" anchor="ctr" anchorCtr="1"/>
          <a:lstStyle>
            <a:lvl1pPr>
              <a:defRPr lang="ko-KR" altLang="en-US" sz="1600" dirty="0"/>
            </a:lvl1pPr>
          </a:lstStyle>
          <a:p>
            <a:pPr marR="0" lvl="0" fontAlgn="auto">
              <a:spcAft>
                <a:spcPts val="0"/>
              </a:spcAft>
              <a:buClrTx/>
              <a:buSzTx/>
              <a:tabLst/>
            </a:pPr>
            <a:r>
              <a:rPr lang="en-US" altLang="ko-KR" dirty="0"/>
              <a:t>Click icon to add picture</a:t>
            </a:r>
            <a:endParaRPr lang="ko-KR" altLang="en-US" dirty="0"/>
          </a:p>
        </p:txBody>
      </p:sp>
      <p:sp>
        <p:nvSpPr>
          <p:cNvPr id="45" name="그림 개체 틀 17">
            <a:extLst>
              <a:ext uri="{FF2B5EF4-FFF2-40B4-BE49-F238E27FC236}">
                <a16:creationId xmlns:a16="http://schemas.microsoft.com/office/drawing/2014/main" id="{58DBF2B7-5E56-442B-8AAB-774140D1D25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375716" y="1320665"/>
            <a:ext cx="1976212" cy="1976210"/>
          </a:xfrm>
          <a:prstGeom prst="ellipse">
            <a:avLst/>
          </a:prstGeom>
          <a:pattFill prst="pct10">
            <a:fgClr>
              <a:schemeClr val="bg1">
                <a:lumMod val="75000"/>
              </a:schemeClr>
            </a:fgClr>
            <a:bgClr>
              <a:schemeClr val="bg1"/>
            </a:bgClr>
          </a:pattFill>
        </p:spPr>
        <p:txBody>
          <a:bodyPr tIns="1152000" anchor="ctr" anchorCtr="1"/>
          <a:lstStyle>
            <a:lvl1pPr>
              <a:defRPr lang="ko-KR" altLang="en-US" sz="1600" dirty="0"/>
            </a:lvl1pPr>
          </a:lstStyle>
          <a:p>
            <a:pPr marR="0" lvl="0" fontAlgn="auto">
              <a:spcAft>
                <a:spcPts val="0"/>
              </a:spcAft>
              <a:buClrTx/>
              <a:buSzTx/>
              <a:tabLst/>
            </a:pPr>
            <a:r>
              <a:rPr lang="en-US" altLang="ko-KR" dirty="0"/>
              <a:t>Click icon to add picture</a:t>
            </a:r>
            <a:endParaRPr lang="ko-KR" altLang="en-US" dirty="0"/>
          </a:p>
        </p:txBody>
      </p:sp>
      <p:sp>
        <p:nvSpPr>
          <p:cNvPr id="46" name="그림 개체 틀 17">
            <a:extLst>
              <a:ext uri="{FF2B5EF4-FFF2-40B4-BE49-F238E27FC236}">
                <a16:creationId xmlns:a16="http://schemas.microsoft.com/office/drawing/2014/main" id="{E8D0CA31-66FC-4A37-8C40-E100A93B19F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911362" y="1320665"/>
            <a:ext cx="1976212" cy="1976210"/>
          </a:xfrm>
          <a:prstGeom prst="ellipse">
            <a:avLst/>
          </a:prstGeom>
          <a:pattFill prst="pct10">
            <a:fgClr>
              <a:schemeClr val="bg1">
                <a:lumMod val="75000"/>
              </a:schemeClr>
            </a:fgClr>
            <a:bgClr>
              <a:schemeClr val="bg1"/>
            </a:bgClr>
          </a:pattFill>
        </p:spPr>
        <p:txBody>
          <a:bodyPr tIns="1152000" anchor="ctr" anchorCtr="1"/>
          <a:lstStyle>
            <a:lvl1pPr>
              <a:defRPr lang="ko-KR" altLang="en-US" sz="1600" dirty="0"/>
            </a:lvl1pPr>
          </a:lstStyle>
          <a:p>
            <a:pPr marR="0" lvl="0" fontAlgn="auto">
              <a:spcAft>
                <a:spcPts val="0"/>
              </a:spcAft>
              <a:buClrTx/>
              <a:buSzTx/>
              <a:tabLst/>
            </a:pPr>
            <a:r>
              <a:rPr lang="en-US" altLang="ko-KR" dirty="0"/>
              <a:t>Click icon to add picture</a:t>
            </a:r>
            <a:endParaRPr lang="ko-KR" altLang="en-US" dirty="0"/>
          </a:p>
        </p:txBody>
      </p:sp>
      <p:pic>
        <p:nvPicPr>
          <p:cNvPr id="24" name="그림 23">
            <a:extLst>
              <a:ext uri="{FF2B5EF4-FFF2-40B4-BE49-F238E27FC236}">
                <a16:creationId xmlns:a16="http://schemas.microsoft.com/office/drawing/2014/main" id="{CF39F71A-9DE6-4E6E-82D6-24B73C61151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45" r="31750"/>
          <a:stretch/>
        </p:blipFill>
        <p:spPr>
          <a:xfrm flipH="1">
            <a:off x="11358958" y="5663991"/>
            <a:ext cx="499566" cy="952126"/>
          </a:xfrm>
          <a:prstGeom prst="rect">
            <a:avLst/>
          </a:prstGeom>
        </p:spPr>
      </p:pic>
      <p:pic>
        <p:nvPicPr>
          <p:cNvPr id="25" name="그림 24">
            <a:extLst>
              <a:ext uri="{FF2B5EF4-FFF2-40B4-BE49-F238E27FC236}">
                <a16:creationId xmlns:a16="http://schemas.microsoft.com/office/drawing/2014/main" id="{E82C088E-1BA2-453F-86CF-0410AB24158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38" r="90368"/>
          <a:stretch/>
        </p:blipFill>
        <p:spPr>
          <a:xfrm flipH="1">
            <a:off x="273548" y="140597"/>
            <a:ext cx="490727" cy="866071"/>
          </a:xfrm>
          <a:prstGeom prst="rect">
            <a:avLst/>
          </a:prstGeom>
        </p:spPr>
      </p:pic>
      <p:pic>
        <p:nvPicPr>
          <p:cNvPr id="26" name="그림 25">
            <a:extLst>
              <a:ext uri="{FF2B5EF4-FFF2-40B4-BE49-F238E27FC236}">
                <a16:creationId xmlns:a16="http://schemas.microsoft.com/office/drawing/2014/main" id="{D85C42DF-C932-4C53-8627-7825850163A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342"/>
          <a:stretch/>
        </p:blipFill>
        <p:spPr>
          <a:xfrm flipH="1">
            <a:off x="78067" y="5289214"/>
            <a:ext cx="899668" cy="952126"/>
          </a:xfrm>
          <a:prstGeom prst="rect">
            <a:avLst/>
          </a:prstGeom>
        </p:spPr>
      </p:pic>
      <p:pic>
        <p:nvPicPr>
          <p:cNvPr id="47" name="그림 46">
            <a:extLst>
              <a:ext uri="{FF2B5EF4-FFF2-40B4-BE49-F238E27FC236}">
                <a16:creationId xmlns:a16="http://schemas.microsoft.com/office/drawing/2014/main" id="{7AE455DC-4A02-42D3-8CB7-6A7D9EC2F9A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06" r="76406"/>
          <a:stretch/>
        </p:blipFill>
        <p:spPr>
          <a:xfrm>
            <a:off x="11358958" y="-18488"/>
            <a:ext cx="457962" cy="952126"/>
          </a:xfrm>
          <a:prstGeom prst="rect">
            <a:avLst/>
          </a:prstGeom>
        </p:spPr>
      </p:pic>
      <p:pic>
        <p:nvPicPr>
          <p:cNvPr id="48" name="그림 47">
            <a:extLst>
              <a:ext uri="{FF2B5EF4-FFF2-40B4-BE49-F238E27FC236}">
                <a16:creationId xmlns:a16="http://schemas.microsoft.com/office/drawing/2014/main" id="{B5C7D325-1151-4066-8556-CF53E989DA8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65" r="59420"/>
          <a:stretch/>
        </p:blipFill>
        <p:spPr>
          <a:xfrm flipH="1">
            <a:off x="11391888" y="4864475"/>
            <a:ext cx="627451" cy="952126"/>
          </a:xfrm>
          <a:prstGeom prst="rect">
            <a:avLst/>
          </a:prstGeom>
        </p:spPr>
      </p:pic>
      <p:pic>
        <p:nvPicPr>
          <p:cNvPr id="49" name="그림 48">
            <a:extLst>
              <a:ext uri="{FF2B5EF4-FFF2-40B4-BE49-F238E27FC236}">
                <a16:creationId xmlns:a16="http://schemas.microsoft.com/office/drawing/2014/main" id="{3910D2B1-42A0-4A65-934F-E84783EA48D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06" r="43079"/>
          <a:stretch/>
        </p:blipFill>
        <p:spPr>
          <a:xfrm flipH="1">
            <a:off x="10502653" y="140597"/>
            <a:ext cx="627452" cy="952126"/>
          </a:xfrm>
          <a:prstGeom prst="rect">
            <a:avLst/>
          </a:prstGeom>
        </p:spPr>
      </p:pic>
      <p:pic>
        <p:nvPicPr>
          <p:cNvPr id="50" name="그림 49">
            <a:extLst>
              <a:ext uri="{FF2B5EF4-FFF2-40B4-BE49-F238E27FC236}">
                <a16:creationId xmlns:a16="http://schemas.microsoft.com/office/drawing/2014/main" id="{6F0BA822-83E2-4846-9B63-AE9213FADE3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624" r="13251"/>
          <a:stretch/>
        </p:blipFill>
        <p:spPr>
          <a:xfrm flipH="1">
            <a:off x="1138268" y="5765277"/>
            <a:ext cx="872517" cy="952126"/>
          </a:xfrm>
          <a:prstGeom prst="rect">
            <a:avLst/>
          </a:prstGeom>
        </p:spPr>
      </p:pic>
      <p:pic>
        <p:nvPicPr>
          <p:cNvPr id="51" name="그림 50">
            <a:extLst>
              <a:ext uri="{FF2B5EF4-FFF2-40B4-BE49-F238E27FC236}">
                <a16:creationId xmlns:a16="http://schemas.microsoft.com/office/drawing/2014/main" id="{81F6CF12-6ACD-4ECB-9CE7-9B5C8EE03221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8672" y="5886892"/>
            <a:ext cx="425673" cy="971107"/>
          </a:xfrm>
          <a:prstGeom prst="rect">
            <a:avLst/>
          </a:prstGeom>
        </p:spPr>
      </p:pic>
      <p:pic>
        <p:nvPicPr>
          <p:cNvPr id="52" name="그림 51">
            <a:extLst>
              <a:ext uri="{FF2B5EF4-FFF2-40B4-BE49-F238E27FC236}">
                <a16:creationId xmlns:a16="http://schemas.microsoft.com/office/drawing/2014/main" id="{0172912A-B67E-4F40-B05D-279FF53DF2F7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396" y="6020420"/>
            <a:ext cx="751259" cy="837580"/>
          </a:xfrm>
          <a:prstGeom prst="rect">
            <a:avLst/>
          </a:prstGeom>
        </p:spPr>
      </p:pic>
      <p:pic>
        <p:nvPicPr>
          <p:cNvPr id="53" name="그림 52">
            <a:extLst>
              <a:ext uri="{FF2B5EF4-FFF2-40B4-BE49-F238E27FC236}">
                <a16:creationId xmlns:a16="http://schemas.microsoft.com/office/drawing/2014/main" id="{3A4FD97D-E07F-4C66-808C-F46AB72415FB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0175" y="5904427"/>
            <a:ext cx="642009" cy="953573"/>
          </a:xfrm>
          <a:prstGeom prst="rect">
            <a:avLst/>
          </a:prstGeom>
        </p:spPr>
      </p:pic>
      <p:pic>
        <p:nvPicPr>
          <p:cNvPr id="54" name="그림 53">
            <a:extLst>
              <a:ext uri="{FF2B5EF4-FFF2-40B4-BE49-F238E27FC236}">
                <a16:creationId xmlns:a16="http://schemas.microsoft.com/office/drawing/2014/main" id="{07151560-1FBC-4EA1-BF35-FD5F7CD2EEE3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9451" y="5886892"/>
            <a:ext cx="492535" cy="971107"/>
          </a:xfrm>
          <a:prstGeom prst="rect">
            <a:avLst/>
          </a:prstGeom>
        </p:spPr>
      </p:pic>
      <p:pic>
        <p:nvPicPr>
          <p:cNvPr id="55" name="그림 54">
            <a:extLst>
              <a:ext uri="{FF2B5EF4-FFF2-40B4-BE49-F238E27FC236}">
                <a16:creationId xmlns:a16="http://schemas.microsoft.com/office/drawing/2014/main" id="{E3130043-46FE-4775-A771-94FF1006B0BC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064" y="5886892"/>
            <a:ext cx="493615" cy="971107"/>
          </a:xfrm>
          <a:prstGeom prst="rect">
            <a:avLst/>
          </a:prstGeom>
        </p:spPr>
      </p:pic>
      <p:pic>
        <p:nvPicPr>
          <p:cNvPr id="56" name="그림 55">
            <a:extLst>
              <a:ext uri="{FF2B5EF4-FFF2-40B4-BE49-F238E27FC236}">
                <a16:creationId xmlns:a16="http://schemas.microsoft.com/office/drawing/2014/main" id="{ABFF74BD-5634-4BC6-A10F-DAFB3BD1EEA2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9186" y="5886894"/>
            <a:ext cx="338196" cy="971106"/>
          </a:xfrm>
          <a:prstGeom prst="rect">
            <a:avLst/>
          </a:prstGeom>
        </p:spPr>
      </p:pic>
      <p:pic>
        <p:nvPicPr>
          <p:cNvPr id="57" name="그림 56">
            <a:extLst>
              <a:ext uri="{FF2B5EF4-FFF2-40B4-BE49-F238E27FC236}">
                <a16:creationId xmlns:a16="http://schemas.microsoft.com/office/drawing/2014/main" id="{B071FD73-7DAB-4F9D-8E1C-2F5E7F900313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09" y="5908474"/>
            <a:ext cx="501738" cy="949526"/>
          </a:xfrm>
          <a:prstGeom prst="rect">
            <a:avLst/>
          </a:prstGeom>
        </p:spPr>
      </p:pic>
      <p:pic>
        <p:nvPicPr>
          <p:cNvPr id="58" name="그림 57">
            <a:extLst>
              <a:ext uri="{FF2B5EF4-FFF2-40B4-BE49-F238E27FC236}">
                <a16:creationId xmlns:a16="http://schemas.microsoft.com/office/drawing/2014/main" id="{1F38CB1F-4834-4538-AB75-59A1953F4A06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7602" y="5886892"/>
            <a:ext cx="443051" cy="971107"/>
          </a:xfrm>
          <a:prstGeom prst="rect">
            <a:avLst/>
          </a:prstGeom>
        </p:spPr>
      </p:pic>
      <p:pic>
        <p:nvPicPr>
          <p:cNvPr id="59" name="그림 58">
            <a:extLst>
              <a:ext uri="{FF2B5EF4-FFF2-40B4-BE49-F238E27FC236}">
                <a16:creationId xmlns:a16="http://schemas.microsoft.com/office/drawing/2014/main" id="{EF1AC41E-A7DD-4B0B-A7AF-3ACC5D88C7B8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6800" y="5917915"/>
            <a:ext cx="461275" cy="940085"/>
          </a:xfrm>
          <a:prstGeom prst="rect">
            <a:avLst/>
          </a:prstGeom>
        </p:spPr>
      </p:pic>
      <p:pic>
        <p:nvPicPr>
          <p:cNvPr id="60" name="그림 59">
            <a:extLst>
              <a:ext uri="{FF2B5EF4-FFF2-40B4-BE49-F238E27FC236}">
                <a16:creationId xmlns:a16="http://schemas.microsoft.com/office/drawing/2014/main" id="{D1B75CE5-3DC1-4AAC-81FA-EAD360D670E2}"/>
              </a:ext>
            </a:extLst>
          </p:cNvPr>
          <p:cNvPicPr>
            <a:picLocks noChangeAspect="1"/>
          </p:cNvPicPr>
          <p:nvPr userDrawn="1"/>
        </p:nvPicPr>
        <p:blipFill>
          <a:blip r:embed="rId1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9716" y="5886892"/>
            <a:ext cx="408039" cy="971107"/>
          </a:xfrm>
          <a:prstGeom prst="rect">
            <a:avLst/>
          </a:prstGeom>
        </p:spPr>
      </p:pic>
      <p:pic>
        <p:nvPicPr>
          <p:cNvPr id="61" name="그림 60">
            <a:extLst>
              <a:ext uri="{FF2B5EF4-FFF2-40B4-BE49-F238E27FC236}">
                <a16:creationId xmlns:a16="http://schemas.microsoft.com/office/drawing/2014/main" id="{51AC2B29-11C5-47C1-8A66-E53111F68574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1928" y="6053600"/>
            <a:ext cx="996969" cy="804400"/>
          </a:xfrm>
          <a:prstGeom prst="rect">
            <a:avLst/>
          </a:prstGeom>
        </p:spPr>
      </p:pic>
      <p:pic>
        <p:nvPicPr>
          <p:cNvPr id="62" name="그림 61">
            <a:extLst>
              <a:ext uri="{FF2B5EF4-FFF2-40B4-BE49-F238E27FC236}">
                <a16:creationId xmlns:a16="http://schemas.microsoft.com/office/drawing/2014/main" id="{E7BFA862-684E-4A45-96E6-A74F332037A8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051" y="5886892"/>
            <a:ext cx="574421" cy="971107"/>
          </a:xfrm>
          <a:prstGeom prst="rect">
            <a:avLst/>
          </a:prstGeom>
        </p:spPr>
      </p:pic>
      <p:pic>
        <p:nvPicPr>
          <p:cNvPr id="63" name="그림 62">
            <a:extLst>
              <a:ext uri="{FF2B5EF4-FFF2-40B4-BE49-F238E27FC236}">
                <a16:creationId xmlns:a16="http://schemas.microsoft.com/office/drawing/2014/main" id="{0A924ED2-ADB4-49CC-89C0-15DF82C36B5E}"/>
              </a:ext>
            </a:extLst>
          </p:cNvPr>
          <p:cNvPicPr>
            <a:picLocks noChangeAspect="1"/>
          </p:cNvPicPr>
          <p:nvPr userDrawn="1"/>
        </p:nvPicPr>
        <p:blipFill>
          <a:blip r:embed="rId2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8242" y="6012496"/>
            <a:ext cx="828671" cy="845504"/>
          </a:xfrm>
          <a:prstGeom prst="rect">
            <a:avLst/>
          </a:prstGeom>
        </p:spPr>
      </p:pic>
      <p:pic>
        <p:nvPicPr>
          <p:cNvPr id="64" name="그림 63">
            <a:extLst>
              <a:ext uri="{FF2B5EF4-FFF2-40B4-BE49-F238E27FC236}">
                <a16:creationId xmlns:a16="http://schemas.microsoft.com/office/drawing/2014/main" id="{706BBEDC-C364-4736-A54E-4FAAFF956FF1}"/>
              </a:ext>
            </a:extLst>
          </p:cNvPr>
          <p:cNvPicPr>
            <a:picLocks noChangeAspect="1"/>
          </p:cNvPicPr>
          <p:nvPr userDrawn="1"/>
        </p:nvPicPr>
        <p:blipFill>
          <a:blip r:embed="rId2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5486" y="5923310"/>
            <a:ext cx="832185" cy="934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803969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그림 개체 틀 17">
            <a:extLst>
              <a:ext uri="{FF2B5EF4-FFF2-40B4-BE49-F238E27FC236}">
                <a16:creationId xmlns:a16="http://schemas.microsoft.com/office/drawing/2014/main" id="{990255F4-2C10-4C0B-8333-B6D369C0C33A}"/>
              </a:ext>
            </a:extLst>
          </p:cNvPr>
          <p:cNvSpPr>
            <a:spLocks noGrp="1"/>
          </p:cNvSpPr>
          <p:nvPr userDrawn="1">
            <p:ph type="pic" sz="quarter" idx="11" hasCustomPrompt="1"/>
          </p:nvPr>
        </p:nvSpPr>
        <p:spPr>
          <a:xfrm>
            <a:off x="1787436" y="2578053"/>
            <a:ext cx="3446418" cy="3446414"/>
          </a:xfrm>
          <a:prstGeom prst="rect">
            <a:avLst/>
          </a:prstGeom>
          <a:pattFill prst="pct10">
            <a:fgClr>
              <a:schemeClr val="bg1">
                <a:lumMod val="75000"/>
              </a:schemeClr>
            </a:fgClr>
            <a:bgClr>
              <a:schemeClr val="bg1"/>
            </a:bgClr>
          </a:pattFill>
        </p:spPr>
        <p:txBody>
          <a:bodyPr tIns="1152000" anchor="ctr" anchorCtr="1"/>
          <a:lstStyle>
            <a:lvl1pPr>
              <a:defRPr lang="ko-KR" altLang="en-US" sz="1600" dirty="0"/>
            </a:lvl1pPr>
          </a:lstStyle>
          <a:p>
            <a:pPr marR="0" lvl="0" fontAlgn="auto">
              <a:spcAft>
                <a:spcPts val="0"/>
              </a:spcAft>
              <a:buClrTx/>
              <a:buSzTx/>
              <a:tabLst/>
            </a:pPr>
            <a:r>
              <a:rPr lang="en-US" altLang="ko-KR" dirty="0"/>
              <a:t>Click icon to add picture</a:t>
            </a:r>
            <a:endParaRPr lang="ko-KR" altLang="en-US" dirty="0"/>
          </a:p>
        </p:txBody>
      </p:sp>
      <p:sp>
        <p:nvSpPr>
          <p:cNvPr id="5" name="그림 개체 틀 17">
            <a:extLst>
              <a:ext uri="{FF2B5EF4-FFF2-40B4-BE49-F238E27FC236}">
                <a16:creationId xmlns:a16="http://schemas.microsoft.com/office/drawing/2014/main" id="{19E785D7-9C7C-4751-819E-50925AF795CB}"/>
              </a:ext>
            </a:extLst>
          </p:cNvPr>
          <p:cNvSpPr>
            <a:spLocks noGrp="1"/>
          </p:cNvSpPr>
          <p:nvPr userDrawn="1">
            <p:ph type="pic" sz="quarter" idx="12" hasCustomPrompt="1"/>
          </p:nvPr>
        </p:nvSpPr>
        <p:spPr>
          <a:xfrm>
            <a:off x="6958148" y="2578053"/>
            <a:ext cx="3446418" cy="3446414"/>
          </a:xfrm>
          <a:prstGeom prst="rect">
            <a:avLst/>
          </a:prstGeom>
          <a:pattFill prst="pct10">
            <a:fgClr>
              <a:schemeClr val="bg1">
                <a:lumMod val="75000"/>
              </a:schemeClr>
            </a:fgClr>
            <a:bgClr>
              <a:schemeClr val="bg1"/>
            </a:bgClr>
          </a:pattFill>
        </p:spPr>
        <p:txBody>
          <a:bodyPr tIns="1152000" anchor="ctr" anchorCtr="1"/>
          <a:lstStyle>
            <a:lvl1pPr>
              <a:defRPr lang="ko-KR" altLang="en-US" sz="1600" dirty="0"/>
            </a:lvl1pPr>
          </a:lstStyle>
          <a:p>
            <a:pPr marR="0" lvl="0" fontAlgn="auto">
              <a:spcAft>
                <a:spcPts val="0"/>
              </a:spcAft>
              <a:buClrTx/>
              <a:buSzTx/>
              <a:tabLst/>
            </a:pPr>
            <a:r>
              <a:rPr lang="en-US" altLang="ko-KR" dirty="0"/>
              <a:t>Click icon to add picture</a:t>
            </a:r>
            <a:endParaRPr lang="ko-KR" altLang="en-US" dirty="0"/>
          </a:p>
        </p:txBody>
      </p:sp>
      <p:pic>
        <p:nvPicPr>
          <p:cNvPr id="9" name="Graphic 3">
            <a:hlinkClick r:id="rId2"/>
            <a:extLst>
              <a:ext uri="{FF2B5EF4-FFF2-40B4-BE49-F238E27FC236}">
                <a16:creationId xmlns:a16="http://schemas.microsoft.com/office/drawing/2014/main" id="{4D300C05-3350-4AFD-ADF5-CDCFF4BD6A9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10" name="TextBox 9">
            <a:hlinkClick r:id="rId5"/>
            <a:extLst>
              <a:ext uri="{FF2B5EF4-FFF2-40B4-BE49-F238E27FC236}">
                <a16:creationId xmlns:a16="http://schemas.microsoft.com/office/drawing/2014/main" id="{6E35D5EC-7171-4D7C-9C75-11F4381D4818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8" name="그림 17">
            <a:extLst>
              <a:ext uri="{FF2B5EF4-FFF2-40B4-BE49-F238E27FC236}">
                <a16:creationId xmlns:a16="http://schemas.microsoft.com/office/drawing/2014/main" id="{A4CBD7D7-ECF4-4DB6-8705-7B8836C1018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45" r="31750"/>
          <a:stretch/>
        </p:blipFill>
        <p:spPr>
          <a:xfrm rot="10800000" flipH="1">
            <a:off x="556118" y="5328023"/>
            <a:ext cx="499566" cy="952126"/>
          </a:xfrm>
          <a:prstGeom prst="rect">
            <a:avLst/>
          </a:prstGeom>
        </p:spPr>
      </p:pic>
      <p:pic>
        <p:nvPicPr>
          <p:cNvPr id="19" name="그림 18">
            <a:extLst>
              <a:ext uri="{FF2B5EF4-FFF2-40B4-BE49-F238E27FC236}">
                <a16:creationId xmlns:a16="http://schemas.microsoft.com/office/drawing/2014/main" id="{B85A7A58-CEA8-4311-9353-C7E50DD2593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38" r="90368"/>
          <a:stretch/>
        </p:blipFill>
        <p:spPr>
          <a:xfrm rot="10800000" flipH="1">
            <a:off x="11486583" y="5042274"/>
            <a:ext cx="490727" cy="866071"/>
          </a:xfrm>
          <a:prstGeom prst="rect">
            <a:avLst/>
          </a:prstGeom>
        </p:spPr>
      </p:pic>
      <p:pic>
        <p:nvPicPr>
          <p:cNvPr id="20" name="그림 19">
            <a:extLst>
              <a:ext uri="{FF2B5EF4-FFF2-40B4-BE49-F238E27FC236}">
                <a16:creationId xmlns:a16="http://schemas.microsoft.com/office/drawing/2014/main" id="{FFFD32E2-1250-47C0-B811-0F275E67AB4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342"/>
          <a:stretch/>
        </p:blipFill>
        <p:spPr>
          <a:xfrm rot="10800000" flipH="1">
            <a:off x="10968384" y="203574"/>
            <a:ext cx="899668" cy="952126"/>
          </a:xfrm>
          <a:prstGeom prst="rect">
            <a:avLst/>
          </a:prstGeom>
        </p:spPr>
      </p:pic>
      <p:pic>
        <p:nvPicPr>
          <p:cNvPr id="22" name="그림 21">
            <a:extLst>
              <a:ext uri="{FF2B5EF4-FFF2-40B4-BE49-F238E27FC236}">
                <a16:creationId xmlns:a16="http://schemas.microsoft.com/office/drawing/2014/main" id="{3E774602-E335-40D8-A420-EF4DD446330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06" r="76406"/>
          <a:stretch/>
        </p:blipFill>
        <p:spPr>
          <a:xfrm>
            <a:off x="127136" y="5702300"/>
            <a:ext cx="457962" cy="952126"/>
          </a:xfrm>
          <a:prstGeom prst="rect">
            <a:avLst/>
          </a:prstGeom>
        </p:spPr>
      </p:pic>
      <p:pic>
        <p:nvPicPr>
          <p:cNvPr id="24" name="그림 23">
            <a:extLst>
              <a:ext uri="{FF2B5EF4-FFF2-40B4-BE49-F238E27FC236}">
                <a16:creationId xmlns:a16="http://schemas.microsoft.com/office/drawing/2014/main" id="{98A96F24-C724-4E06-8BC9-E0ECCC83F71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65" r="59420"/>
          <a:stretch/>
        </p:blipFill>
        <p:spPr>
          <a:xfrm rot="10800000" flipH="1">
            <a:off x="11104494" y="5702300"/>
            <a:ext cx="627451" cy="952126"/>
          </a:xfrm>
          <a:prstGeom prst="rect">
            <a:avLst/>
          </a:prstGeom>
        </p:spPr>
      </p:pic>
      <p:pic>
        <p:nvPicPr>
          <p:cNvPr id="30" name="그림 29">
            <a:extLst>
              <a:ext uri="{FF2B5EF4-FFF2-40B4-BE49-F238E27FC236}">
                <a16:creationId xmlns:a16="http://schemas.microsoft.com/office/drawing/2014/main" id="{3647D821-F326-49A2-BF75-AAAB69B359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06" r="43079"/>
          <a:stretch/>
        </p:blipFill>
        <p:spPr>
          <a:xfrm rot="10800000" flipH="1">
            <a:off x="10239217" y="203574"/>
            <a:ext cx="627452" cy="952126"/>
          </a:xfrm>
          <a:prstGeom prst="rect">
            <a:avLst/>
          </a:prstGeom>
        </p:spPr>
      </p:pic>
      <p:pic>
        <p:nvPicPr>
          <p:cNvPr id="36" name="그림 35">
            <a:extLst>
              <a:ext uri="{FF2B5EF4-FFF2-40B4-BE49-F238E27FC236}">
                <a16:creationId xmlns:a16="http://schemas.microsoft.com/office/drawing/2014/main" id="{14D105AC-4064-4D9B-AC36-C5BA80991F3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624" r="13251"/>
          <a:stretch/>
        </p:blipFill>
        <p:spPr>
          <a:xfrm rot="10800000" flipH="1">
            <a:off x="148840" y="203574"/>
            <a:ext cx="872517" cy="952126"/>
          </a:xfrm>
          <a:prstGeom prst="rect">
            <a:avLst/>
          </a:prstGeom>
        </p:spPr>
      </p:pic>
      <p:pic>
        <p:nvPicPr>
          <p:cNvPr id="38" name="그림 37">
            <a:extLst>
              <a:ext uri="{FF2B5EF4-FFF2-40B4-BE49-F238E27FC236}">
                <a16:creationId xmlns:a16="http://schemas.microsoft.com/office/drawing/2014/main" id="{ED117F07-BEDD-4BAB-AAF6-FD865FB20F25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7469" y="6020420"/>
            <a:ext cx="751259" cy="837580"/>
          </a:xfrm>
          <a:prstGeom prst="rect">
            <a:avLst/>
          </a:prstGeom>
        </p:spPr>
      </p:pic>
      <p:pic>
        <p:nvPicPr>
          <p:cNvPr id="43" name="그림 42">
            <a:extLst>
              <a:ext uri="{FF2B5EF4-FFF2-40B4-BE49-F238E27FC236}">
                <a16:creationId xmlns:a16="http://schemas.microsoft.com/office/drawing/2014/main" id="{B41A2C03-E98C-4E5D-9841-20E78175FDBC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2925" y="5908474"/>
            <a:ext cx="501738" cy="949526"/>
          </a:xfrm>
          <a:prstGeom prst="rect">
            <a:avLst/>
          </a:prstGeom>
        </p:spPr>
      </p:pic>
      <p:pic>
        <p:nvPicPr>
          <p:cNvPr id="46" name="그림 45">
            <a:extLst>
              <a:ext uri="{FF2B5EF4-FFF2-40B4-BE49-F238E27FC236}">
                <a16:creationId xmlns:a16="http://schemas.microsoft.com/office/drawing/2014/main" id="{B7B02B90-75D8-4895-A3C3-6C645DC9B46B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3103" y="5886893"/>
            <a:ext cx="408039" cy="971107"/>
          </a:xfrm>
          <a:prstGeom prst="rect">
            <a:avLst/>
          </a:prstGeom>
        </p:spPr>
      </p:pic>
      <p:pic>
        <p:nvPicPr>
          <p:cNvPr id="47" name="그림 46">
            <a:extLst>
              <a:ext uri="{FF2B5EF4-FFF2-40B4-BE49-F238E27FC236}">
                <a16:creationId xmlns:a16="http://schemas.microsoft.com/office/drawing/2014/main" id="{6FCD21F4-C196-4101-B136-0D77171A341C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370" y="6053600"/>
            <a:ext cx="996969" cy="804400"/>
          </a:xfrm>
          <a:prstGeom prst="rect">
            <a:avLst/>
          </a:prstGeom>
        </p:spPr>
      </p:pic>
      <p:pic>
        <p:nvPicPr>
          <p:cNvPr id="49" name="그림 48">
            <a:extLst>
              <a:ext uri="{FF2B5EF4-FFF2-40B4-BE49-F238E27FC236}">
                <a16:creationId xmlns:a16="http://schemas.microsoft.com/office/drawing/2014/main" id="{85992830-12E2-4DC5-9474-7D0AD44DC786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5339" y="6012496"/>
            <a:ext cx="828671" cy="845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58355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3">
            <a:hlinkClick r:id="rId2"/>
            <a:extLst>
              <a:ext uri="{FF2B5EF4-FFF2-40B4-BE49-F238E27FC236}">
                <a16:creationId xmlns:a16="http://schemas.microsoft.com/office/drawing/2014/main" id="{4D300C05-3350-4AFD-ADF5-CDCFF4BD6A9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10" name="TextBox 9">
            <a:hlinkClick r:id="rId5"/>
            <a:extLst>
              <a:ext uri="{FF2B5EF4-FFF2-40B4-BE49-F238E27FC236}">
                <a16:creationId xmlns:a16="http://schemas.microsoft.com/office/drawing/2014/main" id="{6E35D5EC-7171-4D7C-9C75-11F4381D4818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A05313F0-79E2-45AE-A591-C5D47DC318D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45" r="31750"/>
          <a:stretch/>
        </p:blipFill>
        <p:spPr>
          <a:xfrm flipH="1" flipV="1">
            <a:off x="404197" y="877425"/>
            <a:ext cx="499566" cy="952126"/>
          </a:xfrm>
          <a:prstGeom prst="rect">
            <a:avLst/>
          </a:prstGeom>
        </p:spPr>
      </p:pic>
      <p:pic>
        <p:nvPicPr>
          <p:cNvPr id="21" name="그림 20">
            <a:extLst>
              <a:ext uri="{FF2B5EF4-FFF2-40B4-BE49-F238E27FC236}">
                <a16:creationId xmlns:a16="http://schemas.microsoft.com/office/drawing/2014/main" id="{E55223D3-FDB6-4D0A-AAB3-2A8324E03D8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38" r="90368"/>
          <a:stretch/>
        </p:blipFill>
        <p:spPr>
          <a:xfrm flipH="1" flipV="1">
            <a:off x="11654469" y="5326976"/>
            <a:ext cx="490727" cy="866071"/>
          </a:xfrm>
          <a:prstGeom prst="rect">
            <a:avLst/>
          </a:prstGeom>
        </p:spPr>
      </p:pic>
      <p:pic>
        <p:nvPicPr>
          <p:cNvPr id="22" name="그림 21">
            <a:extLst>
              <a:ext uri="{FF2B5EF4-FFF2-40B4-BE49-F238E27FC236}">
                <a16:creationId xmlns:a16="http://schemas.microsoft.com/office/drawing/2014/main" id="{E11CF692-B54A-450B-B7D8-1377C67AE76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342"/>
          <a:stretch/>
        </p:blipFill>
        <p:spPr>
          <a:xfrm flipH="1" flipV="1">
            <a:off x="220411" y="70412"/>
            <a:ext cx="899668" cy="952126"/>
          </a:xfrm>
          <a:prstGeom prst="rect">
            <a:avLst/>
          </a:prstGeom>
        </p:spPr>
      </p:pic>
      <p:pic>
        <p:nvPicPr>
          <p:cNvPr id="23" name="그림 22">
            <a:extLst>
              <a:ext uri="{FF2B5EF4-FFF2-40B4-BE49-F238E27FC236}">
                <a16:creationId xmlns:a16="http://schemas.microsoft.com/office/drawing/2014/main" id="{632BF1A6-C0CB-4629-A5E5-FA23F0D70BA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06" r="76406"/>
          <a:stretch/>
        </p:blipFill>
        <p:spPr>
          <a:xfrm>
            <a:off x="925526" y="5116584"/>
            <a:ext cx="457962" cy="952126"/>
          </a:xfrm>
          <a:prstGeom prst="rect">
            <a:avLst/>
          </a:prstGeom>
        </p:spPr>
      </p:pic>
      <p:pic>
        <p:nvPicPr>
          <p:cNvPr id="24" name="그림 23">
            <a:extLst>
              <a:ext uri="{FF2B5EF4-FFF2-40B4-BE49-F238E27FC236}">
                <a16:creationId xmlns:a16="http://schemas.microsoft.com/office/drawing/2014/main" id="{E3EF6264-9B52-4987-840D-5D99A8F1C08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65" r="59420"/>
          <a:stretch/>
        </p:blipFill>
        <p:spPr>
          <a:xfrm flipH="1" flipV="1">
            <a:off x="10876974" y="5760012"/>
            <a:ext cx="627451" cy="952126"/>
          </a:xfrm>
          <a:prstGeom prst="rect">
            <a:avLst/>
          </a:prstGeom>
        </p:spPr>
      </p:pic>
      <p:pic>
        <p:nvPicPr>
          <p:cNvPr id="26" name="그림 25">
            <a:extLst>
              <a:ext uri="{FF2B5EF4-FFF2-40B4-BE49-F238E27FC236}">
                <a16:creationId xmlns:a16="http://schemas.microsoft.com/office/drawing/2014/main" id="{CA8E4FCE-31C7-49D7-8488-6BEA281184F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06" r="43079"/>
          <a:stretch/>
        </p:blipFill>
        <p:spPr>
          <a:xfrm flipH="1" flipV="1">
            <a:off x="94121" y="5352096"/>
            <a:ext cx="627452" cy="952126"/>
          </a:xfrm>
          <a:prstGeom prst="rect">
            <a:avLst/>
          </a:prstGeom>
        </p:spPr>
      </p:pic>
      <p:pic>
        <p:nvPicPr>
          <p:cNvPr id="42" name="그림 41">
            <a:extLst>
              <a:ext uri="{FF2B5EF4-FFF2-40B4-BE49-F238E27FC236}">
                <a16:creationId xmlns:a16="http://schemas.microsoft.com/office/drawing/2014/main" id="{EF37F1B1-7856-4945-954F-D4D231991E2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624" r="13251"/>
          <a:stretch/>
        </p:blipFill>
        <p:spPr>
          <a:xfrm flipH="1" flipV="1">
            <a:off x="10956623" y="101974"/>
            <a:ext cx="872517" cy="952126"/>
          </a:xfrm>
          <a:prstGeom prst="rect">
            <a:avLst/>
          </a:prstGeom>
        </p:spPr>
      </p:pic>
      <p:pic>
        <p:nvPicPr>
          <p:cNvPr id="43" name="그림 42">
            <a:extLst>
              <a:ext uri="{FF2B5EF4-FFF2-40B4-BE49-F238E27FC236}">
                <a16:creationId xmlns:a16="http://schemas.microsoft.com/office/drawing/2014/main" id="{5B7FBB37-E1CF-4C9A-A9EB-2E87CE2930F7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0520" y="5886892"/>
            <a:ext cx="425673" cy="971107"/>
          </a:xfrm>
          <a:prstGeom prst="rect">
            <a:avLst/>
          </a:prstGeom>
        </p:spPr>
      </p:pic>
      <p:pic>
        <p:nvPicPr>
          <p:cNvPr id="44" name="그림 43">
            <a:extLst>
              <a:ext uri="{FF2B5EF4-FFF2-40B4-BE49-F238E27FC236}">
                <a16:creationId xmlns:a16="http://schemas.microsoft.com/office/drawing/2014/main" id="{54B750AA-123A-42AF-B93F-A0E07B4E59A5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21" y="6020420"/>
            <a:ext cx="751259" cy="837580"/>
          </a:xfrm>
          <a:prstGeom prst="rect">
            <a:avLst/>
          </a:prstGeom>
        </p:spPr>
      </p:pic>
      <p:pic>
        <p:nvPicPr>
          <p:cNvPr id="45" name="그림 44">
            <a:extLst>
              <a:ext uri="{FF2B5EF4-FFF2-40B4-BE49-F238E27FC236}">
                <a16:creationId xmlns:a16="http://schemas.microsoft.com/office/drawing/2014/main" id="{94073A13-8D15-481C-87E4-C8DE1758EB81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900" y="5904427"/>
            <a:ext cx="642009" cy="953573"/>
          </a:xfrm>
          <a:prstGeom prst="rect">
            <a:avLst/>
          </a:prstGeom>
        </p:spPr>
      </p:pic>
      <p:pic>
        <p:nvPicPr>
          <p:cNvPr id="46" name="그림 45">
            <a:extLst>
              <a:ext uri="{FF2B5EF4-FFF2-40B4-BE49-F238E27FC236}">
                <a16:creationId xmlns:a16="http://schemas.microsoft.com/office/drawing/2014/main" id="{5535B192-9CF1-4C73-AE98-444FE4D5F863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1299" y="5886892"/>
            <a:ext cx="492535" cy="971107"/>
          </a:xfrm>
          <a:prstGeom prst="rect">
            <a:avLst/>
          </a:prstGeom>
        </p:spPr>
      </p:pic>
      <p:pic>
        <p:nvPicPr>
          <p:cNvPr id="47" name="그림 46">
            <a:extLst>
              <a:ext uri="{FF2B5EF4-FFF2-40B4-BE49-F238E27FC236}">
                <a16:creationId xmlns:a16="http://schemas.microsoft.com/office/drawing/2014/main" id="{4AB03AD8-3027-499D-B85F-32166E87885F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912" y="5886892"/>
            <a:ext cx="493615" cy="971107"/>
          </a:xfrm>
          <a:prstGeom prst="rect">
            <a:avLst/>
          </a:prstGeom>
        </p:spPr>
      </p:pic>
      <p:pic>
        <p:nvPicPr>
          <p:cNvPr id="48" name="그림 47">
            <a:extLst>
              <a:ext uri="{FF2B5EF4-FFF2-40B4-BE49-F238E27FC236}">
                <a16:creationId xmlns:a16="http://schemas.microsoft.com/office/drawing/2014/main" id="{6205D88E-0DC8-4314-A0ED-8CE7EC994A18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034" y="5886894"/>
            <a:ext cx="338196" cy="971106"/>
          </a:xfrm>
          <a:prstGeom prst="rect">
            <a:avLst/>
          </a:prstGeom>
        </p:spPr>
      </p:pic>
      <p:pic>
        <p:nvPicPr>
          <p:cNvPr id="49" name="그림 48">
            <a:extLst>
              <a:ext uri="{FF2B5EF4-FFF2-40B4-BE49-F238E27FC236}">
                <a16:creationId xmlns:a16="http://schemas.microsoft.com/office/drawing/2014/main" id="{DE12982E-CD11-4AE5-9732-1A0842FA5AD0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9757" y="5908474"/>
            <a:ext cx="501738" cy="949526"/>
          </a:xfrm>
          <a:prstGeom prst="rect">
            <a:avLst/>
          </a:prstGeom>
        </p:spPr>
      </p:pic>
      <p:pic>
        <p:nvPicPr>
          <p:cNvPr id="50" name="그림 49">
            <a:extLst>
              <a:ext uri="{FF2B5EF4-FFF2-40B4-BE49-F238E27FC236}">
                <a16:creationId xmlns:a16="http://schemas.microsoft.com/office/drawing/2014/main" id="{D1838E2D-9DE0-4A05-95D1-3244EE72C659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450" y="5886892"/>
            <a:ext cx="443051" cy="971107"/>
          </a:xfrm>
          <a:prstGeom prst="rect">
            <a:avLst/>
          </a:prstGeom>
        </p:spPr>
      </p:pic>
      <p:pic>
        <p:nvPicPr>
          <p:cNvPr id="51" name="그림 50">
            <a:extLst>
              <a:ext uri="{FF2B5EF4-FFF2-40B4-BE49-F238E27FC236}">
                <a16:creationId xmlns:a16="http://schemas.microsoft.com/office/drawing/2014/main" id="{87E344A9-D842-4369-B053-71890A6C26FD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8648" y="5917915"/>
            <a:ext cx="461275" cy="940085"/>
          </a:xfrm>
          <a:prstGeom prst="rect">
            <a:avLst/>
          </a:prstGeom>
        </p:spPr>
      </p:pic>
      <p:pic>
        <p:nvPicPr>
          <p:cNvPr id="52" name="그림 51">
            <a:extLst>
              <a:ext uri="{FF2B5EF4-FFF2-40B4-BE49-F238E27FC236}">
                <a16:creationId xmlns:a16="http://schemas.microsoft.com/office/drawing/2014/main" id="{B645E44D-770D-4F70-A4AD-0723A30665A1}"/>
              </a:ext>
            </a:extLst>
          </p:cNvPr>
          <p:cNvPicPr>
            <a:picLocks noChangeAspect="1"/>
          </p:cNvPicPr>
          <p:nvPr userDrawn="1"/>
        </p:nvPicPr>
        <p:blipFill>
          <a:blip r:embed="rId1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1564" y="5886892"/>
            <a:ext cx="408039" cy="971107"/>
          </a:xfrm>
          <a:prstGeom prst="rect">
            <a:avLst/>
          </a:prstGeom>
        </p:spPr>
      </p:pic>
      <p:pic>
        <p:nvPicPr>
          <p:cNvPr id="53" name="그림 52">
            <a:extLst>
              <a:ext uri="{FF2B5EF4-FFF2-40B4-BE49-F238E27FC236}">
                <a16:creationId xmlns:a16="http://schemas.microsoft.com/office/drawing/2014/main" id="{1C4EAB6F-FF63-4E14-B68A-E62855D26386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9532" y="6053600"/>
            <a:ext cx="996969" cy="804400"/>
          </a:xfrm>
          <a:prstGeom prst="rect">
            <a:avLst/>
          </a:prstGeom>
        </p:spPr>
      </p:pic>
      <p:pic>
        <p:nvPicPr>
          <p:cNvPr id="54" name="그림 53">
            <a:extLst>
              <a:ext uri="{FF2B5EF4-FFF2-40B4-BE49-F238E27FC236}">
                <a16:creationId xmlns:a16="http://schemas.microsoft.com/office/drawing/2014/main" id="{C6C16D81-E44C-4EAF-A006-D251DACCEC28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7899" y="5886892"/>
            <a:ext cx="574421" cy="971107"/>
          </a:xfrm>
          <a:prstGeom prst="rect">
            <a:avLst/>
          </a:prstGeom>
        </p:spPr>
      </p:pic>
      <p:pic>
        <p:nvPicPr>
          <p:cNvPr id="55" name="그림 54">
            <a:extLst>
              <a:ext uri="{FF2B5EF4-FFF2-40B4-BE49-F238E27FC236}">
                <a16:creationId xmlns:a16="http://schemas.microsoft.com/office/drawing/2014/main" id="{1F06E62C-481F-4DFC-86E5-B4233FF40026}"/>
              </a:ext>
            </a:extLst>
          </p:cNvPr>
          <p:cNvPicPr>
            <a:picLocks noChangeAspect="1"/>
          </p:cNvPicPr>
          <p:nvPr userDrawn="1"/>
        </p:nvPicPr>
        <p:blipFill>
          <a:blip r:embed="rId2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5846" y="6012496"/>
            <a:ext cx="828671" cy="845504"/>
          </a:xfrm>
          <a:prstGeom prst="rect">
            <a:avLst/>
          </a:prstGeom>
        </p:spPr>
      </p:pic>
      <p:pic>
        <p:nvPicPr>
          <p:cNvPr id="56" name="그림 55">
            <a:extLst>
              <a:ext uri="{FF2B5EF4-FFF2-40B4-BE49-F238E27FC236}">
                <a16:creationId xmlns:a16="http://schemas.microsoft.com/office/drawing/2014/main" id="{C758527F-FD27-41A8-A014-243C5B498D86}"/>
              </a:ext>
            </a:extLst>
          </p:cNvPr>
          <p:cNvPicPr>
            <a:picLocks noChangeAspect="1"/>
          </p:cNvPicPr>
          <p:nvPr userDrawn="1"/>
        </p:nvPicPr>
        <p:blipFill>
          <a:blip r:embed="rId2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7334" y="5923310"/>
            <a:ext cx="832185" cy="934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48068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3">
            <a:hlinkClick r:id="rId2"/>
            <a:extLst>
              <a:ext uri="{FF2B5EF4-FFF2-40B4-BE49-F238E27FC236}">
                <a16:creationId xmlns:a16="http://schemas.microsoft.com/office/drawing/2014/main" id="{4D300C05-3350-4AFD-ADF5-CDCFF4BD6A9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10" name="TextBox 9">
            <a:hlinkClick r:id="rId5"/>
            <a:extLst>
              <a:ext uri="{FF2B5EF4-FFF2-40B4-BE49-F238E27FC236}">
                <a16:creationId xmlns:a16="http://schemas.microsoft.com/office/drawing/2014/main" id="{6E35D5EC-7171-4D7C-9C75-11F4381D4818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그림 개체 틀 4">
            <a:extLst>
              <a:ext uri="{FF2B5EF4-FFF2-40B4-BE49-F238E27FC236}">
                <a16:creationId xmlns:a16="http://schemas.microsoft.com/office/drawing/2014/main" id="{28102C53-F9B3-421B-9A31-1FCEDBE2D9A5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613717" y="848091"/>
            <a:ext cx="2964566" cy="2087722"/>
          </a:xfrm>
          <a:prstGeom prst="roundRect">
            <a:avLst>
              <a:gd name="adj" fmla="val 8096"/>
            </a:avLst>
          </a:prstGeom>
          <a:pattFill prst="pct10">
            <a:fgClr>
              <a:schemeClr val="bg1">
                <a:lumMod val="75000"/>
              </a:schemeClr>
            </a:fgClr>
            <a:bgClr>
              <a:schemeClr val="bg1"/>
            </a:bgClr>
          </a:pattFill>
        </p:spPr>
        <p:txBody>
          <a:bodyPr tIns="1152000" anchor="ctr" anchorCtr="1"/>
          <a:lstStyle>
            <a:lvl1pPr>
              <a:defRPr lang="ko-KR" altLang="en-US" sz="1600" dirty="0"/>
            </a:lvl1pPr>
          </a:lstStyle>
          <a:p>
            <a:pPr marR="0" lvl="0" fontAlgn="auto">
              <a:spcAft>
                <a:spcPts val="0"/>
              </a:spcAft>
              <a:buClrTx/>
              <a:buSzTx/>
              <a:tabLst/>
            </a:pPr>
            <a:r>
              <a:rPr lang="en-US" altLang="ko-KR" dirty="0"/>
              <a:t>Click icon to add picture</a:t>
            </a:r>
            <a:endParaRPr lang="ko-KR" altLang="en-US" dirty="0"/>
          </a:p>
        </p:txBody>
      </p:sp>
      <p:sp>
        <p:nvSpPr>
          <p:cNvPr id="6" name="그림 개체 틀 4">
            <a:extLst>
              <a:ext uri="{FF2B5EF4-FFF2-40B4-BE49-F238E27FC236}">
                <a16:creationId xmlns:a16="http://schemas.microsoft.com/office/drawing/2014/main" id="{BC84D914-1E53-44B8-BADE-6EECF9C0A27B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8440091" y="848091"/>
            <a:ext cx="2964566" cy="2087722"/>
          </a:xfrm>
          <a:prstGeom prst="roundRect">
            <a:avLst>
              <a:gd name="adj" fmla="val 8096"/>
            </a:avLst>
          </a:prstGeom>
          <a:pattFill prst="pct10">
            <a:fgClr>
              <a:schemeClr val="bg1">
                <a:lumMod val="75000"/>
              </a:schemeClr>
            </a:fgClr>
            <a:bgClr>
              <a:schemeClr val="bg1"/>
            </a:bgClr>
          </a:pattFill>
        </p:spPr>
        <p:txBody>
          <a:bodyPr tIns="1152000" anchor="ctr" anchorCtr="1"/>
          <a:lstStyle>
            <a:lvl1pPr>
              <a:defRPr lang="ko-KR" altLang="en-US" sz="1600" dirty="0"/>
            </a:lvl1pPr>
          </a:lstStyle>
          <a:p>
            <a:pPr marR="0" lvl="0" fontAlgn="auto">
              <a:spcAft>
                <a:spcPts val="0"/>
              </a:spcAft>
              <a:buClrTx/>
              <a:buSzTx/>
              <a:tabLst/>
            </a:pPr>
            <a:r>
              <a:rPr lang="en-US" altLang="ko-KR" dirty="0"/>
              <a:t>Click icon to add picture</a:t>
            </a:r>
            <a:endParaRPr lang="ko-KR" altLang="en-US" dirty="0"/>
          </a:p>
        </p:txBody>
      </p:sp>
      <p:sp>
        <p:nvSpPr>
          <p:cNvPr id="4" name="그림 개체 틀 4">
            <a:extLst>
              <a:ext uri="{FF2B5EF4-FFF2-40B4-BE49-F238E27FC236}">
                <a16:creationId xmlns:a16="http://schemas.microsoft.com/office/drawing/2014/main" id="{92719848-BDF5-43D0-853F-2B348D98C1F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87342" y="848091"/>
            <a:ext cx="2964566" cy="2087722"/>
          </a:xfrm>
          <a:prstGeom prst="roundRect">
            <a:avLst>
              <a:gd name="adj" fmla="val 8096"/>
            </a:avLst>
          </a:prstGeom>
          <a:pattFill prst="pct10">
            <a:fgClr>
              <a:schemeClr val="bg1">
                <a:lumMod val="75000"/>
              </a:schemeClr>
            </a:fgClr>
            <a:bgClr>
              <a:schemeClr val="bg1"/>
            </a:bgClr>
          </a:pattFill>
        </p:spPr>
        <p:txBody>
          <a:bodyPr tIns="1152000" anchor="ctr" anchorCtr="1"/>
          <a:lstStyle>
            <a:lvl1pPr>
              <a:defRPr lang="ko-KR" altLang="en-US" sz="1600" dirty="0"/>
            </a:lvl1pPr>
          </a:lstStyle>
          <a:p>
            <a:pPr marR="0" lvl="0" fontAlgn="auto">
              <a:spcAft>
                <a:spcPts val="0"/>
              </a:spcAft>
              <a:buClrTx/>
              <a:buSzTx/>
              <a:tabLst/>
            </a:pPr>
            <a:r>
              <a:rPr lang="en-US" altLang="ko-KR" dirty="0"/>
              <a:t>Click icon to add picture</a:t>
            </a:r>
            <a:endParaRPr lang="ko-KR" altLang="en-US" dirty="0"/>
          </a:p>
        </p:txBody>
      </p:sp>
      <p:pic>
        <p:nvPicPr>
          <p:cNvPr id="38" name="그림 37">
            <a:extLst>
              <a:ext uri="{FF2B5EF4-FFF2-40B4-BE49-F238E27FC236}">
                <a16:creationId xmlns:a16="http://schemas.microsoft.com/office/drawing/2014/main" id="{A9034610-7309-4BAA-B930-93C7AE7EBF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45" r="31750"/>
          <a:stretch/>
        </p:blipFill>
        <p:spPr>
          <a:xfrm rot="10800000" flipH="1" flipV="1">
            <a:off x="11492306" y="1230587"/>
            <a:ext cx="499566" cy="952126"/>
          </a:xfrm>
          <a:prstGeom prst="rect">
            <a:avLst/>
          </a:prstGeom>
        </p:spPr>
      </p:pic>
      <p:pic>
        <p:nvPicPr>
          <p:cNvPr id="39" name="그림 38">
            <a:extLst>
              <a:ext uri="{FF2B5EF4-FFF2-40B4-BE49-F238E27FC236}">
                <a16:creationId xmlns:a16="http://schemas.microsoft.com/office/drawing/2014/main" id="{7A587C03-CA61-4765-A5E2-B47B6D747A5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38" r="90368"/>
          <a:stretch/>
        </p:blipFill>
        <p:spPr>
          <a:xfrm rot="10800000" flipH="1" flipV="1">
            <a:off x="54546" y="415055"/>
            <a:ext cx="490727" cy="866071"/>
          </a:xfrm>
          <a:prstGeom prst="rect">
            <a:avLst/>
          </a:prstGeom>
        </p:spPr>
      </p:pic>
      <p:pic>
        <p:nvPicPr>
          <p:cNvPr id="40" name="그림 39">
            <a:extLst>
              <a:ext uri="{FF2B5EF4-FFF2-40B4-BE49-F238E27FC236}">
                <a16:creationId xmlns:a16="http://schemas.microsoft.com/office/drawing/2014/main" id="{9596CAF2-9C58-4C57-AAFE-F5A32091BC1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342"/>
          <a:stretch/>
        </p:blipFill>
        <p:spPr>
          <a:xfrm rot="10800000" flipH="1" flipV="1">
            <a:off x="10646619" y="5410830"/>
            <a:ext cx="899668" cy="952126"/>
          </a:xfrm>
          <a:prstGeom prst="rect">
            <a:avLst/>
          </a:prstGeom>
        </p:spPr>
      </p:pic>
      <p:pic>
        <p:nvPicPr>
          <p:cNvPr id="41" name="그림 40">
            <a:extLst>
              <a:ext uri="{FF2B5EF4-FFF2-40B4-BE49-F238E27FC236}">
                <a16:creationId xmlns:a16="http://schemas.microsoft.com/office/drawing/2014/main" id="{9532C758-3EEB-4C0E-8971-81699F24C86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06" r="76406"/>
          <a:stretch/>
        </p:blipFill>
        <p:spPr>
          <a:xfrm>
            <a:off x="11589147" y="278461"/>
            <a:ext cx="457962" cy="952126"/>
          </a:xfrm>
          <a:prstGeom prst="rect">
            <a:avLst/>
          </a:prstGeom>
        </p:spPr>
      </p:pic>
      <p:pic>
        <p:nvPicPr>
          <p:cNvPr id="42" name="그림 41">
            <a:extLst>
              <a:ext uri="{FF2B5EF4-FFF2-40B4-BE49-F238E27FC236}">
                <a16:creationId xmlns:a16="http://schemas.microsoft.com/office/drawing/2014/main" id="{5F1C5F5C-6924-4209-B19D-727B3917431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65" r="59420"/>
          <a:stretch/>
        </p:blipFill>
        <p:spPr>
          <a:xfrm rot="10800000" flipH="1" flipV="1">
            <a:off x="11423202" y="5577537"/>
            <a:ext cx="627451" cy="952126"/>
          </a:xfrm>
          <a:prstGeom prst="rect">
            <a:avLst/>
          </a:prstGeom>
        </p:spPr>
      </p:pic>
      <p:pic>
        <p:nvPicPr>
          <p:cNvPr id="43" name="그림 42">
            <a:extLst>
              <a:ext uri="{FF2B5EF4-FFF2-40B4-BE49-F238E27FC236}">
                <a16:creationId xmlns:a16="http://schemas.microsoft.com/office/drawing/2014/main" id="{50076310-8831-4365-9FDC-CBEC5038A49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06" r="43079"/>
          <a:stretch/>
        </p:blipFill>
        <p:spPr>
          <a:xfrm rot="10800000" flipH="1" flipV="1">
            <a:off x="118142" y="5482049"/>
            <a:ext cx="627452" cy="952126"/>
          </a:xfrm>
          <a:prstGeom prst="rect">
            <a:avLst/>
          </a:prstGeom>
        </p:spPr>
      </p:pic>
      <p:pic>
        <p:nvPicPr>
          <p:cNvPr id="44" name="그림 43">
            <a:extLst>
              <a:ext uri="{FF2B5EF4-FFF2-40B4-BE49-F238E27FC236}">
                <a16:creationId xmlns:a16="http://schemas.microsoft.com/office/drawing/2014/main" id="{30636FCF-9DFD-4E6A-A25D-4388E53C7E1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624" r="13251"/>
          <a:stretch/>
        </p:blipFill>
        <p:spPr>
          <a:xfrm rot="10800000" flipH="1">
            <a:off x="545274" y="116289"/>
            <a:ext cx="872517" cy="952126"/>
          </a:xfrm>
          <a:prstGeom prst="rect">
            <a:avLst/>
          </a:prstGeom>
        </p:spPr>
      </p:pic>
      <p:pic>
        <p:nvPicPr>
          <p:cNvPr id="59" name="그림 58">
            <a:extLst>
              <a:ext uri="{FF2B5EF4-FFF2-40B4-BE49-F238E27FC236}">
                <a16:creationId xmlns:a16="http://schemas.microsoft.com/office/drawing/2014/main" id="{6F6E9EBF-B724-4320-9A25-77803960AF09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6928" y="5886893"/>
            <a:ext cx="425673" cy="971107"/>
          </a:xfrm>
          <a:prstGeom prst="rect">
            <a:avLst/>
          </a:prstGeom>
        </p:spPr>
      </p:pic>
      <p:pic>
        <p:nvPicPr>
          <p:cNvPr id="60" name="그림 59">
            <a:extLst>
              <a:ext uri="{FF2B5EF4-FFF2-40B4-BE49-F238E27FC236}">
                <a16:creationId xmlns:a16="http://schemas.microsoft.com/office/drawing/2014/main" id="{4B595887-5B92-4841-914E-6181AF123A28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944" y="6020420"/>
            <a:ext cx="751259" cy="837580"/>
          </a:xfrm>
          <a:prstGeom prst="rect">
            <a:avLst/>
          </a:prstGeom>
        </p:spPr>
      </p:pic>
      <p:pic>
        <p:nvPicPr>
          <p:cNvPr id="61" name="그림 60">
            <a:extLst>
              <a:ext uri="{FF2B5EF4-FFF2-40B4-BE49-F238E27FC236}">
                <a16:creationId xmlns:a16="http://schemas.microsoft.com/office/drawing/2014/main" id="{6955A052-4A6B-4CAD-8098-ACF54CE7DD22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2104" y="5904427"/>
            <a:ext cx="642009" cy="953573"/>
          </a:xfrm>
          <a:prstGeom prst="rect">
            <a:avLst/>
          </a:prstGeom>
        </p:spPr>
      </p:pic>
      <p:pic>
        <p:nvPicPr>
          <p:cNvPr id="62" name="그림 61">
            <a:extLst>
              <a:ext uri="{FF2B5EF4-FFF2-40B4-BE49-F238E27FC236}">
                <a16:creationId xmlns:a16="http://schemas.microsoft.com/office/drawing/2014/main" id="{A6F7A181-3745-4C53-AC03-C46D9BC4ABBC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2131" y="5886893"/>
            <a:ext cx="492535" cy="971107"/>
          </a:xfrm>
          <a:prstGeom prst="rect">
            <a:avLst/>
          </a:prstGeom>
        </p:spPr>
      </p:pic>
      <p:pic>
        <p:nvPicPr>
          <p:cNvPr id="63" name="그림 62">
            <a:extLst>
              <a:ext uri="{FF2B5EF4-FFF2-40B4-BE49-F238E27FC236}">
                <a16:creationId xmlns:a16="http://schemas.microsoft.com/office/drawing/2014/main" id="{D2522509-F168-4649-AB11-5584D71B4CD5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8863" y="5886893"/>
            <a:ext cx="493615" cy="971107"/>
          </a:xfrm>
          <a:prstGeom prst="rect">
            <a:avLst/>
          </a:prstGeom>
        </p:spPr>
      </p:pic>
      <p:pic>
        <p:nvPicPr>
          <p:cNvPr id="64" name="그림 63">
            <a:extLst>
              <a:ext uri="{FF2B5EF4-FFF2-40B4-BE49-F238E27FC236}">
                <a16:creationId xmlns:a16="http://schemas.microsoft.com/office/drawing/2014/main" id="{09F39266-4A86-45A8-9A0C-C131332C17B6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6675" y="5886894"/>
            <a:ext cx="338196" cy="971106"/>
          </a:xfrm>
          <a:prstGeom prst="rect">
            <a:avLst/>
          </a:prstGeom>
        </p:spPr>
      </p:pic>
      <p:pic>
        <p:nvPicPr>
          <p:cNvPr id="65" name="그림 64">
            <a:extLst>
              <a:ext uri="{FF2B5EF4-FFF2-40B4-BE49-F238E27FC236}">
                <a16:creationId xmlns:a16="http://schemas.microsoft.com/office/drawing/2014/main" id="{5292A3D0-43F7-48DB-860B-1B0D98304FF8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1400" y="5908474"/>
            <a:ext cx="501738" cy="949526"/>
          </a:xfrm>
          <a:prstGeom prst="rect">
            <a:avLst/>
          </a:prstGeom>
        </p:spPr>
      </p:pic>
      <p:pic>
        <p:nvPicPr>
          <p:cNvPr id="66" name="그림 65">
            <a:extLst>
              <a:ext uri="{FF2B5EF4-FFF2-40B4-BE49-F238E27FC236}">
                <a16:creationId xmlns:a16="http://schemas.microsoft.com/office/drawing/2014/main" id="{9869B10D-2FD6-4F1D-A4AF-BE0491357FBB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8501" y="5886893"/>
            <a:ext cx="443051" cy="971107"/>
          </a:xfrm>
          <a:prstGeom prst="rect">
            <a:avLst/>
          </a:prstGeom>
        </p:spPr>
      </p:pic>
      <p:pic>
        <p:nvPicPr>
          <p:cNvPr id="67" name="그림 66">
            <a:extLst>
              <a:ext uri="{FF2B5EF4-FFF2-40B4-BE49-F238E27FC236}">
                <a16:creationId xmlns:a16="http://schemas.microsoft.com/office/drawing/2014/main" id="{CF351E7D-E4F1-4FAC-8DC6-8B899C9504CB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4178" y="5917915"/>
            <a:ext cx="461275" cy="940085"/>
          </a:xfrm>
          <a:prstGeom prst="rect">
            <a:avLst/>
          </a:prstGeom>
        </p:spPr>
      </p:pic>
      <p:pic>
        <p:nvPicPr>
          <p:cNvPr id="68" name="그림 67">
            <a:extLst>
              <a:ext uri="{FF2B5EF4-FFF2-40B4-BE49-F238E27FC236}">
                <a16:creationId xmlns:a16="http://schemas.microsoft.com/office/drawing/2014/main" id="{6D3F757E-C413-4FEE-AA12-7C3DA46A77B8}"/>
              </a:ext>
            </a:extLst>
          </p:cNvPr>
          <p:cNvPicPr>
            <a:picLocks noChangeAspect="1"/>
          </p:cNvPicPr>
          <p:nvPr userDrawn="1"/>
        </p:nvPicPr>
        <p:blipFill>
          <a:blip r:embed="rId1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068" y="5886893"/>
            <a:ext cx="408039" cy="971107"/>
          </a:xfrm>
          <a:prstGeom prst="rect">
            <a:avLst/>
          </a:prstGeom>
        </p:spPr>
      </p:pic>
      <p:pic>
        <p:nvPicPr>
          <p:cNvPr id="69" name="그림 68">
            <a:extLst>
              <a:ext uri="{FF2B5EF4-FFF2-40B4-BE49-F238E27FC236}">
                <a16:creationId xmlns:a16="http://schemas.microsoft.com/office/drawing/2014/main" id="{54389AAE-D059-4BD5-A187-3D6A35382AD4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7335" y="6053600"/>
            <a:ext cx="996969" cy="804400"/>
          </a:xfrm>
          <a:prstGeom prst="rect">
            <a:avLst/>
          </a:prstGeom>
        </p:spPr>
      </p:pic>
      <p:pic>
        <p:nvPicPr>
          <p:cNvPr id="70" name="그림 69">
            <a:extLst>
              <a:ext uri="{FF2B5EF4-FFF2-40B4-BE49-F238E27FC236}">
                <a16:creationId xmlns:a16="http://schemas.microsoft.com/office/drawing/2014/main" id="{572BDF78-96BF-4DE5-B130-7E7D3375BD55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8310" y="5886893"/>
            <a:ext cx="574421" cy="971107"/>
          </a:xfrm>
          <a:prstGeom prst="rect">
            <a:avLst/>
          </a:prstGeom>
        </p:spPr>
      </p:pic>
      <p:pic>
        <p:nvPicPr>
          <p:cNvPr id="71" name="그림 70">
            <a:extLst>
              <a:ext uri="{FF2B5EF4-FFF2-40B4-BE49-F238E27FC236}">
                <a16:creationId xmlns:a16="http://schemas.microsoft.com/office/drawing/2014/main" id="{FD14BF42-729D-44C6-9B69-BC0AA31A02CD}"/>
              </a:ext>
            </a:extLst>
          </p:cNvPr>
          <p:cNvPicPr>
            <a:picLocks noChangeAspect="1"/>
          </p:cNvPicPr>
          <p:nvPr userDrawn="1"/>
        </p:nvPicPr>
        <p:blipFill>
          <a:blip r:embed="rId2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1304" y="6012496"/>
            <a:ext cx="828671" cy="845504"/>
          </a:xfrm>
          <a:prstGeom prst="rect">
            <a:avLst/>
          </a:prstGeom>
        </p:spPr>
      </p:pic>
      <p:pic>
        <p:nvPicPr>
          <p:cNvPr id="72" name="그림 71">
            <a:extLst>
              <a:ext uri="{FF2B5EF4-FFF2-40B4-BE49-F238E27FC236}">
                <a16:creationId xmlns:a16="http://schemas.microsoft.com/office/drawing/2014/main" id="{7D0515E7-235F-40F8-B437-FF696B41C62A}"/>
              </a:ext>
            </a:extLst>
          </p:cNvPr>
          <p:cNvPicPr>
            <a:picLocks noChangeAspect="1"/>
          </p:cNvPicPr>
          <p:nvPr userDrawn="1"/>
        </p:nvPicPr>
        <p:blipFill>
          <a:blip r:embed="rId2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5749" y="5923310"/>
            <a:ext cx="832185" cy="934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155921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3">
            <a:hlinkClick r:id="rId2"/>
            <a:extLst>
              <a:ext uri="{FF2B5EF4-FFF2-40B4-BE49-F238E27FC236}">
                <a16:creationId xmlns:a16="http://schemas.microsoft.com/office/drawing/2014/main" id="{4D300C05-3350-4AFD-ADF5-CDCFF4BD6A9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10" name="TextBox 9">
            <a:hlinkClick r:id="rId5"/>
            <a:extLst>
              <a:ext uri="{FF2B5EF4-FFF2-40B4-BE49-F238E27FC236}">
                <a16:creationId xmlns:a16="http://schemas.microsoft.com/office/drawing/2014/main" id="{6E35D5EC-7171-4D7C-9C75-11F4381D4818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그림 20">
            <a:extLst>
              <a:ext uri="{FF2B5EF4-FFF2-40B4-BE49-F238E27FC236}">
                <a16:creationId xmlns:a16="http://schemas.microsoft.com/office/drawing/2014/main" id="{971F6817-B4C7-4F3A-BEB3-589C420080B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45" r="31750"/>
          <a:stretch/>
        </p:blipFill>
        <p:spPr>
          <a:xfrm flipV="1">
            <a:off x="11534984" y="324411"/>
            <a:ext cx="499566" cy="952126"/>
          </a:xfrm>
          <a:prstGeom prst="rect">
            <a:avLst/>
          </a:prstGeom>
        </p:spPr>
      </p:pic>
      <p:pic>
        <p:nvPicPr>
          <p:cNvPr id="22" name="그림 21">
            <a:extLst>
              <a:ext uri="{FF2B5EF4-FFF2-40B4-BE49-F238E27FC236}">
                <a16:creationId xmlns:a16="http://schemas.microsoft.com/office/drawing/2014/main" id="{807EF3D9-4392-4B48-9A73-653352C19B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38" r="90368"/>
          <a:stretch/>
        </p:blipFill>
        <p:spPr>
          <a:xfrm flipV="1">
            <a:off x="11199591" y="5916105"/>
            <a:ext cx="490727" cy="866071"/>
          </a:xfrm>
          <a:prstGeom prst="rect">
            <a:avLst/>
          </a:prstGeom>
        </p:spPr>
      </p:pic>
      <p:pic>
        <p:nvPicPr>
          <p:cNvPr id="38" name="그림 37">
            <a:extLst>
              <a:ext uri="{FF2B5EF4-FFF2-40B4-BE49-F238E27FC236}">
                <a16:creationId xmlns:a16="http://schemas.microsoft.com/office/drawing/2014/main" id="{25B74BC3-4CA2-4456-9ED7-B7956633FE7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342"/>
          <a:stretch/>
        </p:blipFill>
        <p:spPr>
          <a:xfrm flipV="1">
            <a:off x="10613648" y="280524"/>
            <a:ext cx="899668" cy="952126"/>
          </a:xfrm>
          <a:prstGeom prst="rect">
            <a:avLst/>
          </a:prstGeom>
        </p:spPr>
      </p:pic>
      <p:pic>
        <p:nvPicPr>
          <p:cNvPr id="39" name="그림 38">
            <a:extLst>
              <a:ext uri="{FF2B5EF4-FFF2-40B4-BE49-F238E27FC236}">
                <a16:creationId xmlns:a16="http://schemas.microsoft.com/office/drawing/2014/main" id="{E1673B00-260A-41C0-AD6F-C67E4D2DA98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06" r="76406"/>
          <a:stretch/>
        </p:blipFill>
        <p:spPr>
          <a:xfrm>
            <a:off x="268602" y="1130300"/>
            <a:ext cx="457962" cy="952126"/>
          </a:xfrm>
          <a:prstGeom prst="rect">
            <a:avLst/>
          </a:prstGeom>
        </p:spPr>
      </p:pic>
      <p:pic>
        <p:nvPicPr>
          <p:cNvPr id="40" name="그림 39">
            <a:extLst>
              <a:ext uri="{FF2B5EF4-FFF2-40B4-BE49-F238E27FC236}">
                <a16:creationId xmlns:a16="http://schemas.microsoft.com/office/drawing/2014/main" id="{D50C4B25-6A58-4AE8-BE4C-7B316A5BA54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65" r="59420"/>
          <a:stretch/>
        </p:blipFill>
        <p:spPr>
          <a:xfrm flipV="1">
            <a:off x="11444954" y="5234854"/>
            <a:ext cx="627451" cy="952126"/>
          </a:xfrm>
          <a:prstGeom prst="rect">
            <a:avLst/>
          </a:prstGeom>
        </p:spPr>
      </p:pic>
      <p:pic>
        <p:nvPicPr>
          <p:cNvPr id="41" name="그림 40">
            <a:extLst>
              <a:ext uri="{FF2B5EF4-FFF2-40B4-BE49-F238E27FC236}">
                <a16:creationId xmlns:a16="http://schemas.microsoft.com/office/drawing/2014/main" id="{175B0FD6-0A25-48B1-A12E-BBB7B9A5251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06" r="43079"/>
          <a:stretch/>
        </p:blipFill>
        <p:spPr>
          <a:xfrm flipV="1">
            <a:off x="99112" y="178174"/>
            <a:ext cx="627452" cy="952126"/>
          </a:xfrm>
          <a:prstGeom prst="rect">
            <a:avLst/>
          </a:prstGeom>
        </p:spPr>
      </p:pic>
      <p:pic>
        <p:nvPicPr>
          <p:cNvPr id="42" name="그림 41">
            <a:extLst>
              <a:ext uri="{FF2B5EF4-FFF2-40B4-BE49-F238E27FC236}">
                <a16:creationId xmlns:a16="http://schemas.microsoft.com/office/drawing/2014/main" id="{D31A489B-B2B2-48C9-AA9A-C9F0D72727F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624" r="13251"/>
          <a:stretch/>
        </p:blipFill>
        <p:spPr>
          <a:xfrm rot="16200000" flipV="1">
            <a:off x="113516" y="5410828"/>
            <a:ext cx="872517" cy="952126"/>
          </a:xfrm>
          <a:prstGeom prst="rect">
            <a:avLst/>
          </a:prstGeom>
        </p:spPr>
      </p:pic>
      <p:pic>
        <p:nvPicPr>
          <p:cNvPr id="43" name="그림 42">
            <a:extLst>
              <a:ext uri="{FF2B5EF4-FFF2-40B4-BE49-F238E27FC236}">
                <a16:creationId xmlns:a16="http://schemas.microsoft.com/office/drawing/2014/main" id="{0565F4B4-AC58-4639-9E35-CE902CA192CC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741193" y="5886892"/>
            <a:ext cx="425673" cy="971107"/>
          </a:xfrm>
          <a:prstGeom prst="rect">
            <a:avLst/>
          </a:prstGeom>
        </p:spPr>
      </p:pic>
      <p:pic>
        <p:nvPicPr>
          <p:cNvPr id="44" name="그림 43">
            <a:extLst>
              <a:ext uri="{FF2B5EF4-FFF2-40B4-BE49-F238E27FC236}">
                <a16:creationId xmlns:a16="http://schemas.microsoft.com/office/drawing/2014/main" id="{ED91EDCC-5749-459D-9F7B-6ADC45EDB24E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052006" y="6020420"/>
            <a:ext cx="751259" cy="837580"/>
          </a:xfrm>
          <a:prstGeom prst="rect">
            <a:avLst/>
          </a:prstGeom>
        </p:spPr>
      </p:pic>
      <p:pic>
        <p:nvPicPr>
          <p:cNvPr id="45" name="그림 44">
            <a:extLst>
              <a:ext uri="{FF2B5EF4-FFF2-40B4-BE49-F238E27FC236}">
                <a16:creationId xmlns:a16="http://schemas.microsoft.com/office/drawing/2014/main" id="{03BD2985-DE7F-4D65-B9B9-A5DF69F609F9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205477" y="5904427"/>
            <a:ext cx="642009" cy="953573"/>
          </a:xfrm>
          <a:prstGeom prst="rect">
            <a:avLst/>
          </a:prstGeom>
        </p:spPr>
      </p:pic>
      <p:pic>
        <p:nvPicPr>
          <p:cNvPr id="46" name="그림 45">
            <a:extLst>
              <a:ext uri="{FF2B5EF4-FFF2-40B4-BE49-F238E27FC236}">
                <a16:creationId xmlns:a16="http://schemas.microsoft.com/office/drawing/2014/main" id="{EA04CDA9-2F66-4B33-9E51-5D0A7EF76B13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203552" y="5886892"/>
            <a:ext cx="492535" cy="971107"/>
          </a:xfrm>
          <a:prstGeom prst="rect">
            <a:avLst/>
          </a:prstGeom>
        </p:spPr>
      </p:pic>
      <p:pic>
        <p:nvPicPr>
          <p:cNvPr id="47" name="그림 46">
            <a:extLst>
              <a:ext uri="{FF2B5EF4-FFF2-40B4-BE49-F238E27FC236}">
                <a16:creationId xmlns:a16="http://schemas.microsoft.com/office/drawing/2014/main" id="{A549990F-18AE-41BD-87E2-1C39EB9BEF42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62859" y="5886892"/>
            <a:ext cx="493615" cy="971107"/>
          </a:xfrm>
          <a:prstGeom prst="rect">
            <a:avLst/>
          </a:prstGeom>
        </p:spPr>
      </p:pic>
      <p:pic>
        <p:nvPicPr>
          <p:cNvPr id="48" name="그림 47">
            <a:extLst>
              <a:ext uri="{FF2B5EF4-FFF2-40B4-BE49-F238E27FC236}">
                <a16:creationId xmlns:a16="http://schemas.microsoft.com/office/drawing/2014/main" id="{E0354236-2670-44A4-9843-863D96F342DF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88156" y="5886894"/>
            <a:ext cx="338196" cy="971106"/>
          </a:xfrm>
          <a:prstGeom prst="rect">
            <a:avLst/>
          </a:prstGeom>
        </p:spPr>
      </p:pic>
      <p:pic>
        <p:nvPicPr>
          <p:cNvPr id="49" name="그림 48">
            <a:extLst>
              <a:ext uri="{FF2B5EF4-FFF2-40B4-BE49-F238E27FC236}">
                <a16:creationId xmlns:a16="http://schemas.microsoft.com/office/drawing/2014/main" id="{E0304D42-5F51-4690-A3E3-CADD904C563E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815891" y="5908474"/>
            <a:ext cx="501738" cy="949526"/>
          </a:xfrm>
          <a:prstGeom prst="rect">
            <a:avLst/>
          </a:prstGeom>
        </p:spPr>
      </p:pic>
      <p:pic>
        <p:nvPicPr>
          <p:cNvPr id="50" name="그림 49">
            <a:extLst>
              <a:ext uri="{FF2B5EF4-FFF2-40B4-BE49-F238E27FC236}">
                <a16:creationId xmlns:a16="http://schemas.microsoft.com/office/drawing/2014/main" id="{EA664BA5-940C-4B04-B244-016D2946FE58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554885" y="5886892"/>
            <a:ext cx="443051" cy="971107"/>
          </a:xfrm>
          <a:prstGeom prst="rect">
            <a:avLst/>
          </a:prstGeom>
        </p:spPr>
      </p:pic>
      <p:pic>
        <p:nvPicPr>
          <p:cNvPr id="51" name="그림 50">
            <a:extLst>
              <a:ext uri="{FF2B5EF4-FFF2-40B4-BE49-F238E27FC236}">
                <a16:creationId xmlns:a16="http://schemas.microsoft.com/office/drawing/2014/main" id="{ADEEEA90-E083-4E6D-8EC4-E0DF00DB54A2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437463" y="5917915"/>
            <a:ext cx="461275" cy="940085"/>
          </a:xfrm>
          <a:prstGeom prst="rect">
            <a:avLst/>
          </a:prstGeom>
        </p:spPr>
      </p:pic>
      <p:pic>
        <p:nvPicPr>
          <p:cNvPr id="52" name="그림 51">
            <a:extLst>
              <a:ext uri="{FF2B5EF4-FFF2-40B4-BE49-F238E27FC236}">
                <a16:creationId xmlns:a16="http://schemas.microsoft.com/office/drawing/2014/main" id="{EFAE955E-5F02-423A-8565-CDDFDB9114EF}"/>
              </a:ext>
            </a:extLst>
          </p:cNvPr>
          <p:cNvPicPr>
            <a:picLocks noChangeAspect="1"/>
          </p:cNvPicPr>
          <p:nvPr userDrawn="1"/>
        </p:nvPicPr>
        <p:blipFill>
          <a:blip r:embed="rId1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987783" y="5886892"/>
            <a:ext cx="408039" cy="971107"/>
          </a:xfrm>
          <a:prstGeom prst="rect">
            <a:avLst/>
          </a:prstGeom>
        </p:spPr>
      </p:pic>
      <p:pic>
        <p:nvPicPr>
          <p:cNvPr id="53" name="그림 52">
            <a:extLst>
              <a:ext uri="{FF2B5EF4-FFF2-40B4-BE49-F238E27FC236}">
                <a16:creationId xmlns:a16="http://schemas.microsoft.com/office/drawing/2014/main" id="{1F0FC97E-7765-409B-A84E-0E1D9477A61E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008764" y="6053600"/>
            <a:ext cx="996969" cy="804400"/>
          </a:xfrm>
          <a:prstGeom prst="rect">
            <a:avLst/>
          </a:prstGeom>
        </p:spPr>
      </p:pic>
      <p:pic>
        <p:nvPicPr>
          <p:cNvPr id="54" name="그림 53">
            <a:extLst>
              <a:ext uri="{FF2B5EF4-FFF2-40B4-BE49-F238E27FC236}">
                <a16:creationId xmlns:a16="http://schemas.microsoft.com/office/drawing/2014/main" id="{00468F5E-A736-40B8-8096-6EA3DDB106FB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85066" y="5886892"/>
            <a:ext cx="574421" cy="971107"/>
          </a:xfrm>
          <a:prstGeom prst="rect">
            <a:avLst/>
          </a:prstGeom>
        </p:spPr>
      </p:pic>
      <p:pic>
        <p:nvPicPr>
          <p:cNvPr id="55" name="그림 54">
            <a:extLst>
              <a:ext uri="{FF2B5EF4-FFF2-40B4-BE49-F238E27FC236}">
                <a16:creationId xmlns:a16="http://schemas.microsoft.com/office/drawing/2014/main" id="{698F444F-63D3-42AD-829B-565878D39097}"/>
              </a:ext>
            </a:extLst>
          </p:cNvPr>
          <p:cNvPicPr>
            <a:picLocks noChangeAspect="1"/>
          </p:cNvPicPr>
          <p:nvPr userDrawn="1"/>
        </p:nvPicPr>
        <p:blipFill>
          <a:blip r:embed="rId2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0748" y="6012496"/>
            <a:ext cx="828671" cy="845504"/>
          </a:xfrm>
          <a:prstGeom prst="rect">
            <a:avLst/>
          </a:prstGeom>
        </p:spPr>
      </p:pic>
      <p:pic>
        <p:nvPicPr>
          <p:cNvPr id="56" name="그림 55">
            <a:extLst>
              <a:ext uri="{FF2B5EF4-FFF2-40B4-BE49-F238E27FC236}">
                <a16:creationId xmlns:a16="http://schemas.microsoft.com/office/drawing/2014/main" id="{6E17FA87-658A-4998-BE8E-7F9135F5DF67}"/>
              </a:ext>
            </a:extLst>
          </p:cNvPr>
          <p:cNvPicPr>
            <a:picLocks noChangeAspect="1"/>
          </p:cNvPicPr>
          <p:nvPr userDrawn="1"/>
        </p:nvPicPr>
        <p:blipFill>
          <a:blip r:embed="rId2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87867" y="5923310"/>
            <a:ext cx="832185" cy="934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852656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PTM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Graphic 3">
            <a:hlinkClick r:id="rId2"/>
            <a:extLst>
              <a:ext uri="{FF2B5EF4-FFF2-40B4-BE49-F238E27FC236}">
                <a16:creationId xmlns:a16="http://schemas.microsoft.com/office/drawing/2014/main" id="{B70C119A-F158-4A5C-BF90-947197CC41D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43" name="TextBox 42">
            <a:hlinkClick r:id="rId5"/>
            <a:extLst>
              <a:ext uri="{FF2B5EF4-FFF2-40B4-BE49-F238E27FC236}">
                <a16:creationId xmlns:a16="http://schemas.microsoft.com/office/drawing/2014/main" id="{3B675B69-BFF3-43B0-AFE2-38BE5248397F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EBBC3BE2-782D-4D65-A6E6-6C53568689E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45" r="31750"/>
          <a:stretch/>
        </p:blipFill>
        <p:spPr>
          <a:xfrm rot="5400000">
            <a:off x="523799" y="5003618"/>
            <a:ext cx="778879" cy="1484469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id="{38456EBA-ADFE-438A-BFF8-61E7073373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38" r="90368"/>
          <a:stretch/>
        </p:blipFill>
        <p:spPr>
          <a:xfrm flipH="1">
            <a:off x="185898" y="198227"/>
            <a:ext cx="765098" cy="1350300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A6851B56-EC83-4ECE-B88E-3FF541D7899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342"/>
          <a:stretch/>
        </p:blipFill>
        <p:spPr>
          <a:xfrm rot="10800000" flipH="1">
            <a:off x="10431469" y="131142"/>
            <a:ext cx="1402681" cy="1484469"/>
          </a:xfrm>
          <a:prstGeom prst="rect">
            <a:avLst/>
          </a:prstGeom>
        </p:spPr>
      </p:pic>
      <p:pic>
        <p:nvPicPr>
          <p:cNvPr id="16" name="그림 15">
            <a:extLst>
              <a:ext uri="{FF2B5EF4-FFF2-40B4-BE49-F238E27FC236}">
                <a16:creationId xmlns:a16="http://schemas.microsoft.com/office/drawing/2014/main" id="{31D04C11-832B-4CC0-B2F2-0B360229BE1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06" r="76406"/>
          <a:stretch/>
        </p:blipFill>
        <p:spPr>
          <a:xfrm>
            <a:off x="10562859" y="5644810"/>
            <a:ext cx="446126" cy="927518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id="{2F647F55-9818-4D08-AF8F-DD63F85B0D7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06" r="43079"/>
          <a:stretch/>
        </p:blipFill>
        <p:spPr>
          <a:xfrm rot="10800000">
            <a:off x="11132809" y="5087859"/>
            <a:ext cx="978266" cy="1484469"/>
          </a:xfrm>
          <a:prstGeom prst="rect">
            <a:avLst/>
          </a:prstGeom>
        </p:spPr>
      </p:pic>
      <p:pic>
        <p:nvPicPr>
          <p:cNvPr id="24" name="그림 23">
            <a:extLst>
              <a:ext uri="{FF2B5EF4-FFF2-40B4-BE49-F238E27FC236}">
                <a16:creationId xmlns:a16="http://schemas.microsoft.com/office/drawing/2014/main" id="{A07D0BE8-8188-4283-B4B0-A42425BEA956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6734" y="5886892"/>
            <a:ext cx="425673" cy="971107"/>
          </a:xfrm>
          <a:prstGeom prst="rect">
            <a:avLst/>
          </a:prstGeom>
        </p:spPr>
      </p:pic>
      <p:pic>
        <p:nvPicPr>
          <p:cNvPr id="25" name="그림 24">
            <a:extLst>
              <a:ext uri="{FF2B5EF4-FFF2-40B4-BE49-F238E27FC236}">
                <a16:creationId xmlns:a16="http://schemas.microsoft.com/office/drawing/2014/main" id="{E9FCAC8E-7B9B-4EE7-AC02-524A61A2AD5C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0335" y="6020420"/>
            <a:ext cx="751259" cy="837580"/>
          </a:xfrm>
          <a:prstGeom prst="rect">
            <a:avLst/>
          </a:prstGeom>
        </p:spPr>
      </p:pic>
      <p:pic>
        <p:nvPicPr>
          <p:cNvPr id="26" name="그림 25">
            <a:extLst>
              <a:ext uri="{FF2B5EF4-FFF2-40B4-BE49-F238E27FC236}">
                <a16:creationId xmlns:a16="http://schemas.microsoft.com/office/drawing/2014/main" id="{D9FD9077-5D7D-47D3-A91C-99F97F1EDDD7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6114" y="5904427"/>
            <a:ext cx="642009" cy="953573"/>
          </a:xfrm>
          <a:prstGeom prst="rect">
            <a:avLst/>
          </a:prstGeom>
        </p:spPr>
      </p:pic>
      <p:pic>
        <p:nvPicPr>
          <p:cNvPr id="27" name="그림 26">
            <a:extLst>
              <a:ext uri="{FF2B5EF4-FFF2-40B4-BE49-F238E27FC236}">
                <a16:creationId xmlns:a16="http://schemas.microsoft.com/office/drawing/2014/main" id="{8AE109AC-8E0C-4E19-AF22-574AEBEA1074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7513" y="5886892"/>
            <a:ext cx="492535" cy="971107"/>
          </a:xfrm>
          <a:prstGeom prst="rect">
            <a:avLst/>
          </a:prstGeom>
        </p:spPr>
      </p:pic>
      <p:pic>
        <p:nvPicPr>
          <p:cNvPr id="28" name="그림 27">
            <a:extLst>
              <a:ext uri="{FF2B5EF4-FFF2-40B4-BE49-F238E27FC236}">
                <a16:creationId xmlns:a16="http://schemas.microsoft.com/office/drawing/2014/main" id="{270905A3-D36C-4489-A4A5-F5B6A06DE84B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7126" y="5886892"/>
            <a:ext cx="493615" cy="971107"/>
          </a:xfrm>
          <a:prstGeom prst="rect">
            <a:avLst/>
          </a:prstGeom>
        </p:spPr>
      </p:pic>
      <p:pic>
        <p:nvPicPr>
          <p:cNvPr id="30" name="그림 29">
            <a:extLst>
              <a:ext uri="{FF2B5EF4-FFF2-40B4-BE49-F238E27FC236}">
                <a16:creationId xmlns:a16="http://schemas.microsoft.com/office/drawing/2014/main" id="{BD72EC62-B04C-4998-A7AC-CD19767BE7B5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7248" y="5886894"/>
            <a:ext cx="338196" cy="971106"/>
          </a:xfrm>
          <a:prstGeom prst="rect">
            <a:avLst/>
          </a:prstGeom>
        </p:spPr>
      </p:pic>
      <p:pic>
        <p:nvPicPr>
          <p:cNvPr id="31" name="그림 30">
            <a:extLst>
              <a:ext uri="{FF2B5EF4-FFF2-40B4-BE49-F238E27FC236}">
                <a16:creationId xmlns:a16="http://schemas.microsoft.com/office/drawing/2014/main" id="{3BC5726F-6BBF-4C43-9481-313BCFF38C6C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5971" y="5908474"/>
            <a:ext cx="501738" cy="949526"/>
          </a:xfrm>
          <a:prstGeom prst="rect">
            <a:avLst/>
          </a:prstGeom>
        </p:spPr>
      </p:pic>
      <p:pic>
        <p:nvPicPr>
          <p:cNvPr id="32" name="그림 31">
            <a:extLst>
              <a:ext uri="{FF2B5EF4-FFF2-40B4-BE49-F238E27FC236}">
                <a16:creationId xmlns:a16="http://schemas.microsoft.com/office/drawing/2014/main" id="{EC6D60E7-EC0B-49A4-AFCE-0A54682A1540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5664" y="5886892"/>
            <a:ext cx="443051" cy="971107"/>
          </a:xfrm>
          <a:prstGeom prst="rect">
            <a:avLst/>
          </a:prstGeom>
        </p:spPr>
      </p:pic>
      <p:pic>
        <p:nvPicPr>
          <p:cNvPr id="33" name="그림 32">
            <a:extLst>
              <a:ext uri="{FF2B5EF4-FFF2-40B4-BE49-F238E27FC236}">
                <a16:creationId xmlns:a16="http://schemas.microsoft.com/office/drawing/2014/main" id="{7C7E777D-14BC-44D6-801C-2A69F4F07148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4862" y="5917915"/>
            <a:ext cx="461275" cy="940085"/>
          </a:xfrm>
          <a:prstGeom prst="rect">
            <a:avLst/>
          </a:prstGeom>
        </p:spPr>
      </p:pic>
      <p:pic>
        <p:nvPicPr>
          <p:cNvPr id="34" name="그림 33">
            <a:extLst>
              <a:ext uri="{FF2B5EF4-FFF2-40B4-BE49-F238E27FC236}">
                <a16:creationId xmlns:a16="http://schemas.microsoft.com/office/drawing/2014/main" id="{CD02CEF7-8668-4295-986E-8379CDCEAB45}"/>
              </a:ext>
            </a:extLst>
          </p:cNvPr>
          <p:cNvPicPr>
            <a:picLocks noChangeAspect="1"/>
          </p:cNvPicPr>
          <p:nvPr userDrawn="1"/>
        </p:nvPicPr>
        <p:blipFill>
          <a:blip r:embed="rId1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7778" y="5886892"/>
            <a:ext cx="408039" cy="971107"/>
          </a:xfrm>
          <a:prstGeom prst="rect">
            <a:avLst/>
          </a:prstGeom>
        </p:spPr>
      </p:pic>
      <p:pic>
        <p:nvPicPr>
          <p:cNvPr id="35" name="그림 34">
            <a:extLst>
              <a:ext uri="{FF2B5EF4-FFF2-40B4-BE49-F238E27FC236}">
                <a16:creationId xmlns:a16="http://schemas.microsoft.com/office/drawing/2014/main" id="{6589451A-2DC4-4D7A-813F-C67770D893B5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867" y="6053600"/>
            <a:ext cx="996969" cy="804400"/>
          </a:xfrm>
          <a:prstGeom prst="rect">
            <a:avLst/>
          </a:prstGeom>
        </p:spPr>
      </p:pic>
      <p:pic>
        <p:nvPicPr>
          <p:cNvPr id="37" name="그림 36">
            <a:extLst>
              <a:ext uri="{FF2B5EF4-FFF2-40B4-BE49-F238E27FC236}">
                <a16:creationId xmlns:a16="http://schemas.microsoft.com/office/drawing/2014/main" id="{D00BE86B-D910-4A58-901E-0436B7FE46F8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4113" y="5886892"/>
            <a:ext cx="574421" cy="971107"/>
          </a:xfrm>
          <a:prstGeom prst="rect">
            <a:avLst/>
          </a:prstGeom>
        </p:spPr>
      </p:pic>
      <p:pic>
        <p:nvPicPr>
          <p:cNvPr id="38" name="그림 37">
            <a:extLst>
              <a:ext uri="{FF2B5EF4-FFF2-40B4-BE49-F238E27FC236}">
                <a16:creationId xmlns:a16="http://schemas.microsoft.com/office/drawing/2014/main" id="{FF1CB03F-14F7-49E2-9D3B-6897B2162D76}"/>
              </a:ext>
            </a:extLst>
          </p:cNvPr>
          <p:cNvPicPr>
            <a:picLocks noChangeAspect="1"/>
          </p:cNvPicPr>
          <p:nvPr userDrawn="1"/>
        </p:nvPicPr>
        <p:blipFill>
          <a:blip r:embed="rId2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4181" y="6012496"/>
            <a:ext cx="828671" cy="845504"/>
          </a:xfrm>
          <a:prstGeom prst="rect">
            <a:avLst/>
          </a:prstGeom>
        </p:spPr>
      </p:pic>
      <p:pic>
        <p:nvPicPr>
          <p:cNvPr id="39" name="그림 38">
            <a:extLst>
              <a:ext uri="{FF2B5EF4-FFF2-40B4-BE49-F238E27FC236}">
                <a16:creationId xmlns:a16="http://schemas.microsoft.com/office/drawing/2014/main" id="{2F780C8F-C71E-4432-B3C7-DD1B4C5F1116}"/>
              </a:ext>
            </a:extLst>
          </p:cNvPr>
          <p:cNvPicPr>
            <a:picLocks noChangeAspect="1"/>
          </p:cNvPicPr>
          <p:nvPr userDrawn="1"/>
        </p:nvPicPr>
        <p:blipFill>
          <a:blip r:embed="rId2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3548" y="5923310"/>
            <a:ext cx="832185" cy="934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52599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3">
            <a:hlinkClick r:id="rId2"/>
            <a:extLst>
              <a:ext uri="{FF2B5EF4-FFF2-40B4-BE49-F238E27FC236}">
                <a16:creationId xmlns:a16="http://schemas.microsoft.com/office/drawing/2014/main" id="{4D300C05-3350-4AFD-ADF5-CDCFF4BD6A9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10" name="TextBox 9">
            <a:hlinkClick r:id="rId5"/>
            <a:extLst>
              <a:ext uri="{FF2B5EF4-FFF2-40B4-BE49-F238E27FC236}">
                <a16:creationId xmlns:a16="http://schemas.microsoft.com/office/drawing/2014/main" id="{6E35D5EC-7171-4D7C-9C75-11F4381D4818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6" name="그림 35">
            <a:extLst>
              <a:ext uri="{FF2B5EF4-FFF2-40B4-BE49-F238E27FC236}">
                <a16:creationId xmlns:a16="http://schemas.microsoft.com/office/drawing/2014/main" id="{C50F3473-DFBE-4F89-8ED7-473E24CD290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45" r="31750"/>
          <a:stretch/>
        </p:blipFill>
        <p:spPr>
          <a:xfrm flipH="1" flipV="1">
            <a:off x="214260" y="260912"/>
            <a:ext cx="499566" cy="952126"/>
          </a:xfrm>
          <a:prstGeom prst="rect">
            <a:avLst/>
          </a:prstGeom>
        </p:spPr>
      </p:pic>
      <p:pic>
        <p:nvPicPr>
          <p:cNvPr id="37" name="그림 36">
            <a:extLst>
              <a:ext uri="{FF2B5EF4-FFF2-40B4-BE49-F238E27FC236}">
                <a16:creationId xmlns:a16="http://schemas.microsoft.com/office/drawing/2014/main" id="{F7DCDFFD-8E07-4DE9-BEB3-40A7CCD6441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38" r="90368"/>
          <a:stretch/>
        </p:blipFill>
        <p:spPr>
          <a:xfrm flipH="1" flipV="1">
            <a:off x="11702905" y="5154349"/>
            <a:ext cx="490727" cy="866071"/>
          </a:xfrm>
          <a:prstGeom prst="rect">
            <a:avLst/>
          </a:prstGeom>
        </p:spPr>
      </p:pic>
      <p:pic>
        <p:nvPicPr>
          <p:cNvPr id="38" name="그림 37">
            <a:extLst>
              <a:ext uri="{FF2B5EF4-FFF2-40B4-BE49-F238E27FC236}">
                <a16:creationId xmlns:a16="http://schemas.microsoft.com/office/drawing/2014/main" id="{D9BC62CA-689F-450C-AFD0-B5C4FCA315A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342"/>
          <a:stretch/>
        </p:blipFill>
        <p:spPr>
          <a:xfrm flipH="1" flipV="1">
            <a:off x="464043" y="95812"/>
            <a:ext cx="899668" cy="952126"/>
          </a:xfrm>
          <a:prstGeom prst="rect">
            <a:avLst/>
          </a:prstGeom>
        </p:spPr>
      </p:pic>
      <p:pic>
        <p:nvPicPr>
          <p:cNvPr id="39" name="그림 38">
            <a:extLst>
              <a:ext uri="{FF2B5EF4-FFF2-40B4-BE49-F238E27FC236}">
                <a16:creationId xmlns:a16="http://schemas.microsoft.com/office/drawing/2014/main" id="{3E417D05-F2D8-4CB8-A2B2-2153E652D0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06" r="76406"/>
          <a:stretch/>
        </p:blipFill>
        <p:spPr>
          <a:xfrm flipH="1">
            <a:off x="682328" y="5477215"/>
            <a:ext cx="457962" cy="952126"/>
          </a:xfrm>
          <a:prstGeom prst="rect">
            <a:avLst/>
          </a:prstGeom>
        </p:spPr>
      </p:pic>
      <p:pic>
        <p:nvPicPr>
          <p:cNvPr id="40" name="그림 39">
            <a:extLst>
              <a:ext uri="{FF2B5EF4-FFF2-40B4-BE49-F238E27FC236}">
                <a16:creationId xmlns:a16="http://schemas.microsoft.com/office/drawing/2014/main" id="{84A693DF-2E90-40C1-9EEC-098695BEC9F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65" r="59420"/>
          <a:stretch/>
        </p:blipFill>
        <p:spPr>
          <a:xfrm flipH="1" flipV="1">
            <a:off x="208786" y="4844002"/>
            <a:ext cx="627451" cy="952126"/>
          </a:xfrm>
          <a:prstGeom prst="rect">
            <a:avLst/>
          </a:prstGeom>
        </p:spPr>
      </p:pic>
      <p:pic>
        <p:nvPicPr>
          <p:cNvPr id="41" name="그림 40">
            <a:extLst>
              <a:ext uri="{FF2B5EF4-FFF2-40B4-BE49-F238E27FC236}">
                <a16:creationId xmlns:a16="http://schemas.microsoft.com/office/drawing/2014/main" id="{7B53001B-1533-4931-A096-16C82F872FD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06" r="43079"/>
          <a:stretch/>
        </p:blipFill>
        <p:spPr>
          <a:xfrm flipH="1" flipV="1">
            <a:off x="11320817" y="95812"/>
            <a:ext cx="627452" cy="952126"/>
          </a:xfrm>
          <a:prstGeom prst="rect">
            <a:avLst/>
          </a:prstGeom>
        </p:spPr>
      </p:pic>
      <p:pic>
        <p:nvPicPr>
          <p:cNvPr id="42" name="그림 41">
            <a:extLst>
              <a:ext uri="{FF2B5EF4-FFF2-40B4-BE49-F238E27FC236}">
                <a16:creationId xmlns:a16="http://schemas.microsoft.com/office/drawing/2014/main" id="{AB8AB1F0-0D64-41B0-9354-52867033B08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624" r="13251"/>
          <a:stretch/>
        </p:blipFill>
        <p:spPr>
          <a:xfrm flipH="1" flipV="1">
            <a:off x="10664253" y="5515315"/>
            <a:ext cx="872517" cy="952126"/>
          </a:xfrm>
          <a:prstGeom prst="rect">
            <a:avLst/>
          </a:prstGeom>
        </p:spPr>
      </p:pic>
      <p:pic>
        <p:nvPicPr>
          <p:cNvPr id="43" name="그림 42">
            <a:extLst>
              <a:ext uri="{FF2B5EF4-FFF2-40B4-BE49-F238E27FC236}">
                <a16:creationId xmlns:a16="http://schemas.microsoft.com/office/drawing/2014/main" id="{D3971BF1-8B63-48C4-9D4F-CF8146ED2107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37605" y="5886893"/>
            <a:ext cx="425673" cy="971107"/>
          </a:xfrm>
          <a:prstGeom prst="rect">
            <a:avLst/>
          </a:prstGeom>
        </p:spPr>
      </p:pic>
      <p:pic>
        <p:nvPicPr>
          <p:cNvPr id="44" name="그림 43">
            <a:extLst>
              <a:ext uri="{FF2B5EF4-FFF2-40B4-BE49-F238E27FC236}">
                <a16:creationId xmlns:a16="http://schemas.microsoft.com/office/drawing/2014/main" id="{83741518-90D4-4F31-9134-F18530162E24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722149" y="6020420"/>
            <a:ext cx="751259" cy="837580"/>
          </a:xfrm>
          <a:prstGeom prst="rect">
            <a:avLst/>
          </a:prstGeom>
        </p:spPr>
      </p:pic>
      <p:pic>
        <p:nvPicPr>
          <p:cNvPr id="45" name="그림 44">
            <a:extLst>
              <a:ext uri="{FF2B5EF4-FFF2-40B4-BE49-F238E27FC236}">
                <a16:creationId xmlns:a16="http://schemas.microsoft.com/office/drawing/2014/main" id="{97691F71-5AB5-4914-BE0D-F7EB5913263F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266093" y="5904427"/>
            <a:ext cx="642009" cy="953573"/>
          </a:xfrm>
          <a:prstGeom prst="rect">
            <a:avLst/>
          </a:prstGeom>
        </p:spPr>
      </p:pic>
      <p:pic>
        <p:nvPicPr>
          <p:cNvPr id="46" name="그림 45">
            <a:extLst>
              <a:ext uri="{FF2B5EF4-FFF2-40B4-BE49-F238E27FC236}">
                <a16:creationId xmlns:a16="http://schemas.microsoft.com/office/drawing/2014/main" id="{3498770D-BF2F-4A49-A105-D2B72ED61BE0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134686" y="5886893"/>
            <a:ext cx="492535" cy="971107"/>
          </a:xfrm>
          <a:prstGeom prst="rect">
            <a:avLst/>
          </a:prstGeom>
        </p:spPr>
      </p:pic>
      <p:pic>
        <p:nvPicPr>
          <p:cNvPr id="47" name="그림 46">
            <a:extLst>
              <a:ext uri="{FF2B5EF4-FFF2-40B4-BE49-F238E27FC236}">
                <a16:creationId xmlns:a16="http://schemas.microsoft.com/office/drawing/2014/main" id="{18326BEB-7E65-4666-9127-4B970F53FC98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376874" y="5886893"/>
            <a:ext cx="493615" cy="971107"/>
          </a:xfrm>
          <a:prstGeom prst="rect">
            <a:avLst/>
          </a:prstGeom>
        </p:spPr>
      </p:pic>
      <p:pic>
        <p:nvPicPr>
          <p:cNvPr id="48" name="그림 47">
            <a:extLst>
              <a:ext uri="{FF2B5EF4-FFF2-40B4-BE49-F238E27FC236}">
                <a16:creationId xmlns:a16="http://schemas.microsoft.com/office/drawing/2014/main" id="{3D8CB0DD-6B2F-4A01-9D79-00536A186799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774481" y="5886894"/>
            <a:ext cx="338196" cy="971106"/>
          </a:xfrm>
          <a:prstGeom prst="rect">
            <a:avLst/>
          </a:prstGeom>
        </p:spPr>
      </p:pic>
      <p:pic>
        <p:nvPicPr>
          <p:cNvPr id="49" name="그림 48">
            <a:extLst>
              <a:ext uri="{FF2B5EF4-FFF2-40B4-BE49-F238E27FC236}">
                <a16:creationId xmlns:a16="http://schemas.microsoft.com/office/drawing/2014/main" id="{375A240C-8CF2-467C-973D-74216139E1D2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956214" y="5908474"/>
            <a:ext cx="501738" cy="949526"/>
          </a:xfrm>
          <a:prstGeom prst="rect">
            <a:avLst/>
          </a:prstGeom>
        </p:spPr>
      </p:pic>
      <p:pic>
        <p:nvPicPr>
          <p:cNvPr id="50" name="그림 49">
            <a:extLst>
              <a:ext uri="{FF2B5EF4-FFF2-40B4-BE49-F238E27FC236}">
                <a16:creationId xmlns:a16="http://schemas.microsoft.com/office/drawing/2014/main" id="{02CC7640-3B0B-4A0F-902B-958DDC722945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987800" y="5886893"/>
            <a:ext cx="443051" cy="971107"/>
          </a:xfrm>
          <a:prstGeom prst="rect">
            <a:avLst/>
          </a:prstGeom>
        </p:spPr>
      </p:pic>
      <p:pic>
        <p:nvPicPr>
          <p:cNvPr id="51" name="그림 50">
            <a:extLst>
              <a:ext uri="{FF2B5EF4-FFF2-40B4-BE49-F238E27FC236}">
                <a16:creationId xmlns:a16="http://schemas.microsoft.com/office/drawing/2014/main" id="{23358CA2-303C-416F-A8DC-631D51AB78C0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83899" y="5917915"/>
            <a:ext cx="461275" cy="940085"/>
          </a:xfrm>
          <a:prstGeom prst="rect">
            <a:avLst/>
          </a:prstGeom>
        </p:spPr>
      </p:pic>
      <p:pic>
        <p:nvPicPr>
          <p:cNvPr id="52" name="그림 51">
            <a:extLst>
              <a:ext uri="{FF2B5EF4-FFF2-40B4-BE49-F238E27FC236}">
                <a16:creationId xmlns:a16="http://schemas.microsoft.com/office/drawing/2014/main" id="{C4DC486D-D16C-41EC-990A-917F0B8177BF}"/>
              </a:ext>
            </a:extLst>
          </p:cNvPr>
          <p:cNvPicPr>
            <a:picLocks noChangeAspect="1"/>
          </p:cNvPicPr>
          <p:nvPr userDrawn="1"/>
        </p:nvPicPr>
        <p:blipFill>
          <a:blip r:embed="rId1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102245" y="5886893"/>
            <a:ext cx="408039" cy="971107"/>
          </a:xfrm>
          <a:prstGeom prst="rect">
            <a:avLst/>
          </a:prstGeom>
        </p:spPr>
      </p:pic>
      <p:pic>
        <p:nvPicPr>
          <p:cNvPr id="53" name="그림 52">
            <a:extLst>
              <a:ext uri="{FF2B5EF4-FFF2-40B4-BE49-F238E27FC236}">
                <a16:creationId xmlns:a16="http://schemas.microsoft.com/office/drawing/2014/main" id="{0E8830FE-A273-42DC-B039-E66E628BE6DD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695048" y="6053600"/>
            <a:ext cx="996969" cy="804400"/>
          </a:xfrm>
          <a:prstGeom prst="rect">
            <a:avLst/>
          </a:prstGeom>
        </p:spPr>
      </p:pic>
      <p:pic>
        <p:nvPicPr>
          <p:cNvPr id="54" name="그림 53">
            <a:extLst>
              <a:ext uri="{FF2B5EF4-FFF2-40B4-BE49-F238E27FC236}">
                <a16:creationId xmlns:a16="http://schemas.microsoft.com/office/drawing/2014/main" id="{0E3AE5C8-4529-4082-8CE0-79FD910B20E4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427475" y="5886893"/>
            <a:ext cx="574421" cy="971107"/>
          </a:xfrm>
          <a:prstGeom prst="rect">
            <a:avLst/>
          </a:prstGeom>
        </p:spPr>
      </p:pic>
      <p:pic>
        <p:nvPicPr>
          <p:cNvPr id="55" name="그림 54">
            <a:extLst>
              <a:ext uri="{FF2B5EF4-FFF2-40B4-BE49-F238E27FC236}">
                <a16:creationId xmlns:a16="http://schemas.microsoft.com/office/drawing/2014/main" id="{961FD024-ADFB-483B-BAFB-8889E8C87F45}"/>
              </a:ext>
            </a:extLst>
          </p:cNvPr>
          <p:cNvPicPr>
            <a:picLocks noChangeAspect="1"/>
          </p:cNvPicPr>
          <p:nvPr userDrawn="1"/>
        </p:nvPicPr>
        <p:blipFill>
          <a:blip r:embed="rId2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9377" y="6012496"/>
            <a:ext cx="828671" cy="845504"/>
          </a:xfrm>
          <a:prstGeom prst="rect">
            <a:avLst/>
          </a:prstGeom>
        </p:spPr>
      </p:pic>
      <p:pic>
        <p:nvPicPr>
          <p:cNvPr id="56" name="그림 55">
            <a:extLst>
              <a:ext uri="{FF2B5EF4-FFF2-40B4-BE49-F238E27FC236}">
                <a16:creationId xmlns:a16="http://schemas.microsoft.com/office/drawing/2014/main" id="{8EF181F3-3FD7-490E-9141-260ED2188C1A}"/>
              </a:ext>
            </a:extLst>
          </p:cNvPr>
          <p:cNvPicPr>
            <a:picLocks noChangeAspect="1"/>
          </p:cNvPicPr>
          <p:nvPr userDrawn="1"/>
        </p:nvPicPr>
        <p:blipFill>
          <a:blip r:embed="rId2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891418" y="5923310"/>
            <a:ext cx="832185" cy="934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08385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3">
            <a:hlinkClick r:id="rId2"/>
            <a:extLst>
              <a:ext uri="{FF2B5EF4-FFF2-40B4-BE49-F238E27FC236}">
                <a16:creationId xmlns:a16="http://schemas.microsoft.com/office/drawing/2014/main" id="{4D300C05-3350-4AFD-ADF5-CDCFF4BD6A9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10" name="TextBox 9">
            <a:hlinkClick r:id="rId5"/>
            <a:extLst>
              <a:ext uri="{FF2B5EF4-FFF2-40B4-BE49-F238E27FC236}">
                <a16:creationId xmlns:a16="http://schemas.microsoft.com/office/drawing/2014/main" id="{6E35D5EC-7171-4D7C-9C75-11F4381D4818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그림 개체 틀 11">
            <a:extLst>
              <a:ext uri="{FF2B5EF4-FFF2-40B4-BE49-F238E27FC236}">
                <a16:creationId xmlns:a16="http://schemas.microsoft.com/office/drawing/2014/main" id="{0E187A62-86B0-426C-B035-F9BF7E73AE8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048152" y="748842"/>
            <a:ext cx="2422446" cy="5256000"/>
          </a:xfrm>
          <a:prstGeom prst="roundRect">
            <a:avLst>
              <a:gd name="adj" fmla="val 14137"/>
            </a:avLst>
          </a:prstGeom>
          <a:pattFill prst="pct10">
            <a:fgClr>
              <a:schemeClr val="bg1">
                <a:lumMod val="75000"/>
              </a:schemeClr>
            </a:fgClr>
            <a:bgClr>
              <a:schemeClr val="bg1"/>
            </a:bgClr>
          </a:pattFill>
        </p:spPr>
        <p:txBody>
          <a:bodyPr tIns="1152000" anchor="ctr" anchorCtr="1"/>
          <a:lstStyle>
            <a:lvl1pPr marL="228600" marR="0" indent="-22860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/>
            </a:lvl1pPr>
          </a:lstStyle>
          <a:p>
            <a:pPr marL="228600" marR="0" lvl="0" indent="-22860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ko-KR" dirty="0"/>
              <a:t>Click icon to add picture</a:t>
            </a:r>
            <a:endParaRPr lang="ko-KR" altLang="en-US" dirty="0"/>
          </a:p>
        </p:txBody>
      </p:sp>
      <p:pic>
        <p:nvPicPr>
          <p:cNvPr id="21" name="그림 20">
            <a:extLst>
              <a:ext uri="{FF2B5EF4-FFF2-40B4-BE49-F238E27FC236}">
                <a16:creationId xmlns:a16="http://schemas.microsoft.com/office/drawing/2014/main" id="{4671A0A2-980A-49D4-9A63-35D5815E20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45" r="31750"/>
          <a:stretch/>
        </p:blipFill>
        <p:spPr>
          <a:xfrm flipH="1" flipV="1">
            <a:off x="11358958" y="82798"/>
            <a:ext cx="499566" cy="952126"/>
          </a:xfrm>
          <a:prstGeom prst="rect">
            <a:avLst/>
          </a:prstGeom>
        </p:spPr>
      </p:pic>
      <p:pic>
        <p:nvPicPr>
          <p:cNvPr id="22" name="그림 21">
            <a:extLst>
              <a:ext uri="{FF2B5EF4-FFF2-40B4-BE49-F238E27FC236}">
                <a16:creationId xmlns:a16="http://schemas.microsoft.com/office/drawing/2014/main" id="{A737E7C1-23A4-4191-AD4B-CF3DC866A02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38" r="90368"/>
          <a:stretch/>
        </p:blipFill>
        <p:spPr>
          <a:xfrm flipH="1" flipV="1">
            <a:off x="215370" y="5187529"/>
            <a:ext cx="490727" cy="866071"/>
          </a:xfrm>
          <a:prstGeom prst="rect">
            <a:avLst/>
          </a:prstGeom>
        </p:spPr>
      </p:pic>
      <p:pic>
        <p:nvPicPr>
          <p:cNvPr id="23" name="그림 22">
            <a:extLst>
              <a:ext uri="{FF2B5EF4-FFF2-40B4-BE49-F238E27FC236}">
                <a16:creationId xmlns:a16="http://schemas.microsoft.com/office/drawing/2014/main" id="{77D61144-D571-4DFE-86ED-C0A4DDB0A08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342"/>
          <a:stretch/>
        </p:blipFill>
        <p:spPr>
          <a:xfrm flipH="1" flipV="1">
            <a:off x="69078" y="82798"/>
            <a:ext cx="899668" cy="952126"/>
          </a:xfrm>
          <a:prstGeom prst="rect">
            <a:avLst/>
          </a:prstGeom>
        </p:spPr>
      </p:pic>
      <p:pic>
        <p:nvPicPr>
          <p:cNvPr id="24" name="그림 23">
            <a:extLst>
              <a:ext uri="{FF2B5EF4-FFF2-40B4-BE49-F238E27FC236}">
                <a16:creationId xmlns:a16="http://schemas.microsoft.com/office/drawing/2014/main" id="{564240AD-D8AF-4860-80E6-7E8E5BF593D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06" r="76406"/>
          <a:stretch/>
        </p:blipFill>
        <p:spPr>
          <a:xfrm>
            <a:off x="11499405" y="4934766"/>
            <a:ext cx="457962" cy="952126"/>
          </a:xfrm>
          <a:prstGeom prst="rect">
            <a:avLst/>
          </a:prstGeom>
        </p:spPr>
      </p:pic>
      <p:pic>
        <p:nvPicPr>
          <p:cNvPr id="25" name="그림 24">
            <a:extLst>
              <a:ext uri="{FF2B5EF4-FFF2-40B4-BE49-F238E27FC236}">
                <a16:creationId xmlns:a16="http://schemas.microsoft.com/office/drawing/2014/main" id="{7A36D933-9E54-4104-946F-14A17C11FD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65" r="59420"/>
          <a:stretch/>
        </p:blipFill>
        <p:spPr>
          <a:xfrm flipH="1" flipV="1">
            <a:off x="11391888" y="882314"/>
            <a:ext cx="627451" cy="952126"/>
          </a:xfrm>
          <a:prstGeom prst="rect">
            <a:avLst/>
          </a:prstGeom>
        </p:spPr>
      </p:pic>
      <p:pic>
        <p:nvPicPr>
          <p:cNvPr id="26" name="그림 25">
            <a:extLst>
              <a:ext uri="{FF2B5EF4-FFF2-40B4-BE49-F238E27FC236}">
                <a16:creationId xmlns:a16="http://schemas.microsoft.com/office/drawing/2014/main" id="{6B9F7344-DCA8-4AF1-99EB-F98957D02CE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06" r="43079"/>
          <a:stretch/>
        </p:blipFill>
        <p:spPr>
          <a:xfrm flipH="1" flipV="1">
            <a:off x="10758667" y="5410829"/>
            <a:ext cx="627452" cy="952126"/>
          </a:xfrm>
          <a:prstGeom prst="rect">
            <a:avLst/>
          </a:prstGeom>
        </p:spPr>
      </p:pic>
      <p:pic>
        <p:nvPicPr>
          <p:cNvPr id="27" name="그림 26">
            <a:extLst>
              <a:ext uri="{FF2B5EF4-FFF2-40B4-BE49-F238E27FC236}">
                <a16:creationId xmlns:a16="http://schemas.microsoft.com/office/drawing/2014/main" id="{4B9AF5AF-11E6-4980-8652-3FA497DCE48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624" r="13251"/>
          <a:stretch/>
        </p:blipFill>
        <p:spPr>
          <a:xfrm flipH="1" flipV="1">
            <a:off x="1138268" y="-18488"/>
            <a:ext cx="872517" cy="952126"/>
          </a:xfrm>
          <a:prstGeom prst="rect">
            <a:avLst/>
          </a:prstGeom>
        </p:spPr>
      </p:pic>
      <p:pic>
        <p:nvPicPr>
          <p:cNvPr id="30" name="그림 29">
            <a:extLst>
              <a:ext uri="{FF2B5EF4-FFF2-40B4-BE49-F238E27FC236}">
                <a16:creationId xmlns:a16="http://schemas.microsoft.com/office/drawing/2014/main" id="{A2DDC9AA-1151-4DB8-B8EE-AFB76857583D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390790" y="6020420"/>
            <a:ext cx="751259" cy="837580"/>
          </a:xfrm>
          <a:prstGeom prst="rect">
            <a:avLst/>
          </a:prstGeom>
        </p:spPr>
      </p:pic>
      <p:pic>
        <p:nvPicPr>
          <p:cNvPr id="31" name="그림 30">
            <a:extLst>
              <a:ext uri="{FF2B5EF4-FFF2-40B4-BE49-F238E27FC236}">
                <a16:creationId xmlns:a16="http://schemas.microsoft.com/office/drawing/2014/main" id="{03A958EF-AE95-41D3-BF4B-12116EF8AD80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544261" y="5904427"/>
            <a:ext cx="642009" cy="953573"/>
          </a:xfrm>
          <a:prstGeom prst="rect">
            <a:avLst/>
          </a:prstGeom>
        </p:spPr>
      </p:pic>
      <p:pic>
        <p:nvPicPr>
          <p:cNvPr id="32" name="그림 31">
            <a:extLst>
              <a:ext uri="{FF2B5EF4-FFF2-40B4-BE49-F238E27FC236}">
                <a16:creationId xmlns:a16="http://schemas.microsoft.com/office/drawing/2014/main" id="{FE9A1BB6-1F72-4BBA-817D-A2AAF803F63A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42336" y="5886892"/>
            <a:ext cx="492535" cy="971107"/>
          </a:xfrm>
          <a:prstGeom prst="rect">
            <a:avLst/>
          </a:prstGeom>
        </p:spPr>
      </p:pic>
      <p:pic>
        <p:nvPicPr>
          <p:cNvPr id="33" name="그림 32">
            <a:extLst>
              <a:ext uri="{FF2B5EF4-FFF2-40B4-BE49-F238E27FC236}">
                <a16:creationId xmlns:a16="http://schemas.microsoft.com/office/drawing/2014/main" id="{FC30ABD0-44E1-40D3-87F3-B16F4C554EBB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401643" y="5886892"/>
            <a:ext cx="493615" cy="971107"/>
          </a:xfrm>
          <a:prstGeom prst="rect">
            <a:avLst/>
          </a:prstGeom>
        </p:spPr>
      </p:pic>
      <p:pic>
        <p:nvPicPr>
          <p:cNvPr id="35" name="그림 34">
            <a:extLst>
              <a:ext uri="{FF2B5EF4-FFF2-40B4-BE49-F238E27FC236}">
                <a16:creationId xmlns:a16="http://schemas.microsoft.com/office/drawing/2014/main" id="{6EAB9B28-8CED-4FB4-8A7D-17BB30B815CF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154675" y="5908474"/>
            <a:ext cx="501738" cy="949526"/>
          </a:xfrm>
          <a:prstGeom prst="rect">
            <a:avLst/>
          </a:prstGeom>
        </p:spPr>
      </p:pic>
      <p:pic>
        <p:nvPicPr>
          <p:cNvPr id="53" name="그림 52">
            <a:extLst>
              <a:ext uri="{FF2B5EF4-FFF2-40B4-BE49-F238E27FC236}">
                <a16:creationId xmlns:a16="http://schemas.microsoft.com/office/drawing/2014/main" id="{F4E9D574-C178-41D7-BE50-85047326FB4A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893669" y="5886892"/>
            <a:ext cx="443051" cy="971107"/>
          </a:xfrm>
          <a:prstGeom prst="rect">
            <a:avLst/>
          </a:prstGeom>
        </p:spPr>
      </p:pic>
      <p:pic>
        <p:nvPicPr>
          <p:cNvPr id="54" name="그림 53">
            <a:extLst>
              <a:ext uri="{FF2B5EF4-FFF2-40B4-BE49-F238E27FC236}">
                <a16:creationId xmlns:a16="http://schemas.microsoft.com/office/drawing/2014/main" id="{70F9CD36-FBD4-41CB-B1B9-7A230EAE9E12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776247" y="5917915"/>
            <a:ext cx="461275" cy="940085"/>
          </a:xfrm>
          <a:prstGeom prst="rect">
            <a:avLst/>
          </a:prstGeom>
        </p:spPr>
      </p:pic>
      <p:pic>
        <p:nvPicPr>
          <p:cNvPr id="56" name="그림 55">
            <a:extLst>
              <a:ext uri="{FF2B5EF4-FFF2-40B4-BE49-F238E27FC236}">
                <a16:creationId xmlns:a16="http://schemas.microsoft.com/office/drawing/2014/main" id="{F2BA2DBE-1DC6-40EB-8B5C-E61072BAB1E7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91457" y="6053600"/>
            <a:ext cx="996969" cy="804400"/>
          </a:xfrm>
          <a:prstGeom prst="rect">
            <a:avLst/>
          </a:prstGeom>
        </p:spPr>
      </p:pic>
      <p:pic>
        <p:nvPicPr>
          <p:cNvPr id="57" name="그림 56">
            <a:extLst>
              <a:ext uri="{FF2B5EF4-FFF2-40B4-BE49-F238E27FC236}">
                <a16:creationId xmlns:a16="http://schemas.microsoft.com/office/drawing/2014/main" id="{EECA464F-08E1-4971-846D-EE9CC582E64B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923850" y="5886892"/>
            <a:ext cx="574421" cy="971107"/>
          </a:xfrm>
          <a:prstGeom prst="rect">
            <a:avLst/>
          </a:prstGeom>
        </p:spPr>
      </p:pic>
      <p:pic>
        <p:nvPicPr>
          <p:cNvPr id="58" name="그림 57">
            <a:extLst>
              <a:ext uri="{FF2B5EF4-FFF2-40B4-BE49-F238E27FC236}">
                <a16:creationId xmlns:a16="http://schemas.microsoft.com/office/drawing/2014/main" id="{8E0F04EE-8720-47F7-8757-EE017FEB0EBD}"/>
              </a:ext>
            </a:extLst>
          </p:cNvPr>
          <p:cNvPicPr>
            <a:picLocks noChangeAspect="1"/>
          </p:cNvPicPr>
          <p:nvPr userDrawn="1"/>
        </p:nvPicPr>
        <p:blipFill>
          <a:blip r:embed="rId1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43441" y="6012496"/>
            <a:ext cx="828671" cy="845504"/>
          </a:xfrm>
          <a:prstGeom prst="rect">
            <a:avLst/>
          </a:prstGeom>
        </p:spPr>
      </p:pic>
      <p:pic>
        <p:nvPicPr>
          <p:cNvPr id="59" name="그림 58">
            <a:extLst>
              <a:ext uri="{FF2B5EF4-FFF2-40B4-BE49-F238E27FC236}">
                <a16:creationId xmlns:a16="http://schemas.microsoft.com/office/drawing/2014/main" id="{EB0B8353-8C68-4F95-B180-2F276317B747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3465" y="5923310"/>
            <a:ext cx="832185" cy="934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21108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3">
            <a:hlinkClick r:id="rId2"/>
            <a:extLst>
              <a:ext uri="{FF2B5EF4-FFF2-40B4-BE49-F238E27FC236}">
                <a16:creationId xmlns:a16="http://schemas.microsoft.com/office/drawing/2014/main" id="{4D300C05-3350-4AFD-ADF5-CDCFF4BD6A9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10" name="TextBox 9">
            <a:hlinkClick r:id="rId5"/>
            <a:extLst>
              <a:ext uri="{FF2B5EF4-FFF2-40B4-BE49-F238E27FC236}">
                <a16:creationId xmlns:a16="http://schemas.microsoft.com/office/drawing/2014/main" id="{6E35D5EC-7171-4D7C-9C75-11F4381D4818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그림 개체 틀 5">
            <a:extLst>
              <a:ext uri="{FF2B5EF4-FFF2-40B4-BE49-F238E27FC236}">
                <a16:creationId xmlns:a16="http://schemas.microsoft.com/office/drawing/2014/main" id="{748E0524-910E-478B-95A4-D2E06CE8FF2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388257" y="715953"/>
            <a:ext cx="3997870" cy="5332422"/>
          </a:xfrm>
          <a:prstGeom prst="roundRect">
            <a:avLst>
              <a:gd name="adj" fmla="val 1370"/>
            </a:avLst>
          </a:prstGeom>
          <a:pattFill prst="pct10">
            <a:fgClr>
              <a:schemeClr val="bg1">
                <a:lumMod val="75000"/>
              </a:schemeClr>
            </a:fgClr>
            <a:bgClr>
              <a:schemeClr val="bg1"/>
            </a:bgClr>
          </a:pattFill>
        </p:spPr>
        <p:txBody>
          <a:bodyPr tIns="1152000" anchor="ctr" anchorCtr="1"/>
          <a:lstStyle>
            <a:lvl1pPr>
              <a:defRPr lang="ko-KR" altLang="en-US" sz="1600" dirty="0"/>
            </a:lvl1pPr>
          </a:lstStyle>
          <a:p>
            <a:pPr marR="0" lvl="0" fontAlgn="auto">
              <a:spcAft>
                <a:spcPts val="0"/>
              </a:spcAft>
              <a:buClrTx/>
              <a:buSzTx/>
              <a:tabLst/>
            </a:pPr>
            <a:r>
              <a:rPr lang="en-US" altLang="ko-KR" dirty="0"/>
              <a:t>Click icon to add picture</a:t>
            </a:r>
            <a:endParaRPr lang="ko-KR" altLang="en-US" dirty="0"/>
          </a:p>
        </p:txBody>
      </p:sp>
      <p:pic>
        <p:nvPicPr>
          <p:cNvPr id="21" name="그림 20">
            <a:extLst>
              <a:ext uri="{FF2B5EF4-FFF2-40B4-BE49-F238E27FC236}">
                <a16:creationId xmlns:a16="http://schemas.microsoft.com/office/drawing/2014/main" id="{AEBA3DF2-26E4-4CC6-BD9E-5923703E5EA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45" r="31750"/>
          <a:stretch/>
        </p:blipFill>
        <p:spPr>
          <a:xfrm rot="10800000" flipH="1" flipV="1">
            <a:off x="654867" y="247836"/>
            <a:ext cx="499566" cy="952126"/>
          </a:xfrm>
          <a:prstGeom prst="rect">
            <a:avLst/>
          </a:prstGeom>
        </p:spPr>
      </p:pic>
      <p:pic>
        <p:nvPicPr>
          <p:cNvPr id="22" name="그림 21">
            <a:extLst>
              <a:ext uri="{FF2B5EF4-FFF2-40B4-BE49-F238E27FC236}">
                <a16:creationId xmlns:a16="http://schemas.microsoft.com/office/drawing/2014/main" id="{C8806B81-467A-43FD-9C41-47B4A57FA56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38" r="90368"/>
          <a:stretch/>
        </p:blipFill>
        <p:spPr>
          <a:xfrm rot="10800000" flipH="1" flipV="1">
            <a:off x="11486583" y="949655"/>
            <a:ext cx="490727" cy="866071"/>
          </a:xfrm>
          <a:prstGeom prst="rect">
            <a:avLst/>
          </a:prstGeom>
        </p:spPr>
      </p:pic>
      <p:pic>
        <p:nvPicPr>
          <p:cNvPr id="39" name="그림 38">
            <a:extLst>
              <a:ext uri="{FF2B5EF4-FFF2-40B4-BE49-F238E27FC236}">
                <a16:creationId xmlns:a16="http://schemas.microsoft.com/office/drawing/2014/main" id="{849B31BE-6AEB-47A6-906D-750B90A633B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342"/>
          <a:stretch/>
        </p:blipFill>
        <p:spPr>
          <a:xfrm rot="10800000" flipH="1" flipV="1">
            <a:off x="11077642" y="5159748"/>
            <a:ext cx="899668" cy="952126"/>
          </a:xfrm>
          <a:prstGeom prst="rect">
            <a:avLst/>
          </a:prstGeom>
        </p:spPr>
      </p:pic>
      <p:pic>
        <p:nvPicPr>
          <p:cNvPr id="40" name="그림 39">
            <a:extLst>
              <a:ext uri="{FF2B5EF4-FFF2-40B4-BE49-F238E27FC236}">
                <a16:creationId xmlns:a16="http://schemas.microsoft.com/office/drawing/2014/main" id="{8E261D57-C4D3-49DB-9ED4-9BCE2C38B9B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06" r="76406"/>
          <a:stretch/>
        </p:blipFill>
        <p:spPr>
          <a:xfrm>
            <a:off x="127136" y="203574"/>
            <a:ext cx="457962" cy="952126"/>
          </a:xfrm>
          <a:prstGeom prst="rect">
            <a:avLst/>
          </a:prstGeom>
        </p:spPr>
      </p:pic>
      <p:pic>
        <p:nvPicPr>
          <p:cNvPr id="41" name="그림 40">
            <a:extLst>
              <a:ext uri="{FF2B5EF4-FFF2-40B4-BE49-F238E27FC236}">
                <a16:creationId xmlns:a16="http://schemas.microsoft.com/office/drawing/2014/main" id="{E100B135-9973-4B2C-99CD-A511FC797D0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65" r="59420"/>
          <a:stretch/>
        </p:blipFill>
        <p:spPr>
          <a:xfrm rot="10800000" flipH="1" flipV="1">
            <a:off x="11104494" y="203574"/>
            <a:ext cx="627451" cy="952126"/>
          </a:xfrm>
          <a:prstGeom prst="rect">
            <a:avLst/>
          </a:prstGeom>
        </p:spPr>
      </p:pic>
      <p:pic>
        <p:nvPicPr>
          <p:cNvPr id="42" name="그림 41">
            <a:extLst>
              <a:ext uri="{FF2B5EF4-FFF2-40B4-BE49-F238E27FC236}">
                <a16:creationId xmlns:a16="http://schemas.microsoft.com/office/drawing/2014/main" id="{FA5E2700-F31D-47F2-9702-3466F3B00FA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06" r="43079"/>
          <a:stretch/>
        </p:blipFill>
        <p:spPr>
          <a:xfrm rot="10800000" flipH="1" flipV="1">
            <a:off x="10289324" y="5394920"/>
            <a:ext cx="627452" cy="952126"/>
          </a:xfrm>
          <a:prstGeom prst="rect">
            <a:avLst/>
          </a:prstGeom>
        </p:spPr>
      </p:pic>
      <p:pic>
        <p:nvPicPr>
          <p:cNvPr id="43" name="그림 42">
            <a:extLst>
              <a:ext uri="{FF2B5EF4-FFF2-40B4-BE49-F238E27FC236}">
                <a16:creationId xmlns:a16="http://schemas.microsoft.com/office/drawing/2014/main" id="{39F22178-00B4-4213-ADDF-22E0F26BBE4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624" r="13251"/>
          <a:stretch/>
        </p:blipFill>
        <p:spPr>
          <a:xfrm rot="10800000" flipH="1" flipV="1">
            <a:off x="176151" y="5159748"/>
            <a:ext cx="872517" cy="952126"/>
          </a:xfrm>
          <a:prstGeom prst="rect">
            <a:avLst/>
          </a:prstGeom>
        </p:spPr>
      </p:pic>
      <p:pic>
        <p:nvPicPr>
          <p:cNvPr id="44" name="그림 43">
            <a:extLst>
              <a:ext uri="{FF2B5EF4-FFF2-40B4-BE49-F238E27FC236}">
                <a16:creationId xmlns:a16="http://schemas.microsoft.com/office/drawing/2014/main" id="{03E549B4-D1BC-4CF0-91D3-413DE2E16E83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55754" y="5886893"/>
            <a:ext cx="425673" cy="971107"/>
          </a:xfrm>
          <a:prstGeom prst="rect">
            <a:avLst/>
          </a:prstGeom>
        </p:spPr>
      </p:pic>
      <p:pic>
        <p:nvPicPr>
          <p:cNvPr id="45" name="그림 44">
            <a:extLst>
              <a:ext uri="{FF2B5EF4-FFF2-40B4-BE49-F238E27FC236}">
                <a16:creationId xmlns:a16="http://schemas.microsoft.com/office/drawing/2014/main" id="{777F3E2F-BEA7-4632-995D-631CF8B472F6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269349" y="6020420"/>
            <a:ext cx="751259" cy="837580"/>
          </a:xfrm>
          <a:prstGeom prst="rect">
            <a:avLst/>
          </a:prstGeom>
        </p:spPr>
      </p:pic>
      <p:pic>
        <p:nvPicPr>
          <p:cNvPr id="47" name="그림 46">
            <a:extLst>
              <a:ext uri="{FF2B5EF4-FFF2-40B4-BE49-F238E27FC236}">
                <a16:creationId xmlns:a16="http://schemas.microsoft.com/office/drawing/2014/main" id="{44FC2589-F1C3-4818-91CA-8646DBF026B5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681886" y="5886893"/>
            <a:ext cx="492535" cy="971107"/>
          </a:xfrm>
          <a:prstGeom prst="rect">
            <a:avLst/>
          </a:prstGeom>
        </p:spPr>
      </p:pic>
      <p:pic>
        <p:nvPicPr>
          <p:cNvPr id="48" name="그림 47">
            <a:extLst>
              <a:ext uri="{FF2B5EF4-FFF2-40B4-BE49-F238E27FC236}">
                <a16:creationId xmlns:a16="http://schemas.microsoft.com/office/drawing/2014/main" id="{0986CF2B-A6E2-40DC-BE9C-02A34120A915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924074" y="5886893"/>
            <a:ext cx="493615" cy="971107"/>
          </a:xfrm>
          <a:prstGeom prst="rect">
            <a:avLst/>
          </a:prstGeom>
        </p:spPr>
      </p:pic>
      <p:pic>
        <p:nvPicPr>
          <p:cNvPr id="50" name="그림 49">
            <a:extLst>
              <a:ext uri="{FF2B5EF4-FFF2-40B4-BE49-F238E27FC236}">
                <a16:creationId xmlns:a16="http://schemas.microsoft.com/office/drawing/2014/main" id="{98C26A85-538A-40C1-91BC-A6DD1C3083E6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503414" y="5908474"/>
            <a:ext cx="501738" cy="949526"/>
          </a:xfrm>
          <a:prstGeom prst="rect">
            <a:avLst/>
          </a:prstGeom>
        </p:spPr>
      </p:pic>
      <p:pic>
        <p:nvPicPr>
          <p:cNvPr id="51" name="그림 50">
            <a:extLst>
              <a:ext uri="{FF2B5EF4-FFF2-40B4-BE49-F238E27FC236}">
                <a16:creationId xmlns:a16="http://schemas.microsoft.com/office/drawing/2014/main" id="{AB161C70-5A68-4CE8-9B26-55B11FD6AB54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535000" y="5886893"/>
            <a:ext cx="443051" cy="971107"/>
          </a:xfrm>
          <a:prstGeom prst="rect">
            <a:avLst/>
          </a:prstGeom>
        </p:spPr>
      </p:pic>
      <p:pic>
        <p:nvPicPr>
          <p:cNvPr id="54" name="그림 53">
            <a:extLst>
              <a:ext uri="{FF2B5EF4-FFF2-40B4-BE49-F238E27FC236}">
                <a16:creationId xmlns:a16="http://schemas.microsoft.com/office/drawing/2014/main" id="{FDFE3BA6-DA9C-4922-88D3-28CCDFAD47EE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42248" y="6053600"/>
            <a:ext cx="996969" cy="804400"/>
          </a:xfrm>
          <a:prstGeom prst="rect">
            <a:avLst/>
          </a:prstGeom>
        </p:spPr>
      </p:pic>
      <p:pic>
        <p:nvPicPr>
          <p:cNvPr id="55" name="그림 54">
            <a:extLst>
              <a:ext uri="{FF2B5EF4-FFF2-40B4-BE49-F238E27FC236}">
                <a16:creationId xmlns:a16="http://schemas.microsoft.com/office/drawing/2014/main" id="{90E27FAB-4FFC-41E6-99CA-663418E7BEAE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45624" y="5886893"/>
            <a:ext cx="574421" cy="971107"/>
          </a:xfrm>
          <a:prstGeom prst="rect">
            <a:avLst/>
          </a:prstGeom>
        </p:spPr>
      </p:pic>
      <p:pic>
        <p:nvPicPr>
          <p:cNvPr id="57" name="그림 56">
            <a:extLst>
              <a:ext uri="{FF2B5EF4-FFF2-40B4-BE49-F238E27FC236}">
                <a16:creationId xmlns:a16="http://schemas.microsoft.com/office/drawing/2014/main" id="{202D422E-633C-48F4-B982-89131CE02162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438618" y="5923310"/>
            <a:ext cx="832185" cy="934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007397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3">
            <a:hlinkClick r:id="rId2"/>
            <a:extLst>
              <a:ext uri="{FF2B5EF4-FFF2-40B4-BE49-F238E27FC236}">
                <a16:creationId xmlns:a16="http://schemas.microsoft.com/office/drawing/2014/main" id="{4D300C05-3350-4AFD-ADF5-CDCFF4BD6A9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10" name="TextBox 9">
            <a:hlinkClick r:id="rId5"/>
            <a:extLst>
              <a:ext uri="{FF2B5EF4-FFF2-40B4-BE49-F238E27FC236}">
                <a16:creationId xmlns:a16="http://schemas.microsoft.com/office/drawing/2014/main" id="{6E35D5EC-7171-4D7C-9C75-11F4381D4818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그림 개체 틀 8">
            <a:extLst>
              <a:ext uri="{FF2B5EF4-FFF2-40B4-BE49-F238E27FC236}">
                <a16:creationId xmlns:a16="http://schemas.microsoft.com/office/drawing/2014/main" id="{805F9627-9F27-403F-8E00-39500E93A30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796206" y="1325444"/>
            <a:ext cx="5209432" cy="3222744"/>
          </a:xfrm>
          <a:prstGeom prst="rect">
            <a:avLst/>
          </a:prstGeom>
          <a:pattFill prst="pct10">
            <a:fgClr>
              <a:schemeClr val="bg1">
                <a:lumMod val="75000"/>
              </a:schemeClr>
            </a:fgClr>
            <a:bgClr>
              <a:schemeClr val="bg1"/>
            </a:bgClr>
          </a:pattFill>
        </p:spPr>
        <p:txBody>
          <a:bodyPr tIns="1152000" anchor="ctr" anchorCtr="1"/>
          <a:lstStyle>
            <a:lvl1pPr>
              <a:defRPr lang="ko-KR" altLang="en-US" sz="1600" dirty="0"/>
            </a:lvl1pPr>
          </a:lstStyle>
          <a:p>
            <a:pPr marR="0" lvl="0" fontAlgn="auto">
              <a:spcAft>
                <a:spcPts val="0"/>
              </a:spcAft>
              <a:buClrTx/>
              <a:buSzTx/>
              <a:tabLst/>
            </a:pPr>
            <a:r>
              <a:rPr lang="en-US" altLang="ko-KR" dirty="0"/>
              <a:t>Click icon to add picture</a:t>
            </a:r>
            <a:endParaRPr lang="ko-KR" altLang="en-US" dirty="0"/>
          </a:p>
        </p:txBody>
      </p:sp>
      <p:pic>
        <p:nvPicPr>
          <p:cNvPr id="22" name="그림 21">
            <a:extLst>
              <a:ext uri="{FF2B5EF4-FFF2-40B4-BE49-F238E27FC236}">
                <a16:creationId xmlns:a16="http://schemas.microsoft.com/office/drawing/2014/main" id="{BEF0E679-6280-4CD2-95B1-806F7974AF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45" r="31750"/>
          <a:stretch/>
        </p:blipFill>
        <p:spPr>
          <a:xfrm flipV="1">
            <a:off x="11467469" y="915526"/>
            <a:ext cx="499566" cy="952126"/>
          </a:xfrm>
          <a:prstGeom prst="rect">
            <a:avLst/>
          </a:prstGeom>
        </p:spPr>
      </p:pic>
      <p:pic>
        <p:nvPicPr>
          <p:cNvPr id="23" name="그림 22">
            <a:extLst>
              <a:ext uri="{FF2B5EF4-FFF2-40B4-BE49-F238E27FC236}">
                <a16:creationId xmlns:a16="http://schemas.microsoft.com/office/drawing/2014/main" id="{FB423014-8AE8-4DBF-9A9E-F6D536995BE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38" r="90368"/>
          <a:stretch/>
        </p:blipFill>
        <p:spPr>
          <a:xfrm flipV="1">
            <a:off x="161022" y="5954204"/>
            <a:ext cx="490727" cy="866071"/>
          </a:xfrm>
          <a:prstGeom prst="rect">
            <a:avLst/>
          </a:prstGeom>
        </p:spPr>
      </p:pic>
      <p:pic>
        <p:nvPicPr>
          <p:cNvPr id="24" name="그림 23">
            <a:extLst>
              <a:ext uri="{FF2B5EF4-FFF2-40B4-BE49-F238E27FC236}">
                <a16:creationId xmlns:a16="http://schemas.microsoft.com/office/drawing/2014/main" id="{427C33DF-CB03-4FDA-B8D2-0940485A690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342"/>
          <a:stretch/>
        </p:blipFill>
        <p:spPr>
          <a:xfrm flipV="1">
            <a:off x="11267418" y="234762"/>
            <a:ext cx="899668" cy="952126"/>
          </a:xfrm>
          <a:prstGeom prst="rect">
            <a:avLst/>
          </a:prstGeom>
        </p:spPr>
      </p:pic>
      <p:pic>
        <p:nvPicPr>
          <p:cNvPr id="25" name="그림 24">
            <a:extLst>
              <a:ext uri="{FF2B5EF4-FFF2-40B4-BE49-F238E27FC236}">
                <a16:creationId xmlns:a16="http://schemas.microsoft.com/office/drawing/2014/main" id="{4855EAF7-CEC0-4E13-93B1-2742A198668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06" r="76406"/>
          <a:stretch/>
        </p:blipFill>
        <p:spPr>
          <a:xfrm>
            <a:off x="10809456" y="5245475"/>
            <a:ext cx="457962" cy="952126"/>
          </a:xfrm>
          <a:prstGeom prst="rect">
            <a:avLst/>
          </a:prstGeom>
        </p:spPr>
      </p:pic>
      <p:pic>
        <p:nvPicPr>
          <p:cNvPr id="26" name="그림 25">
            <a:extLst>
              <a:ext uri="{FF2B5EF4-FFF2-40B4-BE49-F238E27FC236}">
                <a16:creationId xmlns:a16="http://schemas.microsoft.com/office/drawing/2014/main" id="{0F016036-4A88-40C4-BBFD-EF6824E80B8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65" r="59420"/>
          <a:stretch/>
        </p:blipFill>
        <p:spPr>
          <a:xfrm flipV="1">
            <a:off x="430117" y="5101474"/>
            <a:ext cx="627451" cy="952126"/>
          </a:xfrm>
          <a:prstGeom prst="rect">
            <a:avLst/>
          </a:prstGeom>
        </p:spPr>
      </p:pic>
      <p:pic>
        <p:nvPicPr>
          <p:cNvPr id="27" name="그림 26">
            <a:extLst>
              <a:ext uri="{FF2B5EF4-FFF2-40B4-BE49-F238E27FC236}">
                <a16:creationId xmlns:a16="http://schemas.microsoft.com/office/drawing/2014/main" id="{B399F4E1-28D4-4FA7-9920-DE0E687F1DC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06" r="43079"/>
          <a:stretch/>
        </p:blipFill>
        <p:spPr>
          <a:xfrm flipV="1">
            <a:off x="11477054" y="5101474"/>
            <a:ext cx="627452" cy="952126"/>
          </a:xfrm>
          <a:prstGeom prst="rect">
            <a:avLst/>
          </a:prstGeom>
        </p:spPr>
      </p:pic>
      <p:pic>
        <p:nvPicPr>
          <p:cNvPr id="28" name="그림 27">
            <a:extLst>
              <a:ext uri="{FF2B5EF4-FFF2-40B4-BE49-F238E27FC236}">
                <a16:creationId xmlns:a16="http://schemas.microsoft.com/office/drawing/2014/main" id="{604B7683-A019-4411-867E-2479F85174A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624" r="13251"/>
          <a:stretch/>
        </p:blipFill>
        <p:spPr>
          <a:xfrm flipV="1">
            <a:off x="142211" y="234762"/>
            <a:ext cx="872517" cy="952126"/>
          </a:xfrm>
          <a:prstGeom prst="rect">
            <a:avLst/>
          </a:prstGeom>
        </p:spPr>
      </p:pic>
      <p:pic>
        <p:nvPicPr>
          <p:cNvPr id="45" name="그림 44">
            <a:extLst>
              <a:ext uri="{FF2B5EF4-FFF2-40B4-BE49-F238E27FC236}">
                <a16:creationId xmlns:a16="http://schemas.microsoft.com/office/drawing/2014/main" id="{2EDEE1C3-ACBE-42CA-8245-1DA3644210C6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59574" y="6020420"/>
            <a:ext cx="751259" cy="837580"/>
          </a:xfrm>
          <a:prstGeom prst="rect">
            <a:avLst/>
          </a:prstGeom>
        </p:spPr>
      </p:pic>
      <p:pic>
        <p:nvPicPr>
          <p:cNvPr id="46" name="그림 45">
            <a:extLst>
              <a:ext uri="{FF2B5EF4-FFF2-40B4-BE49-F238E27FC236}">
                <a16:creationId xmlns:a16="http://schemas.microsoft.com/office/drawing/2014/main" id="{D2A5301B-13EA-41AF-9D0A-5BBBF5F702EF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3045" y="5904427"/>
            <a:ext cx="642009" cy="953573"/>
          </a:xfrm>
          <a:prstGeom prst="rect">
            <a:avLst/>
          </a:prstGeom>
        </p:spPr>
      </p:pic>
      <p:pic>
        <p:nvPicPr>
          <p:cNvPr id="47" name="그림 46">
            <a:extLst>
              <a:ext uri="{FF2B5EF4-FFF2-40B4-BE49-F238E27FC236}">
                <a16:creationId xmlns:a16="http://schemas.microsoft.com/office/drawing/2014/main" id="{A2AF1737-71D4-48D5-8D12-65A85D1EA851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938973" y="5886892"/>
            <a:ext cx="492535" cy="971107"/>
          </a:xfrm>
          <a:prstGeom prst="rect">
            <a:avLst/>
          </a:prstGeom>
        </p:spPr>
      </p:pic>
      <p:pic>
        <p:nvPicPr>
          <p:cNvPr id="48" name="그림 47">
            <a:extLst>
              <a:ext uri="{FF2B5EF4-FFF2-40B4-BE49-F238E27FC236}">
                <a16:creationId xmlns:a16="http://schemas.microsoft.com/office/drawing/2014/main" id="{2742F60A-3B2C-4BCB-9FB3-BE6101D52291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98280" y="5886892"/>
            <a:ext cx="493615" cy="971107"/>
          </a:xfrm>
          <a:prstGeom prst="rect">
            <a:avLst/>
          </a:prstGeom>
        </p:spPr>
      </p:pic>
      <p:pic>
        <p:nvPicPr>
          <p:cNvPr id="50" name="그림 49">
            <a:extLst>
              <a:ext uri="{FF2B5EF4-FFF2-40B4-BE49-F238E27FC236}">
                <a16:creationId xmlns:a16="http://schemas.microsoft.com/office/drawing/2014/main" id="{C4CCE1CD-8710-4DA0-9812-0673E75BD0EA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551312" y="5908474"/>
            <a:ext cx="501738" cy="949526"/>
          </a:xfrm>
          <a:prstGeom prst="rect">
            <a:avLst/>
          </a:prstGeom>
        </p:spPr>
      </p:pic>
      <p:pic>
        <p:nvPicPr>
          <p:cNvPr id="54" name="그림 53">
            <a:extLst>
              <a:ext uri="{FF2B5EF4-FFF2-40B4-BE49-F238E27FC236}">
                <a16:creationId xmlns:a16="http://schemas.microsoft.com/office/drawing/2014/main" id="{31FBD9B5-3C13-4014-97F5-992C58A00C9B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916332" y="6053600"/>
            <a:ext cx="996969" cy="804400"/>
          </a:xfrm>
          <a:prstGeom prst="rect">
            <a:avLst/>
          </a:prstGeom>
        </p:spPr>
      </p:pic>
      <p:pic>
        <p:nvPicPr>
          <p:cNvPr id="55" name="그림 54">
            <a:extLst>
              <a:ext uri="{FF2B5EF4-FFF2-40B4-BE49-F238E27FC236}">
                <a16:creationId xmlns:a16="http://schemas.microsoft.com/office/drawing/2014/main" id="{36152E01-D3AA-4F9D-9294-276704B4EDDE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320487" y="5886892"/>
            <a:ext cx="574421" cy="971107"/>
          </a:xfrm>
          <a:prstGeom prst="rect">
            <a:avLst/>
          </a:prstGeom>
        </p:spPr>
      </p:pic>
      <p:pic>
        <p:nvPicPr>
          <p:cNvPr id="56" name="그림 55">
            <a:extLst>
              <a:ext uri="{FF2B5EF4-FFF2-40B4-BE49-F238E27FC236}">
                <a16:creationId xmlns:a16="http://schemas.microsoft.com/office/drawing/2014/main" id="{349FBD51-AF1E-4732-91DF-25D8D7ECBA30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968316" y="6012496"/>
            <a:ext cx="828671" cy="845504"/>
          </a:xfrm>
          <a:prstGeom prst="rect">
            <a:avLst/>
          </a:prstGeom>
        </p:spPr>
      </p:pic>
      <p:pic>
        <p:nvPicPr>
          <p:cNvPr id="29" name="그림 28">
            <a:extLst>
              <a:ext uri="{FF2B5EF4-FFF2-40B4-BE49-F238E27FC236}">
                <a16:creationId xmlns:a16="http://schemas.microsoft.com/office/drawing/2014/main" id="{D581CE6B-006B-422F-8D1C-D8A53EB648E9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5160" y="5886892"/>
            <a:ext cx="425673" cy="971107"/>
          </a:xfrm>
          <a:prstGeom prst="rect">
            <a:avLst/>
          </a:prstGeom>
        </p:spPr>
      </p:pic>
      <p:pic>
        <p:nvPicPr>
          <p:cNvPr id="49" name="그림 48">
            <a:extLst>
              <a:ext uri="{FF2B5EF4-FFF2-40B4-BE49-F238E27FC236}">
                <a16:creationId xmlns:a16="http://schemas.microsoft.com/office/drawing/2014/main" id="{7598AA9B-C0A8-4EBD-B1DE-837BBD43A63F}"/>
              </a:ext>
            </a:extLst>
          </p:cNvPr>
          <p:cNvPicPr>
            <a:picLocks noChangeAspect="1"/>
          </p:cNvPicPr>
          <p:nvPr userDrawn="1"/>
        </p:nvPicPr>
        <p:blipFill>
          <a:blip r:embed="rId1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5674" y="5886894"/>
            <a:ext cx="338196" cy="971106"/>
          </a:xfrm>
          <a:prstGeom prst="rect">
            <a:avLst/>
          </a:prstGeom>
        </p:spPr>
      </p:pic>
      <p:pic>
        <p:nvPicPr>
          <p:cNvPr id="51" name="그림 50">
            <a:extLst>
              <a:ext uri="{FF2B5EF4-FFF2-40B4-BE49-F238E27FC236}">
                <a16:creationId xmlns:a16="http://schemas.microsoft.com/office/drawing/2014/main" id="{6D21CCF0-F9DA-4946-8E95-8E743037376D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4090" y="5886892"/>
            <a:ext cx="443051" cy="971107"/>
          </a:xfrm>
          <a:prstGeom prst="rect">
            <a:avLst/>
          </a:prstGeom>
        </p:spPr>
      </p:pic>
      <p:pic>
        <p:nvPicPr>
          <p:cNvPr id="52" name="그림 51">
            <a:extLst>
              <a:ext uri="{FF2B5EF4-FFF2-40B4-BE49-F238E27FC236}">
                <a16:creationId xmlns:a16="http://schemas.microsoft.com/office/drawing/2014/main" id="{4B59896E-620B-4B8B-8C73-524D8F95468B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3288" y="5917915"/>
            <a:ext cx="461275" cy="940085"/>
          </a:xfrm>
          <a:prstGeom prst="rect">
            <a:avLst/>
          </a:prstGeom>
        </p:spPr>
      </p:pic>
      <p:pic>
        <p:nvPicPr>
          <p:cNvPr id="53" name="그림 52">
            <a:extLst>
              <a:ext uri="{FF2B5EF4-FFF2-40B4-BE49-F238E27FC236}">
                <a16:creationId xmlns:a16="http://schemas.microsoft.com/office/drawing/2014/main" id="{DA2C3B79-7D84-4A61-A8AB-75AE829CFB8C}"/>
              </a:ext>
            </a:extLst>
          </p:cNvPr>
          <p:cNvPicPr>
            <a:picLocks noChangeAspect="1"/>
          </p:cNvPicPr>
          <p:nvPr userDrawn="1"/>
        </p:nvPicPr>
        <p:blipFill>
          <a:blip r:embed="rId2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6204" y="5886892"/>
            <a:ext cx="408039" cy="971107"/>
          </a:xfrm>
          <a:prstGeom prst="rect">
            <a:avLst/>
          </a:prstGeom>
        </p:spPr>
      </p:pic>
      <p:pic>
        <p:nvPicPr>
          <p:cNvPr id="57" name="그림 56">
            <a:extLst>
              <a:ext uri="{FF2B5EF4-FFF2-40B4-BE49-F238E27FC236}">
                <a16:creationId xmlns:a16="http://schemas.microsoft.com/office/drawing/2014/main" id="{5CA3E7B3-E2E1-46F0-8024-F1B928BFB903}"/>
              </a:ext>
            </a:extLst>
          </p:cNvPr>
          <p:cNvPicPr>
            <a:picLocks noChangeAspect="1"/>
          </p:cNvPicPr>
          <p:nvPr userDrawn="1"/>
        </p:nvPicPr>
        <p:blipFill>
          <a:blip r:embed="rId2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1974" y="5923310"/>
            <a:ext cx="832185" cy="934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96012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3">
            <a:hlinkClick r:id="rId2"/>
            <a:extLst>
              <a:ext uri="{FF2B5EF4-FFF2-40B4-BE49-F238E27FC236}">
                <a16:creationId xmlns:a16="http://schemas.microsoft.com/office/drawing/2014/main" id="{0E371BC9-E817-45B4-95E7-EB72FE898AD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7" name="TextBox 6">
            <a:hlinkClick r:id="rId5"/>
            <a:extLst>
              <a:ext uri="{FF2B5EF4-FFF2-40B4-BE49-F238E27FC236}">
                <a16:creationId xmlns:a16="http://schemas.microsoft.com/office/drawing/2014/main" id="{CC15124F-2899-4BA7-A203-91B2E221F453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03925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PTMON custom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3">
            <a:hlinkClick r:id="rId2"/>
            <a:extLst>
              <a:ext uri="{FF2B5EF4-FFF2-40B4-BE49-F238E27FC236}">
                <a16:creationId xmlns:a16="http://schemas.microsoft.com/office/drawing/2014/main" id="{90B8E030-C6CC-428D-862E-8DC596FCCF9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7" name="TextBox 6">
            <a:hlinkClick r:id="rId5"/>
            <a:extLst>
              <a:ext uri="{FF2B5EF4-FFF2-40B4-BE49-F238E27FC236}">
                <a16:creationId xmlns:a16="http://schemas.microsoft.com/office/drawing/2014/main" id="{673FDD6B-6D21-46A3-AE5E-9CFB0FEDA678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727800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PTM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Graphic 3">
            <a:hlinkClick r:id="rId2"/>
            <a:extLst>
              <a:ext uri="{FF2B5EF4-FFF2-40B4-BE49-F238E27FC236}">
                <a16:creationId xmlns:a16="http://schemas.microsoft.com/office/drawing/2014/main" id="{B70C119A-F158-4A5C-BF90-947197CC41D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43" name="TextBox 42">
            <a:hlinkClick r:id="rId5"/>
            <a:extLst>
              <a:ext uri="{FF2B5EF4-FFF2-40B4-BE49-F238E27FC236}">
                <a16:creationId xmlns:a16="http://schemas.microsoft.com/office/drawing/2014/main" id="{3B675B69-BFF3-43B0-AFE2-38BE5248397F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A02BED77-355A-4D5E-B209-E586E9FEAE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45" r="31750"/>
          <a:stretch/>
        </p:blipFill>
        <p:spPr>
          <a:xfrm>
            <a:off x="11229789" y="309734"/>
            <a:ext cx="778879" cy="1484469"/>
          </a:xfrm>
          <a:prstGeom prst="rect">
            <a:avLst/>
          </a:prstGeom>
        </p:spPr>
      </p:pic>
      <p:pic>
        <p:nvPicPr>
          <p:cNvPr id="16" name="그림 15">
            <a:extLst>
              <a:ext uri="{FF2B5EF4-FFF2-40B4-BE49-F238E27FC236}">
                <a16:creationId xmlns:a16="http://schemas.microsoft.com/office/drawing/2014/main" id="{9BABC691-6C8B-4DFB-AD96-C001E05DD2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06" r="76406"/>
          <a:stretch/>
        </p:blipFill>
        <p:spPr>
          <a:xfrm>
            <a:off x="11105430" y="0"/>
            <a:ext cx="446126" cy="927518"/>
          </a:xfrm>
          <a:prstGeom prst="rect">
            <a:avLst/>
          </a:prstGeom>
        </p:spPr>
      </p:pic>
      <p:pic>
        <p:nvPicPr>
          <p:cNvPr id="19" name="그림 18">
            <a:extLst>
              <a:ext uri="{FF2B5EF4-FFF2-40B4-BE49-F238E27FC236}">
                <a16:creationId xmlns:a16="http://schemas.microsoft.com/office/drawing/2014/main" id="{F5CFB5C3-4D84-452F-B91C-B94A96F29E7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06" r="43079"/>
          <a:stretch/>
        </p:blipFill>
        <p:spPr>
          <a:xfrm>
            <a:off x="151311" y="185283"/>
            <a:ext cx="978266" cy="1484469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id="{20E65629-F323-490C-83B8-E8576DCD631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38" r="90368"/>
          <a:stretch/>
        </p:blipFill>
        <p:spPr>
          <a:xfrm flipH="1">
            <a:off x="10945944" y="4361769"/>
            <a:ext cx="765098" cy="1350300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BCBB23E1-5782-44F2-A128-69B52F01909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342"/>
          <a:stretch/>
        </p:blipFill>
        <p:spPr>
          <a:xfrm flipH="1">
            <a:off x="512413" y="4742167"/>
            <a:ext cx="1402681" cy="1484469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id="{DAAEB3F3-C420-4A59-807F-B1F91BBE500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65" r="59420"/>
          <a:stretch/>
        </p:blipFill>
        <p:spPr>
          <a:xfrm flipH="1">
            <a:off x="228229" y="5036919"/>
            <a:ext cx="978265" cy="1484469"/>
          </a:xfrm>
          <a:prstGeom prst="rect">
            <a:avLst/>
          </a:prstGeom>
        </p:spPr>
      </p:pic>
      <p:pic>
        <p:nvPicPr>
          <p:cNvPr id="20" name="그림 19">
            <a:extLst>
              <a:ext uri="{FF2B5EF4-FFF2-40B4-BE49-F238E27FC236}">
                <a16:creationId xmlns:a16="http://schemas.microsoft.com/office/drawing/2014/main" id="{C4F1BBD4-57D9-46A9-BE37-3E6EB940EF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624" r="13251"/>
          <a:stretch/>
        </p:blipFill>
        <p:spPr>
          <a:xfrm flipH="1">
            <a:off x="10648318" y="5087860"/>
            <a:ext cx="1360350" cy="1484469"/>
          </a:xfrm>
          <a:prstGeom prst="rect">
            <a:avLst/>
          </a:prstGeom>
        </p:spPr>
      </p:pic>
      <p:pic>
        <p:nvPicPr>
          <p:cNvPr id="21" name="그림 20">
            <a:extLst>
              <a:ext uri="{FF2B5EF4-FFF2-40B4-BE49-F238E27FC236}">
                <a16:creationId xmlns:a16="http://schemas.microsoft.com/office/drawing/2014/main" id="{771073C0-7478-4D5B-B43E-7A5D7DD5E195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826769" y="5886893"/>
            <a:ext cx="425673" cy="971107"/>
          </a:xfrm>
          <a:prstGeom prst="rect">
            <a:avLst/>
          </a:prstGeom>
        </p:spPr>
      </p:pic>
      <p:pic>
        <p:nvPicPr>
          <p:cNvPr id="22" name="그림 21">
            <a:extLst>
              <a:ext uri="{FF2B5EF4-FFF2-40B4-BE49-F238E27FC236}">
                <a16:creationId xmlns:a16="http://schemas.microsoft.com/office/drawing/2014/main" id="{1B6A2CED-F217-4309-8F28-11E7B9DA556F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811313" y="6020420"/>
            <a:ext cx="751259" cy="837580"/>
          </a:xfrm>
          <a:prstGeom prst="rect">
            <a:avLst/>
          </a:prstGeom>
        </p:spPr>
      </p:pic>
      <p:pic>
        <p:nvPicPr>
          <p:cNvPr id="23" name="그림 22">
            <a:extLst>
              <a:ext uri="{FF2B5EF4-FFF2-40B4-BE49-F238E27FC236}">
                <a16:creationId xmlns:a16="http://schemas.microsoft.com/office/drawing/2014/main" id="{6B5B28E7-EC40-474A-BD16-28B146937051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355257" y="5904427"/>
            <a:ext cx="642009" cy="953573"/>
          </a:xfrm>
          <a:prstGeom prst="rect">
            <a:avLst/>
          </a:prstGeom>
        </p:spPr>
      </p:pic>
      <p:pic>
        <p:nvPicPr>
          <p:cNvPr id="24" name="그림 23">
            <a:extLst>
              <a:ext uri="{FF2B5EF4-FFF2-40B4-BE49-F238E27FC236}">
                <a16:creationId xmlns:a16="http://schemas.microsoft.com/office/drawing/2014/main" id="{B979B834-721D-4B9C-9646-0FBAEA5CFBDC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223850" y="5886893"/>
            <a:ext cx="492535" cy="971107"/>
          </a:xfrm>
          <a:prstGeom prst="rect">
            <a:avLst/>
          </a:prstGeom>
        </p:spPr>
      </p:pic>
      <p:pic>
        <p:nvPicPr>
          <p:cNvPr id="26" name="그림 25">
            <a:extLst>
              <a:ext uri="{FF2B5EF4-FFF2-40B4-BE49-F238E27FC236}">
                <a16:creationId xmlns:a16="http://schemas.microsoft.com/office/drawing/2014/main" id="{B1F40AD5-4BC8-48B7-B87F-EBF417B6285C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466038" y="5886893"/>
            <a:ext cx="493615" cy="971107"/>
          </a:xfrm>
          <a:prstGeom prst="rect">
            <a:avLst/>
          </a:prstGeom>
        </p:spPr>
      </p:pic>
      <p:pic>
        <p:nvPicPr>
          <p:cNvPr id="28" name="그림 27">
            <a:extLst>
              <a:ext uri="{FF2B5EF4-FFF2-40B4-BE49-F238E27FC236}">
                <a16:creationId xmlns:a16="http://schemas.microsoft.com/office/drawing/2014/main" id="{DF1FDD85-392A-4E89-BE8E-7542C832151D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863645" y="5886894"/>
            <a:ext cx="338196" cy="971106"/>
          </a:xfrm>
          <a:prstGeom prst="rect">
            <a:avLst/>
          </a:prstGeom>
        </p:spPr>
      </p:pic>
      <p:pic>
        <p:nvPicPr>
          <p:cNvPr id="29" name="그림 28">
            <a:extLst>
              <a:ext uri="{FF2B5EF4-FFF2-40B4-BE49-F238E27FC236}">
                <a16:creationId xmlns:a16="http://schemas.microsoft.com/office/drawing/2014/main" id="{DDE76263-4438-4DC8-818B-63FDAD1B856A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45378" y="5908474"/>
            <a:ext cx="501738" cy="949526"/>
          </a:xfrm>
          <a:prstGeom prst="rect">
            <a:avLst/>
          </a:prstGeom>
        </p:spPr>
      </p:pic>
      <p:pic>
        <p:nvPicPr>
          <p:cNvPr id="30" name="그림 29">
            <a:extLst>
              <a:ext uri="{FF2B5EF4-FFF2-40B4-BE49-F238E27FC236}">
                <a16:creationId xmlns:a16="http://schemas.microsoft.com/office/drawing/2014/main" id="{CE01D3DD-4795-4450-A2FA-86A42237C1E8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76964" y="5886893"/>
            <a:ext cx="443051" cy="971107"/>
          </a:xfrm>
          <a:prstGeom prst="rect">
            <a:avLst/>
          </a:prstGeom>
        </p:spPr>
      </p:pic>
      <p:pic>
        <p:nvPicPr>
          <p:cNvPr id="31" name="그림 30">
            <a:extLst>
              <a:ext uri="{FF2B5EF4-FFF2-40B4-BE49-F238E27FC236}">
                <a16:creationId xmlns:a16="http://schemas.microsoft.com/office/drawing/2014/main" id="{3FF3BD0F-D8BB-421A-9277-84D193165B04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73063" y="5917915"/>
            <a:ext cx="461275" cy="940085"/>
          </a:xfrm>
          <a:prstGeom prst="rect">
            <a:avLst/>
          </a:prstGeom>
        </p:spPr>
      </p:pic>
      <p:pic>
        <p:nvPicPr>
          <p:cNvPr id="32" name="그림 31">
            <a:extLst>
              <a:ext uri="{FF2B5EF4-FFF2-40B4-BE49-F238E27FC236}">
                <a16:creationId xmlns:a16="http://schemas.microsoft.com/office/drawing/2014/main" id="{1E4B52FF-6F9D-4353-9235-E78F6EABB9EF}"/>
              </a:ext>
            </a:extLst>
          </p:cNvPr>
          <p:cNvPicPr>
            <a:picLocks noChangeAspect="1"/>
          </p:cNvPicPr>
          <p:nvPr userDrawn="1"/>
        </p:nvPicPr>
        <p:blipFill>
          <a:blip r:embed="rId1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191409" y="5886893"/>
            <a:ext cx="408039" cy="971107"/>
          </a:xfrm>
          <a:prstGeom prst="rect">
            <a:avLst/>
          </a:prstGeom>
        </p:spPr>
      </p:pic>
      <p:pic>
        <p:nvPicPr>
          <p:cNvPr id="33" name="그림 32">
            <a:extLst>
              <a:ext uri="{FF2B5EF4-FFF2-40B4-BE49-F238E27FC236}">
                <a16:creationId xmlns:a16="http://schemas.microsoft.com/office/drawing/2014/main" id="{C16973A1-1D1C-4C62-BA5C-4A6159A49338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784212" y="6053600"/>
            <a:ext cx="996969" cy="804400"/>
          </a:xfrm>
          <a:prstGeom prst="rect">
            <a:avLst/>
          </a:prstGeom>
        </p:spPr>
      </p:pic>
      <p:pic>
        <p:nvPicPr>
          <p:cNvPr id="34" name="그림 33">
            <a:extLst>
              <a:ext uri="{FF2B5EF4-FFF2-40B4-BE49-F238E27FC236}">
                <a16:creationId xmlns:a16="http://schemas.microsoft.com/office/drawing/2014/main" id="{5883F802-CBD2-4E3F-805D-B073CF1D2E77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516639" y="5886893"/>
            <a:ext cx="574421" cy="971107"/>
          </a:xfrm>
          <a:prstGeom prst="rect">
            <a:avLst/>
          </a:prstGeom>
        </p:spPr>
      </p:pic>
      <p:pic>
        <p:nvPicPr>
          <p:cNvPr id="35" name="그림 34">
            <a:extLst>
              <a:ext uri="{FF2B5EF4-FFF2-40B4-BE49-F238E27FC236}">
                <a16:creationId xmlns:a16="http://schemas.microsoft.com/office/drawing/2014/main" id="{5B42614D-E2AE-4BC7-84B6-400A18897529}"/>
              </a:ext>
            </a:extLst>
          </p:cNvPr>
          <p:cNvPicPr>
            <a:picLocks noChangeAspect="1"/>
          </p:cNvPicPr>
          <p:nvPr userDrawn="1"/>
        </p:nvPicPr>
        <p:blipFill>
          <a:blip r:embed="rId2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98541" y="6012496"/>
            <a:ext cx="828671" cy="845504"/>
          </a:xfrm>
          <a:prstGeom prst="rect">
            <a:avLst/>
          </a:prstGeom>
        </p:spPr>
      </p:pic>
      <p:pic>
        <p:nvPicPr>
          <p:cNvPr id="37" name="그림 36">
            <a:extLst>
              <a:ext uri="{FF2B5EF4-FFF2-40B4-BE49-F238E27FC236}">
                <a16:creationId xmlns:a16="http://schemas.microsoft.com/office/drawing/2014/main" id="{DE79E7A1-E19C-4612-A3AA-C3DD9C67D6DD}"/>
              </a:ext>
            </a:extLst>
          </p:cNvPr>
          <p:cNvPicPr>
            <a:picLocks noChangeAspect="1"/>
          </p:cNvPicPr>
          <p:nvPr userDrawn="1"/>
        </p:nvPicPr>
        <p:blipFill>
          <a:blip r:embed="rId2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980582" y="5923310"/>
            <a:ext cx="832185" cy="934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52327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PTM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Graphic 3">
            <a:hlinkClick r:id="rId2"/>
            <a:extLst>
              <a:ext uri="{FF2B5EF4-FFF2-40B4-BE49-F238E27FC236}">
                <a16:creationId xmlns:a16="http://schemas.microsoft.com/office/drawing/2014/main" id="{B70C119A-F158-4A5C-BF90-947197CC41D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43" name="TextBox 42">
            <a:hlinkClick r:id="rId5"/>
            <a:extLst>
              <a:ext uri="{FF2B5EF4-FFF2-40B4-BE49-F238E27FC236}">
                <a16:creationId xmlns:a16="http://schemas.microsoft.com/office/drawing/2014/main" id="{3B675B69-BFF3-43B0-AFE2-38BE5248397F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56D72F40-CE88-4B98-93C1-1996B892927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38" r="90368"/>
          <a:stretch/>
        </p:blipFill>
        <p:spPr>
          <a:xfrm flipH="1" flipV="1">
            <a:off x="228229" y="218135"/>
            <a:ext cx="765098" cy="1350300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47691C01-EAC5-4904-9447-35ABF29E3BA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342"/>
          <a:stretch/>
        </p:blipFill>
        <p:spPr>
          <a:xfrm rot="10800000" flipH="1" flipV="1">
            <a:off x="10750260" y="5087860"/>
            <a:ext cx="1402681" cy="1484469"/>
          </a:xfrm>
          <a:prstGeom prst="rect">
            <a:avLst/>
          </a:prstGeom>
        </p:spPr>
      </p:pic>
      <p:pic>
        <p:nvPicPr>
          <p:cNvPr id="16" name="그림 15">
            <a:extLst>
              <a:ext uri="{FF2B5EF4-FFF2-40B4-BE49-F238E27FC236}">
                <a16:creationId xmlns:a16="http://schemas.microsoft.com/office/drawing/2014/main" id="{C1D09110-6F6A-4F0B-9AFF-FC69DCE6AC7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06" r="76406"/>
          <a:stretch/>
        </p:blipFill>
        <p:spPr>
          <a:xfrm>
            <a:off x="10337533" y="131143"/>
            <a:ext cx="446126" cy="927518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36FE558F-03CC-4285-B9DF-0EC514C3097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65" r="59420"/>
          <a:stretch/>
        </p:blipFill>
        <p:spPr>
          <a:xfrm>
            <a:off x="906657" y="826200"/>
            <a:ext cx="978265" cy="1484469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id="{1AEB47FF-674F-4974-A60A-961B026B50C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06" r="43079"/>
          <a:stretch/>
        </p:blipFill>
        <p:spPr>
          <a:xfrm>
            <a:off x="10962467" y="151050"/>
            <a:ext cx="978266" cy="1484469"/>
          </a:xfrm>
          <a:prstGeom prst="rect">
            <a:avLst/>
          </a:prstGeom>
        </p:spPr>
      </p:pic>
      <p:pic>
        <p:nvPicPr>
          <p:cNvPr id="20" name="그림 19">
            <a:extLst>
              <a:ext uri="{FF2B5EF4-FFF2-40B4-BE49-F238E27FC236}">
                <a16:creationId xmlns:a16="http://schemas.microsoft.com/office/drawing/2014/main" id="{7109C259-8A4D-41A7-8CA1-A96F30C6686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624" r="13251"/>
          <a:stretch/>
        </p:blipFill>
        <p:spPr>
          <a:xfrm>
            <a:off x="186372" y="5087859"/>
            <a:ext cx="1360350" cy="1484469"/>
          </a:xfrm>
          <a:prstGeom prst="rect">
            <a:avLst/>
          </a:prstGeom>
        </p:spPr>
      </p:pic>
      <p:pic>
        <p:nvPicPr>
          <p:cNvPr id="22" name="그림 21">
            <a:extLst>
              <a:ext uri="{FF2B5EF4-FFF2-40B4-BE49-F238E27FC236}">
                <a16:creationId xmlns:a16="http://schemas.microsoft.com/office/drawing/2014/main" id="{CFF74635-1F2A-45FA-9CA5-0D89A467CF17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741193" y="5886892"/>
            <a:ext cx="425673" cy="971107"/>
          </a:xfrm>
          <a:prstGeom prst="rect">
            <a:avLst/>
          </a:prstGeom>
        </p:spPr>
      </p:pic>
      <p:pic>
        <p:nvPicPr>
          <p:cNvPr id="24" name="그림 23">
            <a:extLst>
              <a:ext uri="{FF2B5EF4-FFF2-40B4-BE49-F238E27FC236}">
                <a16:creationId xmlns:a16="http://schemas.microsoft.com/office/drawing/2014/main" id="{FBC217C7-08E4-4A51-B032-4DC0B9488E89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052006" y="6020420"/>
            <a:ext cx="751259" cy="837580"/>
          </a:xfrm>
          <a:prstGeom prst="rect">
            <a:avLst/>
          </a:prstGeom>
        </p:spPr>
      </p:pic>
      <p:pic>
        <p:nvPicPr>
          <p:cNvPr id="25" name="그림 24">
            <a:extLst>
              <a:ext uri="{FF2B5EF4-FFF2-40B4-BE49-F238E27FC236}">
                <a16:creationId xmlns:a16="http://schemas.microsoft.com/office/drawing/2014/main" id="{95C51750-DD57-4C3B-8328-70EE826DE067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205477" y="5904427"/>
            <a:ext cx="642009" cy="953573"/>
          </a:xfrm>
          <a:prstGeom prst="rect">
            <a:avLst/>
          </a:prstGeom>
        </p:spPr>
      </p:pic>
      <p:pic>
        <p:nvPicPr>
          <p:cNvPr id="26" name="그림 25">
            <a:extLst>
              <a:ext uri="{FF2B5EF4-FFF2-40B4-BE49-F238E27FC236}">
                <a16:creationId xmlns:a16="http://schemas.microsoft.com/office/drawing/2014/main" id="{B6874D5C-EEA6-4A2E-B007-5683891EB8B2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203552" y="5886892"/>
            <a:ext cx="492535" cy="971107"/>
          </a:xfrm>
          <a:prstGeom prst="rect">
            <a:avLst/>
          </a:prstGeom>
        </p:spPr>
      </p:pic>
      <p:pic>
        <p:nvPicPr>
          <p:cNvPr id="27" name="그림 26">
            <a:extLst>
              <a:ext uri="{FF2B5EF4-FFF2-40B4-BE49-F238E27FC236}">
                <a16:creationId xmlns:a16="http://schemas.microsoft.com/office/drawing/2014/main" id="{516ED8E5-1084-46E9-89C9-2E858C001B93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62859" y="5886892"/>
            <a:ext cx="493615" cy="971107"/>
          </a:xfrm>
          <a:prstGeom prst="rect">
            <a:avLst/>
          </a:prstGeom>
        </p:spPr>
      </p:pic>
      <p:pic>
        <p:nvPicPr>
          <p:cNvPr id="28" name="그림 27">
            <a:extLst>
              <a:ext uri="{FF2B5EF4-FFF2-40B4-BE49-F238E27FC236}">
                <a16:creationId xmlns:a16="http://schemas.microsoft.com/office/drawing/2014/main" id="{8B26107B-5B94-4539-8D60-3A02A50E42ED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88156" y="5886894"/>
            <a:ext cx="338196" cy="971106"/>
          </a:xfrm>
          <a:prstGeom prst="rect">
            <a:avLst/>
          </a:prstGeom>
        </p:spPr>
      </p:pic>
      <p:pic>
        <p:nvPicPr>
          <p:cNvPr id="30" name="그림 29">
            <a:extLst>
              <a:ext uri="{FF2B5EF4-FFF2-40B4-BE49-F238E27FC236}">
                <a16:creationId xmlns:a16="http://schemas.microsoft.com/office/drawing/2014/main" id="{81F2E37A-C59E-4599-B417-918047145868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815891" y="5908474"/>
            <a:ext cx="501738" cy="949526"/>
          </a:xfrm>
          <a:prstGeom prst="rect">
            <a:avLst/>
          </a:prstGeom>
        </p:spPr>
      </p:pic>
      <p:pic>
        <p:nvPicPr>
          <p:cNvPr id="31" name="그림 30">
            <a:extLst>
              <a:ext uri="{FF2B5EF4-FFF2-40B4-BE49-F238E27FC236}">
                <a16:creationId xmlns:a16="http://schemas.microsoft.com/office/drawing/2014/main" id="{A0D232AF-C0BC-4BCE-A872-234A676D8956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554885" y="5886892"/>
            <a:ext cx="443051" cy="971107"/>
          </a:xfrm>
          <a:prstGeom prst="rect">
            <a:avLst/>
          </a:prstGeom>
        </p:spPr>
      </p:pic>
      <p:pic>
        <p:nvPicPr>
          <p:cNvPr id="32" name="그림 31">
            <a:extLst>
              <a:ext uri="{FF2B5EF4-FFF2-40B4-BE49-F238E27FC236}">
                <a16:creationId xmlns:a16="http://schemas.microsoft.com/office/drawing/2014/main" id="{03641F6B-E681-41C8-8B4E-4AE110CEDC56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437463" y="5917915"/>
            <a:ext cx="461275" cy="940085"/>
          </a:xfrm>
          <a:prstGeom prst="rect">
            <a:avLst/>
          </a:prstGeom>
        </p:spPr>
      </p:pic>
      <p:pic>
        <p:nvPicPr>
          <p:cNvPr id="33" name="그림 32">
            <a:extLst>
              <a:ext uri="{FF2B5EF4-FFF2-40B4-BE49-F238E27FC236}">
                <a16:creationId xmlns:a16="http://schemas.microsoft.com/office/drawing/2014/main" id="{F430B9D0-3CC5-4B4A-9C6B-BB9E58C75A5D}"/>
              </a:ext>
            </a:extLst>
          </p:cNvPr>
          <p:cNvPicPr>
            <a:picLocks noChangeAspect="1"/>
          </p:cNvPicPr>
          <p:nvPr userDrawn="1"/>
        </p:nvPicPr>
        <p:blipFill>
          <a:blip r:embed="rId1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987783" y="5886892"/>
            <a:ext cx="408039" cy="971107"/>
          </a:xfrm>
          <a:prstGeom prst="rect">
            <a:avLst/>
          </a:prstGeom>
        </p:spPr>
      </p:pic>
      <p:pic>
        <p:nvPicPr>
          <p:cNvPr id="34" name="그림 33">
            <a:extLst>
              <a:ext uri="{FF2B5EF4-FFF2-40B4-BE49-F238E27FC236}">
                <a16:creationId xmlns:a16="http://schemas.microsoft.com/office/drawing/2014/main" id="{27ED0F6C-BF73-49E4-A9A0-DB177F8A4C4D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008764" y="6053600"/>
            <a:ext cx="996969" cy="804400"/>
          </a:xfrm>
          <a:prstGeom prst="rect">
            <a:avLst/>
          </a:prstGeom>
        </p:spPr>
      </p:pic>
      <p:pic>
        <p:nvPicPr>
          <p:cNvPr id="35" name="그림 34">
            <a:extLst>
              <a:ext uri="{FF2B5EF4-FFF2-40B4-BE49-F238E27FC236}">
                <a16:creationId xmlns:a16="http://schemas.microsoft.com/office/drawing/2014/main" id="{B95B90CC-F71B-46AB-897F-8324BE5E6640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85066" y="5886892"/>
            <a:ext cx="574421" cy="971107"/>
          </a:xfrm>
          <a:prstGeom prst="rect">
            <a:avLst/>
          </a:prstGeom>
        </p:spPr>
      </p:pic>
      <p:pic>
        <p:nvPicPr>
          <p:cNvPr id="37" name="그림 36">
            <a:extLst>
              <a:ext uri="{FF2B5EF4-FFF2-40B4-BE49-F238E27FC236}">
                <a16:creationId xmlns:a16="http://schemas.microsoft.com/office/drawing/2014/main" id="{9CD80D20-58C4-43EE-9BBC-E89C096063C5}"/>
              </a:ext>
            </a:extLst>
          </p:cNvPr>
          <p:cNvPicPr>
            <a:picLocks noChangeAspect="1"/>
          </p:cNvPicPr>
          <p:nvPr userDrawn="1"/>
        </p:nvPicPr>
        <p:blipFill>
          <a:blip r:embed="rId2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0748" y="6012496"/>
            <a:ext cx="828671" cy="845504"/>
          </a:xfrm>
          <a:prstGeom prst="rect">
            <a:avLst/>
          </a:prstGeom>
        </p:spPr>
      </p:pic>
      <p:pic>
        <p:nvPicPr>
          <p:cNvPr id="38" name="그림 37">
            <a:extLst>
              <a:ext uri="{FF2B5EF4-FFF2-40B4-BE49-F238E27FC236}">
                <a16:creationId xmlns:a16="http://schemas.microsoft.com/office/drawing/2014/main" id="{34C99C06-BAD3-4419-A4B7-FEB1E136BF24}"/>
              </a:ext>
            </a:extLst>
          </p:cNvPr>
          <p:cNvPicPr>
            <a:picLocks noChangeAspect="1"/>
          </p:cNvPicPr>
          <p:nvPr userDrawn="1"/>
        </p:nvPicPr>
        <p:blipFill>
          <a:blip r:embed="rId2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87867" y="5923310"/>
            <a:ext cx="832185" cy="934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76465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3">
            <a:hlinkClick r:id="rId2"/>
            <a:extLst>
              <a:ext uri="{FF2B5EF4-FFF2-40B4-BE49-F238E27FC236}">
                <a16:creationId xmlns:a16="http://schemas.microsoft.com/office/drawing/2014/main" id="{4D300C05-3350-4AFD-ADF5-CDCFF4BD6A9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10" name="TextBox 9">
            <a:hlinkClick r:id="rId5"/>
            <a:extLst>
              <a:ext uri="{FF2B5EF4-FFF2-40B4-BE49-F238E27FC236}">
                <a16:creationId xmlns:a16="http://schemas.microsoft.com/office/drawing/2014/main" id="{6E35D5EC-7171-4D7C-9C75-11F4381D4818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C598D303-D8E6-45A6-A57B-1189FC82863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45" r="31750"/>
          <a:stretch/>
        </p:blipFill>
        <p:spPr>
          <a:xfrm>
            <a:off x="11347626" y="4921062"/>
            <a:ext cx="499566" cy="952126"/>
          </a:xfrm>
          <a:prstGeom prst="rect">
            <a:avLst/>
          </a:prstGeom>
        </p:spPr>
      </p:pic>
      <p:pic>
        <p:nvPicPr>
          <p:cNvPr id="21" name="그림 20">
            <a:extLst>
              <a:ext uri="{FF2B5EF4-FFF2-40B4-BE49-F238E27FC236}">
                <a16:creationId xmlns:a16="http://schemas.microsoft.com/office/drawing/2014/main" id="{43A3665D-DA17-499B-AFCE-4EA66B1D095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38" r="90368"/>
          <a:stretch/>
        </p:blipFill>
        <p:spPr>
          <a:xfrm>
            <a:off x="55311" y="496049"/>
            <a:ext cx="490727" cy="866071"/>
          </a:xfrm>
          <a:prstGeom prst="rect">
            <a:avLst/>
          </a:prstGeom>
        </p:spPr>
      </p:pic>
      <p:pic>
        <p:nvPicPr>
          <p:cNvPr id="22" name="그림 21">
            <a:extLst>
              <a:ext uri="{FF2B5EF4-FFF2-40B4-BE49-F238E27FC236}">
                <a16:creationId xmlns:a16="http://schemas.microsoft.com/office/drawing/2014/main" id="{B5F7D1E5-6E79-4A20-9609-70FC652316A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342"/>
          <a:stretch/>
        </p:blipFill>
        <p:spPr>
          <a:xfrm>
            <a:off x="11131310" y="5728075"/>
            <a:ext cx="899668" cy="952126"/>
          </a:xfrm>
          <a:prstGeom prst="rect">
            <a:avLst/>
          </a:prstGeom>
        </p:spPr>
      </p:pic>
      <p:pic>
        <p:nvPicPr>
          <p:cNvPr id="23" name="그림 22">
            <a:extLst>
              <a:ext uri="{FF2B5EF4-FFF2-40B4-BE49-F238E27FC236}">
                <a16:creationId xmlns:a16="http://schemas.microsoft.com/office/drawing/2014/main" id="{72432590-D350-47A5-A094-5173E8E4341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06" r="76406"/>
          <a:stretch/>
        </p:blipFill>
        <p:spPr>
          <a:xfrm>
            <a:off x="10673348" y="-18488"/>
            <a:ext cx="457962" cy="952126"/>
          </a:xfrm>
          <a:prstGeom prst="rect">
            <a:avLst/>
          </a:prstGeom>
        </p:spPr>
      </p:pic>
      <p:pic>
        <p:nvPicPr>
          <p:cNvPr id="24" name="그림 23">
            <a:extLst>
              <a:ext uri="{FF2B5EF4-FFF2-40B4-BE49-F238E27FC236}">
                <a16:creationId xmlns:a16="http://schemas.microsoft.com/office/drawing/2014/main" id="{E8DA67B4-99D9-4986-BBA7-70E05DB449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65" r="59420"/>
          <a:stretch/>
        </p:blipFill>
        <p:spPr>
          <a:xfrm>
            <a:off x="746964" y="38475"/>
            <a:ext cx="627451" cy="952126"/>
          </a:xfrm>
          <a:prstGeom prst="rect">
            <a:avLst/>
          </a:prstGeom>
        </p:spPr>
      </p:pic>
      <p:pic>
        <p:nvPicPr>
          <p:cNvPr id="25" name="그림 24">
            <a:extLst>
              <a:ext uri="{FF2B5EF4-FFF2-40B4-BE49-F238E27FC236}">
                <a16:creationId xmlns:a16="http://schemas.microsoft.com/office/drawing/2014/main" id="{ACEF5B51-F536-4813-BE35-D0A68F28217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06" r="43079"/>
          <a:stretch/>
        </p:blipFill>
        <p:spPr>
          <a:xfrm>
            <a:off x="11403526" y="177799"/>
            <a:ext cx="627452" cy="952126"/>
          </a:xfrm>
          <a:prstGeom prst="rect">
            <a:avLst/>
          </a:prstGeom>
        </p:spPr>
      </p:pic>
      <p:pic>
        <p:nvPicPr>
          <p:cNvPr id="26" name="그림 25">
            <a:extLst>
              <a:ext uri="{FF2B5EF4-FFF2-40B4-BE49-F238E27FC236}">
                <a16:creationId xmlns:a16="http://schemas.microsoft.com/office/drawing/2014/main" id="{1862C389-7938-4F50-8828-DF737638C14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624" r="13251"/>
          <a:stretch/>
        </p:blipFill>
        <p:spPr>
          <a:xfrm>
            <a:off x="372333" y="5297025"/>
            <a:ext cx="872517" cy="952126"/>
          </a:xfrm>
          <a:prstGeom prst="rect">
            <a:avLst/>
          </a:prstGeom>
        </p:spPr>
      </p:pic>
      <p:pic>
        <p:nvPicPr>
          <p:cNvPr id="27" name="그림 26">
            <a:extLst>
              <a:ext uri="{FF2B5EF4-FFF2-40B4-BE49-F238E27FC236}">
                <a16:creationId xmlns:a16="http://schemas.microsoft.com/office/drawing/2014/main" id="{8E27ACF9-1F16-4E57-815E-6F7E60297942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6734" y="5886892"/>
            <a:ext cx="425673" cy="971107"/>
          </a:xfrm>
          <a:prstGeom prst="rect">
            <a:avLst/>
          </a:prstGeom>
        </p:spPr>
      </p:pic>
      <p:pic>
        <p:nvPicPr>
          <p:cNvPr id="28" name="그림 27">
            <a:extLst>
              <a:ext uri="{FF2B5EF4-FFF2-40B4-BE49-F238E27FC236}">
                <a16:creationId xmlns:a16="http://schemas.microsoft.com/office/drawing/2014/main" id="{5B78FF2E-1529-44D6-9552-5F6AFE032AB0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0335" y="6020420"/>
            <a:ext cx="751259" cy="837580"/>
          </a:xfrm>
          <a:prstGeom prst="rect">
            <a:avLst/>
          </a:prstGeom>
        </p:spPr>
      </p:pic>
      <p:pic>
        <p:nvPicPr>
          <p:cNvPr id="29" name="그림 28">
            <a:extLst>
              <a:ext uri="{FF2B5EF4-FFF2-40B4-BE49-F238E27FC236}">
                <a16:creationId xmlns:a16="http://schemas.microsoft.com/office/drawing/2014/main" id="{BAB9FFFE-BDC2-4548-AC26-F3557C4D88DF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6114" y="5904427"/>
            <a:ext cx="642009" cy="953573"/>
          </a:xfrm>
          <a:prstGeom prst="rect">
            <a:avLst/>
          </a:prstGeom>
        </p:spPr>
      </p:pic>
      <p:pic>
        <p:nvPicPr>
          <p:cNvPr id="30" name="그림 29">
            <a:extLst>
              <a:ext uri="{FF2B5EF4-FFF2-40B4-BE49-F238E27FC236}">
                <a16:creationId xmlns:a16="http://schemas.microsoft.com/office/drawing/2014/main" id="{43D574A8-7577-4150-BD4E-91ED955DCCA6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7513" y="5886892"/>
            <a:ext cx="492535" cy="971107"/>
          </a:xfrm>
          <a:prstGeom prst="rect">
            <a:avLst/>
          </a:prstGeom>
        </p:spPr>
      </p:pic>
      <p:pic>
        <p:nvPicPr>
          <p:cNvPr id="31" name="그림 30">
            <a:extLst>
              <a:ext uri="{FF2B5EF4-FFF2-40B4-BE49-F238E27FC236}">
                <a16:creationId xmlns:a16="http://schemas.microsoft.com/office/drawing/2014/main" id="{73B25F34-0B57-4306-AB6F-F2943EC13774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7126" y="5886892"/>
            <a:ext cx="493615" cy="971107"/>
          </a:xfrm>
          <a:prstGeom prst="rect">
            <a:avLst/>
          </a:prstGeom>
        </p:spPr>
      </p:pic>
      <p:pic>
        <p:nvPicPr>
          <p:cNvPr id="32" name="그림 31">
            <a:extLst>
              <a:ext uri="{FF2B5EF4-FFF2-40B4-BE49-F238E27FC236}">
                <a16:creationId xmlns:a16="http://schemas.microsoft.com/office/drawing/2014/main" id="{0E12796C-9052-478A-91BB-1023CE1CE410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7248" y="5886894"/>
            <a:ext cx="338196" cy="971106"/>
          </a:xfrm>
          <a:prstGeom prst="rect">
            <a:avLst/>
          </a:prstGeom>
        </p:spPr>
      </p:pic>
      <p:pic>
        <p:nvPicPr>
          <p:cNvPr id="33" name="그림 32">
            <a:extLst>
              <a:ext uri="{FF2B5EF4-FFF2-40B4-BE49-F238E27FC236}">
                <a16:creationId xmlns:a16="http://schemas.microsoft.com/office/drawing/2014/main" id="{B219F6E7-753E-438B-B542-748A3A7458DB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5971" y="5908474"/>
            <a:ext cx="501738" cy="949526"/>
          </a:xfrm>
          <a:prstGeom prst="rect">
            <a:avLst/>
          </a:prstGeom>
        </p:spPr>
      </p:pic>
      <p:pic>
        <p:nvPicPr>
          <p:cNvPr id="34" name="그림 33">
            <a:extLst>
              <a:ext uri="{FF2B5EF4-FFF2-40B4-BE49-F238E27FC236}">
                <a16:creationId xmlns:a16="http://schemas.microsoft.com/office/drawing/2014/main" id="{595E00A5-9B11-418A-A1F5-0B06D605A408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5664" y="5886892"/>
            <a:ext cx="443051" cy="971107"/>
          </a:xfrm>
          <a:prstGeom prst="rect">
            <a:avLst/>
          </a:prstGeom>
        </p:spPr>
      </p:pic>
      <p:pic>
        <p:nvPicPr>
          <p:cNvPr id="35" name="그림 34">
            <a:extLst>
              <a:ext uri="{FF2B5EF4-FFF2-40B4-BE49-F238E27FC236}">
                <a16:creationId xmlns:a16="http://schemas.microsoft.com/office/drawing/2014/main" id="{14ED539E-F379-4EEC-8439-8DADBCB24891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4862" y="5917915"/>
            <a:ext cx="461275" cy="940085"/>
          </a:xfrm>
          <a:prstGeom prst="rect">
            <a:avLst/>
          </a:prstGeom>
        </p:spPr>
      </p:pic>
      <p:pic>
        <p:nvPicPr>
          <p:cNvPr id="36" name="그림 35">
            <a:extLst>
              <a:ext uri="{FF2B5EF4-FFF2-40B4-BE49-F238E27FC236}">
                <a16:creationId xmlns:a16="http://schemas.microsoft.com/office/drawing/2014/main" id="{6E9AA077-85F9-4485-B671-08DFF6B6BDE6}"/>
              </a:ext>
            </a:extLst>
          </p:cNvPr>
          <p:cNvPicPr>
            <a:picLocks noChangeAspect="1"/>
          </p:cNvPicPr>
          <p:nvPr userDrawn="1"/>
        </p:nvPicPr>
        <p:blipFill>
          <a:blip r:embed="rId1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7778" y="5886892"/>
            <a:ext cx="408039" cy="971107"/>
          </a:xfrm>
          <a:prstGeom prst="rect">
            <a:avLst/>
          </a:prstGeom>
        </p:spPr>
      </p:pic>
      <p:pic>
        <p:nvPicPr>
          <p:cNvPr id="37" name="그림 36">
            <a:extLst>
              <a:ext uri="{FF2B5EF4-FFF2-40B4-BE49-F238E27FC236}">
                <a16:creationId xmlns:a16="http://schemas.microsoft.com/office/drawing/2014/main" id="{FE136FF5-4428-4D30-AB97-16E1BD9164B4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867" y="6053600"/>
            <a:ext cx="996969" cy="804400"/>
          </a:xfrm>
          <a:prstGeom prst="rect">
            <a:avLst/>
          </a:prstGeom>
        </p:spPr>
      </p:pic>
      <p:pic>
        <p:nvPicPr>
          <p:cNvPr id="38" name="그림 37">
            <a:extLst>
              <a:ext uri="{FF2B5EF4-FFF2-40B4-BE49-F238E27FC236}">
                <a16:creationId xmlns:a16="http://schemas.microsoft.com/office/drawing/2014/main" id="{645C7ECE-BAF0-4CDA-B8E8-1A76C6FCA09F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4113" y="5886892"/>
            <a:ext cx="574421" cy="971107"/>
          </a:xfrm>
          <a:prstGeom prst="rect">
            <a:avLst/>
          </a:prstGeom>
        </p:spPr>
      </p:pic>
      <p:pic>
        <p:nvPicPr>
          <p:cNvPr id="55" name="그림 54">
            <a:extLst>
              <a:ext uri="{FF2B5EF4-FFF2-40B4-BE49-F238E27FC236}">
                <a16:creationId xmlns:a16="http://schemas.microsoft.com/office/drawing/2014/main" id="{6F58B5C4-C14C-4428-B592-268460F439AD}"/>
              </a:ext>
            </a:extLst>
          </p:cNvPr>
          <p:cNvPicPr>
            <a:picLocks noChangeAspect="1"/>
          </p:cNvPicPr>
          <p:nvPr userDrawn="1"/>
        </p:nvPicPr>
        <p:blipFill>
          <a:blip r:embed="rId2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4181" y="6012496"/>
            <a:ext cx="828671" cy="845504"/>
          </a:xfrm>
          <a:prstGeom prst="rect">
            <a:avLst/>
          </a:prstGeom>
        </p:spPr>
      </p:pic>
      <p:pic>
        <p:nvPicPr>
          <p:cNvPr id="56" name="그림 55">
            <a:extLst>
              <a:ext uri="{FF2B5EF4-FFF2-40B4-BE49-F238E27FC236}">
                <a16:creationId xmlns:a16="http://schemas.microsoft.com/office/drawing/2014/main" id="{9DFA3BBC-293D-4E3C-BC8F-A8B2952CD121}"/>
              </a:ext>
            </a:extLst>
          </p:cNvPr>
          <p:cNvPicPr>
            <a:picLocks noChangeAspect="1"/>
          </p:cNvPicPr>
          <p:nvPr userDrawn="1"/>
        </p:nvPicPr>
        <p:blipFill>
          <a:blip r:embed="rId2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3548" y="5923310"/>
            <a:ext cx="832185" cy="934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11816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3">
            <a:hlinkClick r:id="rId2"/>
            <a:extLst>
              <a:ext uri="{FF2B5EF4-FFF2-40B4-BE49-F238E27FC236}">
                <a16:creationId xmlns:a16="http://schemas.microsoft.com/office/drawing/2014/main" id="{4D300C05-3350-4AFD-ADF5-CDCFF4BD6A9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10" name="TextBox 9">
            <a:hlinkClick r:id="rId5"/>
            <a:extLst>
              <a:ext uri="{FF2B5EF4-FFF2-40B4-BE49-F238E27FC236}">
                <a16:creationId xmlns:a16="http://schemas.microsoft.com/office/drawing/2014/main" id="{6E35D5EC-7171-4D7C-9C75-11F4381D4818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0" name="그림 49">
            <a:extLst>
              <a:ext uri="{FF2B5EF4-FFF2-40B4-BE49-F238E27FC236}">
                <a16:creationId xmlns:a16="http://schemas.microsoft.com/office/drawing/2014/main" id="{8B742C9F-2D82-44A8-B8E1-A1BCEC189B9E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8723" y="5886893"/>
            <a:ext cx="425673" cy="971107"/>
          </a:xfrm>
          <a:prstGeom prst="rect">
            <a:avLst/>
          </a:prstGeom>
        </p:spPr>
      </p:pic>
      <p:pic>
        <p:nvPicPr>
          <p:cNvPr id="51" name="그림 50">
            <a:extLst>
              <a:ext uri="{FF2B5EF4-FFF2-40B4-BE49-F238E27FC236}">
                <a16:creationId xmlns:a16="http://schemas.microsoft.com/office/drawing/2014/main" id="{9011C42A-6F13-4923-BE0D-DDB30B0585DF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8593" y="6020420"/>
            <a:ext cx="751259" cy="837580"/>
          </a:xfrm>
          <a:prstGeom prst="rect">
            <a:avLst/>
          </a:prstGeom>
        </p:spPr>
      </p:pic>
      <p:pic>
        <p:nvPicPr>
          <p:cNvPr id="52" name="그림 51">
            <a:extLst>
              <a:ext uri="{FF2B5EF4-FFF2-40B4-BE49-F238E27FC236}">
                <a16:creationId xmlns:a16="http://schemas.microsoft.com/office/drawing/2014/main" id="{CAF31368-2239-44B6-B4BC-ACC08FF6E53D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899" y="5904427"/>
            <a:ext cx="642009" cy="953573"/>
          </a:xfrm>
          <a:prstGeom prst="rect">
            <a:avLst/>
          </a:prstGeom>
        </p:spPr>
      </p:pic>
      <p:pic>
        <p:nvPicPr>
          <p:cNvPr id="53" name="그림 52">
            <a:extLst>
              <a:ext uri="{FF2B5EF4-FFF2-40B4-BE49-F238E27FC236}">
                <a16:creationId xmlns:a16="http://schemas.microsoft.com/office/drawing/2014/main" id="{06BC9955-1265-4150-8851-375118534C47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4780" y="5886893"/>
            <a:ext cx="492535" cy="971107"/>
          </a:xfrm>
          <a:prstGeom prst="rect">
            <a:avLst/>
          </a:prstGeom>
        </p:spPr>
      </p:pic>
      <p:pic>
        <p:nvPicPr>
          <p:cNvPr id="54" name="그림 53">
            <a:extLst>
              <a:ext uri="{FF2B5EF4-FFF2-40B4-BE49-F238E27FC236}">
                <a16:creationId xmlns:a16="http://schemas.microsoft.com/office/drawing/2014/main" id="{01821519-7CB7-4262-BCF1-E281FBF92C0D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1512" y="5886893"/>
            <a:ext cx="493615" cy="971107"/>
          </a:xfrm>
          <a:prstGeom prst="rect">
            <a:avLst/>
          </a:prstGeom>
        </p:spPr>
      </p:pic>
      <p:pic>
        <p:nvPicPr>
          <p:cNvPr id="55" name="그림 54">
            <a:extLst>
              <a:ext uri="{FF2B5EF4-FFF2-40B4-BE49-F238E27FC236}">
                <a16:creationId xmlns:a16="http://schemas.microsoft.com/office/drawing/2014/main" id="{DE9C8A24-C114-4FC5-8BBB-A0CF73F52233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9324" y="5886894"/>
            <a:ext cx="338196" cy="971106"/>
          </a:xfrm>
          <a:prstGeom prst="rect">
            <a:avLst/>
          </a:prstGeom>
        </p:spPr>
      </p:pic>
      <p:pic>
        <p:nvPicPr>
          <p:cNvPr id="56" name="그림 55">
            <a:extLst>
              <a:ext uri="{FF2B5EF4-FFF2-40B4-BE49-F238E27FC236}">
                <a16:creationId xmlns:a16="http://schemas.microsoft.com/office/drawing/2014/main" id="{1BFFE5E4-B2C1-473C-B16C-92FBB196827F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049" y="5908474"/>
            <a:ext cx="501738" cy="949526"/>
          </a:xfrm>
          <a:prstGeom prst="rect">
            <a:avLst/>
          </a:prstGeom>
        </p:spPr>
      </p:pic>
      <p:pic>
        <p:nvPicPr>
          <p:cNvPr id="57" name="그림 56">
            <a:extLst>
              <a:ext uri="{FF2B5EF4-FFF2-40B4-BE49-F238E27FC236}">
                <a16:creationId xmlns:a16="http://schemas.microsoft.com/office/drawing/2014/main" id="{0040E2C4-79E9-4E81-80C3-A7000D2FB5FB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1150" y="5886893"/>
            <a:ext cx="443051" cy="971107"/>
          </a:xfrm>
          <a:prstGeom prst="rect">
            <a:avLst/>
          </a:prstGeom>
        </p:spPr>
      </p:pic>
      <p:pic>
        <p:nvPicPr>
          <p:cNvPr id="58" name="그림 57">
            <a:extLst>
              <a:ext uri="{FF2B5EF4-FFF2-40B4-BE49-F238E27FC236}">
                <a16:creationId xmlns:a16="http://schemas.microsoft.com/office/drawing/2014/main" id="{C5394F6B-1A7B-491F-8D8F-4A0FADC443F0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6827" y="5917915"/>
            <a:ext cx="461275" cy="940085"/>
          </a:xfrm>
          <a:prstGeom prst="rect">
            <a:avLst/>
          </a:prstGeom>
        </p:spPr>
      </p:pic>
      <p:pic>
        <p:nvPicPr>
          <p:cNvPr id="59" name="그림 58">
            <a:extLst>
              <a:ext uri="{FF2B5EF4-FFF2-40B4-BE49-F238E27FC236}">
                <a16:creationId xmlns:a16="http://schemas.microsoft.com/office/drawing/2014/main" id="{DCE97FD5-BB8A-4F04-BA6E-0D2AB484179C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1717" y="5886893"/>
            <a:ext cx="408039" cy="971107"/>
          </a:xfrm>
          <a:prstGeom prst="rect">
            <a:avLst/>
          </a:prstGeom>
        </p:spPr>
      </p:pic>
      <p:pic>
        <p:nvPicPr>
          <p:cNvPr id="60" name="그림 59">
            <a:extLst>
              <a:ext uri="{FF2B5EF4-FFF2-40B4-BE49-F238E27FC236}">
                <a16:creationId xmlns:a16="http://schemas.microsoft.com/office/drawing/2014/main" id="{A73A25A1-D26A-4741-B5A0-6926C4B58516}"/>
              </a:ext>
            </a:extLst>
          </p:cNvPr>
          <p:cNvPicPr>
            <a:picLocks noChangeAspect="1"/>
          </p:cNvPicPr>
          <p:nvPr userDrawn="1"/>
        </p:nvPicPr>
        <p:blipFill>
          <a:blip r:embed="rId1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84" y="6053600"/>
            <a:ext cx="996969" cy="804400"/>
          </a:xfrm>
          <a:prstGeom prst="rect">
            <a:avLst/>
          </a:prstGeom>
        </p:spPr>
      </p:pic>
      <p:pic>
        <p:nvPicPr>
          <p:cNvPr id="61" name="그림 60">
            <a:extLst>
              <a:ext uri="{FF2B5EF4-FFF2-40B4-BE49-F238E27FC236}">
                <a16:creationId xmlns:a16="http://schemas.microsoft.com/office/drawing/2014/main" id="{779F1383-D0F1-40C0-8FC5-F20984BE431E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105" y="5886893"/>
            <a:ext cx="574421" cy="971107"/>
          </a:xfrm>
          <a:prstGeom prst="rect">
            <a:avLst/>
          </a:prstGeom>
        </p:spPr>
      </p:pic>
      <p:pic>
        <p:nvPicPr>
          <p:cNvPr id="62" name="그림 61">
            <a:extLst>
              <a:ext uri="{FF2B5EF4-FFF2-40B4-BE49-F238E27FC236}">
                <a16:creationId xmlns:a16="http://schemas.microsoft.com/office/drawing/2014/main" id="{14C97AF7-C587-4E43-8054-DA26B2AAF3F3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3953" y="6012496"/>
            <a:ext cx="828671" cy="845504"/>
          </a:xfrm>
          <a:prstGeom prst="rect">
            <a:avLst/>
          </a:prstGeom>
        </p:spPr>
      </p:pic>
      <p:pic>
        <p:nvPicPr>
          <p:cNvPr id="63" name="그림 62">
            <a:extLst>
              <a:ext uri="{FF2B5EF4-FFF2-40B4-BE49-F238E27FC236}">
                <a16:creationId xmlns:a16="http://schemas.microsoft.com/office/drawing/2014/main" id="{E26C2E06-CCE5-4C37-907F-7843A060BBE1}"/>
              </a:ext>
            </a:extLst>
          </p:cNvPr>
          <p:cNvPicPr>
            <a:picLocks noChangeAspect="1"/>
          </p:cNvPicPr>
          <p:nvPr userDrawn="1"/>
        </p:nvPicPr>
        <p:blipFill>
          <a:blip r:embed="rId2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8398" y="5923310"/>
            <a:ext cx="832185" cy="934690"/>
          </a:xfrm>
          <a:prstGeom prst="rect">
            <a:avLst/>
          </a:prstGeom>
        </p:spPr>
      </p:pic>
      <p:pic>
        <p:nvPicPr>
          <p:cNvPr id="81" name="그림 80">
            <a:extLst>
              <a:ext uri="{FF2B5EF4-FFF2-40B4-BE49-F238E27FC236}">
                <a16:creationId xmlns:a16="http://schemas.microsoft.com/office/drawing/2014/main" id="{5959E599-FB1C-43FB-B984-5959547CB5A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45" r="31750"/>
          <a:stretch/>
        </p:blipFill>
        <p:spPr>
          <a:xfrm rot="10800000">
            <a:off x="286785" y="4771020"/>
            <a:ext cx="499566" cy="952126"/>
          </a:xfrm>
          <a:prstGeom prst="rect">
            <a:avLst/>
          </a:prstGeom>
        </p:spPr>
      </p:pic>
      <p:pic>
        <p:nvPicPr>
          <p:cNvPr id="82" name="그림 81">
            <a:extLst>
              <a:ext uri="{FF2B5EF4-FFF2-40B4-BE49-F238E27FC236}">
                <a16:creationId xmlns:a16="http://schemas.microsoft.com/office/drawing/2014/main" id="{C43CCE9D-6C94-4260-B66B-E3A414FC05E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38" r="90368"/>
          <a:stretch/>
        </p:blipFill>
        <p:spPr>
          <a:xfrm rot="10800000">
            <a:off x="11659851" y="4996446"/>
            <a:ext cx="490727" cy="866071"/>
          </a:xfrm>
          <a:prstGeom prst="rect">
            <a:avLst/>
          </a:prstGeom>
        </p:spPr>
      </p:pic>
      <p:pic>
        <p:nvPicPr>
          <p:cNvPr id="83" name="그림 82">
            <a:extLst>
              <a:ext uri="{FF2B5EF4-FFF2-40B4-BE49-F238E27FC236}">
                <a16:creationId xmlns:a16="http://schemas.microsoft.com/office/drawing/2014/main" id="{80CEC022-DE24-4AA5-950F-8B5011B067D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342"/>
          <a:stretch/>
        </p:blipFill>
        <p:spPr>
          <a:xfrm rot="10800000">
            <a:off x="1074076" y="194488"/>
            <a:ext cx="899668" cy="952126"/>
          </a:xfrm>
          <a:prstGeom prst="rect">
            <a:avLst/>
          </a:prstGeom>
        </p:spPr>
      </p:pic>
      <p:pic>
        <p:nvPicPr>
          <p:cNvPr id="84" name="그림 83">
            <a:extLst>
              <a:ext uri="{FF2B5EF4-FFF2-40B4-BE49-F238E27FC236}">
                <a16:creationId xmlns:a16="http://schemas.microsoft.com/office/drawing/2014/main" id="{26610F9F-95BB-439E-AE6C-8C8D2374CA8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06" r="76406"/>
          <a:stretch/>
        </p:blipFill>
        <p:spPr>
          <a:xfrm>
            <a:off x="907758" y="5544357"/>
            <a:ext cx="457962" cy="952126"/>
          </a:xfrm>
          <a:prstGeom prst="rect">
            <a:avLst/>
          </a:prstGeom>
        </p:spPr>
      </p:pic>
      <p:pic>
        <p:nvPicPr>
          <p:cNvPr id="85" name="그림 84">
            <a:extLst>
              <a:ext uri="{FF2B5EF4-FFF2-40B4-BE49-F238E27FC236}">
                <a16:creationId xmlns:a16="http://schemas.microsoft.com/office/drawing/2014/main" id="{938C7ABF-0F2B-46A3-9A54-F1126F4A211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65" r="59420"/>
          <a:stretch/>
        </p:blipFill>
        <p:spPr>
          <a:xfrm rot="10800000">
            <a:off x="231548" y="212022"/>
            <a:ext cx="627451" cy="952126"/>
          </a:xfrm>
          <a:prstGeom prst="rect">
            <a:avLst/>
          </a:prstGeom>
        </p:spPr>
      </p:pic>
      <p:pic>
        <p:nvPicPr>
          <p:cNvPr id="86" name="그림 85">
            <a:extLst>
              <a:ext uri="{FF2B5EF4-FFF2-40B4-BE49-F238E27FC236}">
                <a16:creationId xmlns:a16="http://schemas.microsoft.com/office/drawing/2014/main" id="{E3988846-110C-4C27-A8EE-834C6ED938A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06" r="43079"/>
          <a:stretch/>
        </p:blipFill>
        <p:spPr>
          <a:xfrm rot="10800000">
            <a:off x="11419657" y="212022"/>
            <a:ext cx="627452" cy="952126"/>
          </a:xfrm>
          <a:prstGeom prst="rect">
            <a:avLst/>
          </a:prstGeom>
        </p:spPr>
      </p:pic>
      <p:pic>
        <p:nvPicPr>
          <p:cNvPr id="87" name="그림 86">
            <a:extLst>
              <a:ext uri="{FF2B5EF4-FFF2-40B4-BE49-F238E27FC236}">
                <a16:creationId xmlns:a16="http://schemas.microsoft.com/office/drawing/2014/main" id="{42C313BB-5D77-4A32-90C0-DA08BE278C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624" r="13251"/>
          <a:stretch/>
        </p:blipFill>
        <p:spPr>
          <a:xfrm rot="10800000" flipV="1">
            <a:off x="10597849" y="5807119"/>
            <a:ext cx="872517" cy="952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71584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3">
            <a:hlinkClick r:id="rId2"/>
            <a:extLst>
              <a:ext uri="{FF2B5EF4-FFF2-40B4-BE49-F238E27FC236}">
                <a16:creationId xmlns:a16="http://schemas.microsoft.com/office/drawing/2014/main" id="{4D300C05-3350-4AFD-ADF5-CDCFF4BD6A9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10" name="TextBox 9">
            <a:hlinkClick r:id="rId5"/>
            <a:extLst>
              <a:ext uri="{FF2B5EF4-FFF2-40B4-BE49-F238E27FC236}">
                <a16:creationId xmlns:a16="http://schemas.microsoft.com/office/drawing/2014/main" id="{6E35D5EC-7171-4D7C-9C75-11F4381D4818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21ED6B5B-1093-4459-A528-4CA91F04F9E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45" r="31750"/>
          <a:stretch/>
        </p:blipFill>
        <p:spPr>
          <a:xfrm flipH="1">
            <a:off x="160811" y="5251637"/>
            <a:ext cx="499566" cy="952126"/>
          </a:xfrm>
          <a:prstGeom prst="rect">
            <a:avLst/>
          </a:prstGeom>
        </p:spPr>
      </p:pic>
      <p:pic>
        <p:nvPicPr>
          <p:cNvPr id="21" name="그림 20">
            <a:extLst>
              <a:ext uri="{FF2B5EF4-FFF2-40B4-BE49-F238E27FC236}">
                <a16:creationId xmlns:a16="http://schemas.microsoft.com/office/drawing/2014/main" id="{8E009507-8BCB-46D1-A3FC-80EB5A0B6A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38" r="90368"/>
          <a:stretch/>
        </p:blipFill>
        <p:spPr>
          <a:xfrm flipH="1">
            <a:off x="461147" y="178174"/>
            <a:ext cx="490727" cy="866071"/>
          </a:xfrm>
          <a:prstGeom prst="rect">
            <a:avLst/>
          </a:prstGeom>
        </p:spPr>
      </p:pic>
      <p:pic>
        <p:nvPicPr>
          <p:cNvPr id="22" name="그림 21">
            <a:extLst>
              <a:ext uri="{FF2B5EF4-FFF2-40B4-BE49-F238E27FC236}">
                <a16:creationId xmlns:a16="http://schemas.microsoft.com/office/drawing/2014/main" id="{0E35E6FC-1F70-4D9D-B23A-004BC51F7A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342"/>
          <a:stretch/>
        </p:blipFill>
        <p:spPr>
          <a:xfrm flipH="1">
            <a:off x="638149" y="5727700"/>
            <a:ext cx="899668" cy="952126"/>
          </a:xfrm>
          <a:prstGeom prst="rect">
            <a:avLst/>
          </a:prstGeom>
        </p:spPr>
      </p:pic>
      <p:pic>
        <p:nvPicPr>
          <p:cNvPr id="23" name="그림 22">
            <a:extLst>
              <a:ext uri="{FF2B5EF4-FFF2-40B4-BE49-F238E27FC236}">
                <a16:creationId xmlns:a16="http://schemas.microsoft.com/office/drawing/2014/main" id="{3B7828F7-AB8C-4444-B01D-7DDA2E6F89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06" r="76406"/>
          <a:stretch/>
        </p:blipFill>
        <p:spPr>
          <a:xfrm>
            <a:off x="11614443" y="4534275"/>
            <a:ext cx="457962" cy="952126"/>
          </a:xfrm>
          <a:prstGeom prst="rect">
            <a:avLst/>
          </a:prstGeom>
        </p:spPr>
      </p:pic>
      <p:pic>
        <p:nvPicPr>
          <p:cNvPr id="24" name="그림 23">
            <a:extLst>
              <a:ext uri="{FF2B5EF4-FFF2-40B4-BE49-F238E27FC236}">
                <a16:creationId xmlns:a16="http://schemas.microsoft.com/office/drawing/2014/main" id="{A1568193-6079-4337-ADE1-030B7B753D8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65" r="59420"/>
          <a:stretch/>
        </p:blipFill>
        <p:spPr>
          <a:xfrm flipH="1">
            <a:off x="79060" y="773370"/>
            <a:ext cx="627451" cy="952126"/>
          </a:xfrm>
          <a:prstGeom prst="rect">
            <a:avLst/>
          </a:prstGeom>
        </p:spPr>
      </p:pic>
      <p:pic>
        <p:nvPicPr>
          <p:cNvPr id="25" name="그림 24">
            <a:extLst>
              <a:ext uri="{FF2B5EF4-FFF2-40B4-BE49-F238E27FC236}">
                <a16:creationId xmlns:a16="http://schemas.microsoft.com/office/drawing/2014/main" id="{C98C0A51-CC21-42A8-B91F-C36332B95DE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06" r="43079"/>
          <a:stretch/>
        </p:blipFill>
        <p:spPr>
          <a:xfrm flipH="1">
            <a:off x="11424901" y="5830050"/>
            <a:ext cx="627452" cy="952126"/>
          </a:xfrm>
          <a:prstGeom prst="rect">
            <a:avLst/>
          </a:prstGeom>
        </p:spPr>
      </p:pic>
      <p:pic>
        <p:nvPicPr>
          <p:cNvPr id="26" name="그림 25">
            <a:extLst>
              <a:ext uri="{FF2B5EF4-FFF2-40B4-BE49-F238E27FC236}">
                <a16:creationId xmlns:a16="http://schemas.microsoft.com/office/drawing/2014/main" id="{51269754-9AFD-49B5-A019-52C19B1DDEE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624" r="13251"/>
          <a:stretch/>
        </p:blipFill>
        <p:spPr>
          <a:xfrm rot="16200000" flipH="1">
            <a:off x="11140031" y="178174"/>
            <a:ext cx="872517" cy="952126"/>
          </a:xfrm>
          <a:prstGeom prst="rect">
            <a:avLst/>
          </a:prstGeom>
        </p:spPr>
      </p:pic>
      <p:pic>
        <p:nvPicPr>
          <p:cNvPr id="27" name="그림 26">
            <a:extLst>
              <a:ext uri="{FF2B5EF4-FFF2-40B4-BE49-F238E27FC236}">
                <a16:creationId xmlns:a16="http://schemas.microsoft.com/office/drawing/2014/main" id="{AD3C619F-C3CD-4E75-81F4-1ECB0A5BAA7B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1434" y="5886892"/>
            <a:ext cx="425673" cy="971107"/>
          </a:xfrm>
          <a:prstGeom prst="rect">
            <a:avLst/>
          </a:prstGeom>
        </p:spPr>
      </p:pic>
      <p:pic>
        <p:nvPicPr>
          <p:cNvPr id="28" name="그림 27">
            <a:extLst>
              <a:ext uri="{FF2B5EF4-FFF2-40B4-BE49-F238E27FC236}">
                <a16:creationId xmlns:a16="http://schemas.microsoft.com/office/drawing/2014/main" id="{6A4A6E06-5FCE-4A7E-92B6-0915FDB41914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5035" y="6020420"/>
            <a:ext cx="751259" cy="837580"/>
          </a:xfrm>
          <a:prstGeom prst="rect">
            <a:avLst/>
          </a:prstGeom>
        </p:spPr>
      </p:pic>
      <p:pic>
        <p:nvPicPr>
          <p:cNvPr id="29" name="그림 28">
            <a:extLst>
              <a:ext uri="{FF2B5EF4-FFF2-40B4-BE49-F238E27FC236}">
                <a16:creationId xmlns:a16="http://schemas.microsoft.com/office/drawing/2014/main" id="{82B9C7E4-3931-41AD-AD4D-69154439CBCE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814" y="5904427"/>
            <a:ext cx="642009" cy="953573"/>
          </a:xfrm>
          <a:prstGeom prst="rect">
            <a:avLst/>
          </a:prstGeom>
        </p:spPr>
      </p:pic>
      <p:pic>
        <p:nvPicPr>
          <p:cNvPr id="45" name="그림 44">
            <a:extLst>
              <a:ext uri="{FF2B5EF4-FFF2-40B4-BE49-F238E27FC236}">
                <a16:creationId xmlns:a16="http://schemas.microsoft.com/office/drawing/2014/main" id="{F146F407-26E3-4FE6-A942-EDFE4E833EB3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2213" y="5886892"/>
            <a:ext cx="492535" cy="971107"/>
          </a:xfrm>
          <a:prstGeom prst="rect">
            <a:avLst/>
          </a:prstGeom>
        </p:spPr>
      </p:pic>
      <p:pic>
        <p:nvPicPr>
          <p:cNvPr id="46" name="그림 45">
            <a:extLst>
              <a:ext uri="{FF2B5EF4-FFF2-40B4-BE49-F238E27FC236}">
                <a16:creationId xmlns:a16="http://schemas.microsoft.com/office/drawing/2014/main" id="{888128EF-7636-4A8D-9877-26742CB34566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1826" y="5886892"/>
            <a:ext cx="493615" cy="971107"/>
          </a:xfrm>
          <a:prstGeom prst="rect">
            <a:avLst/>
          </a:prstGeom>
        </p:spPr>
      </p:pic>
      <p:pic>
        <p:nvPicPr>
          <p:cNvPr id="47" name="그림 46">
            <a:extLst>
              <a:ext uri="{FF2B5EF4-FFF2-40B4-BE49-F238E27FC236}">
                <a16:creationId xmlns:a16="http://schemas.microsoft.com/office/drawing/2014/main" id="{8BAADE17-5B4E-4BCD-9461-0D5BBCA3CD2C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1948" y="5886894"/>
            <a:ext cx="338196" cy="971106"/>
          </a:xfrm>
          <a:prstGeom prst="rect">
            <a:avLst/>
          </a:prstGeom>
        </p:spPr>
      </p:pic>
      <p:pic>
        <p:nvPicPr>
          <p:cNvPr id="48" name="그림 47">
            <a:extLst>
              <a:ext uri="{FF2B5EF4-FFF2-40B4-BE49-F238E27FC236}">
                <a16:creationId xmlns:a16="http://schemas.microsoft.com/office/drawing/2014/main" id="{07AD4BE6-50CD-400A-B4FD-69C0B055F059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0671" y="5908474"/>
            <a:ext cx="501738" cy="949526"/>
          </a:xfrm>
          <a:prstGeom prst="rect">
            <a:avLst/>
          </a:prstGeom>
        </p:spPr>
      </p:pic>
      <p:pic>
        <p:nvPicPr>
          <p:cNvPr id="49" name="그림 48">
            <a:extLst>
              <a:ext uri="{FF2B5EF4-FFF2-40B4-BE49-F238E27FC236}">
                <a16:creationId xmlns:a16="http://schemas.microsoft.com/office/drawing/2014/main" id="{EC971E1A-3142-4B21-BD56-F232BA21F548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0364" y="5886892"/>
            <a:ext cx="443051" cy="971107"/>
          </a:xfrm>
          <a:prstGeom prst="rect">
            <a:avLst/>
          </a:prstGeom>
        </p:spPr>
      </p:pic>
      <p:pic>
        <p:nvPicPr>
          <p:cNvPr id="50" name="그림 49">
            <a:extLst>
              <a:ext uri="{FF2B5EF4-FFF2-40B4-BE49-F238E27FC236}">
                <a16:creationId xmlns:a16="http://schemas.microsoft.com/office/drawing/2014/main" id="{115BAAC6-00CC-41A8-A6BE-A808E903D696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9562" y="5917915"/>
            <a:ext cx="461275" cy="940085"/>
          </a:xfrm>
          <a:prstGeom prst="rect">
            <a:avLst/>
          </a:prstGeom>
        </p:spPr>
      </p:pic>
      <p:pic>
        <p:nvPicPr>
          <p:cNvPr id="51" name="그림 50">
            <a:extLst>
              <a:ext uri="{FF2B5EF4-FFF2-40B4-BE49-F238E27FC236}">
                <a16:creationId xmlns:a16="http://schemas.microsoft.com/office/drawing/2014/main" id="{4E1CBE27-084F-4395-9534-0DE9A819CB99}"/>
              </a:ext>
            </a:extLst>
          </p:cNvPr>
          <p:cNvPicPr>
            <a:picLocks noChangeAspect="1"/>
          </p:cNvPicPr>
          <p:nvPr userDrawn="1"/>
        </p:nvPicPr>
        <p:blipFill>
          <a:blip r:embed="rId1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2478" y="5886892"/>
            <a:ext cx="408039" cy="971107"/>
          </a:xfrm>
          <a:prstGeom prst="rect">
            <a:avLst/>
          </a:prstGeom>
        </p:spPr>
      </p:pic>
      <p:pic>
        <p:nvPicPr>
          <p:cNvPr id="52" name="그림 51">
            <a:extLst>
              <a:ext uri="{FF2B5EF4-FFF2-40B4-BE49-F238E27FC236}">
                <a16:creationId xmlns:a16="http://schemas.microsoft.com/office/drawing/2014/main" id="{68F7AFE3-F65E-4C5C-AB54-B5BC8DDF9387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567" y="6053600"/>
            <a:ext cx="996969" cy="804400"/>
          </a:xfrm>
          <a:prstGeom prst="rect">
            <a:avLst/>
          </a:prstGeom>
        </p:spPr>
      </p:pic>
      <p:pic>
        <p:nvPicPr>
          <p:cNvPr id="53" name="그림 52">
            <a:extLst>
              <a:ext uri="{FF2B5EF4-FFF2-40B4-BE49-F238E27FC236}">
                <a16:creationId xmlns:a16="http://schemas.microsoft.com/office/drawing/2014/main" id="{13183944-A3F9-47A9-AD7D-AC6001F0719D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8813" y="5886892"/>
            <a:ext cx="574421" cy="971107"/>
          </a:xfrm>
          <a:prstGeom prst="rect">
            <a:avLst/>
          </a:prstGeom>
        </p:spPr>
      </p:pic>
      <p:pic>
        <p:nvPicPr>
          <p:cNvPr id="54" name="그림 53">
            <a:extLst>
              <a:ext uri="{FF2B5EF4-FFF2-40B4-BE49-F238E27FC236}">
                <a16:creationId xmlns:a16="http://schemas.microsoft.com/office/drawing/2014/main" id="{FBB46DBC-DC19-4BDC-9051-1137692BEBA7}"/>
              </a:ext>
            </a:extLst>
          </p:cNvPr>
          <p:cNvPicPr>
            <a:picLocks noChangeAspect="1"/>
          </p:cNvPicPr>
          <p:nvPr userDrawn="1"/>
        </p:nvPicPr>
        <p:blipFill>
          <a:blip r:embed="rId2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881" y="6012496"/>
            <a:ext cx="828671" cy="845504"/>
          </a:xfrm>
          <a:prstGeom prst="rect">
            <a:avLst/>
          </a:prstGeom>
        </p:spPr>
      </p:pic>
      <p:pic>
        <p:nvPicPr>
          <p:cNvPr id="55" name="그림 54">
            <a:extLst>
              <a:ext uri="{FF2B5EF4-FFF2-40B4-BE49-F238E27FC236}">
                <a16:creationId xmlns:a16="http://schemas.microsoft.com/office/drawing/2014/main" id="{7DD1C814-11EA-4321-8177-7619651E1FE9}"/>
              </a:ext>
            </a:extLst>
          </p:cNvPr>
          <p:cNvPicPr>
            <a:picLocks noChangeAspect="1"/>
          </p:cNvPicPr>
          <p:nvPr userDrawn="1"/>
        </p:nvPicPr>
        <p:blipFill>
          <a:blip r:embed="rId2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647" y="5923310"/>
            <a:ext cx="832185" cy="934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280911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3">
            <a:hlinkClick r:id="rId2"/>
            <a:extLst>
              <a:ext uri="{FF2B5EF4-FFF2-40B4-BE49-F238E27FC236}">
                <a16:creationId xmlns:a16="http://schemas.microsoft.com/office/drawing/2014/main" id="{4D300C05-3350-4AFD-ADF5-CDCFF4BD6A9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10" name="TextBox 9">
            <a:hlinkClick r:id="rId5"/>
            <a:extLst>
              <a:ext uri="{FF2B5EF4-FFF2-40B4-BE49-F238E27FC236}">
                <a16:creationId xmlns:a16="http://schemas.microsoft.com/office/drawing/2014/main" id="{6E35D5EC-7171-4D7C-9C75-11F4381D4818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그림 개체 틀 12">
            <a:extLst>
              <a:ext uri="{FF2B5EF4-FFF2-40B4-BE49-F238E27FC236}">
                <a16:creationId xmlns:a16="http://schemas.microsoft.com/office/drawing/2014/main" id="{1000D623-68A3-4DA4-9950-89A673A25C2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117590" y="1456145"/>
            <a:ext cx="4000509" cy="4000498"/>
          </a:xfrm>
          <a:prstGeom prst="roundRect">
            <a:avLst>
              <a:gd name="adj" fmla="val 6826"/>
            </a:avLst>
          </a:prstGeom>
          <a:pattFill prst="pct10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tIns="828000" anchor="ctr" anchorCtr="1"/>
          <a:lstStyle>
            <a:lvl1pPr marL="0" marR="0" indent="0" algn="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/>
            </a:lvl1pPr>
          </a:lstStyle>
          <a:p>
            <a:pPr marL="0" marR="0" lvl="0" indent="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Click icon to add picture</a:t>
            </a:r>
            <a:endParaRPr lang="ko-KR" altLang="en-US" dirty="0"/>
          </a:p>
        </p:txBody>
      </p:sp>
      <p:pic>
        <p:nvPicPr>
          <p:cNvPr id="21" name="그림 20">
            <a:extLst>
              <a:ext uri="{FF2B5EF4-FFF2-40B4-BE49-F238E27FC236}">
                <a16:creationId xmlns:a16="http://schemas.microsoft.com/office/drawing/2014/main" id="{BA238558-C0B6-42B7-9450-0D3455F76A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45" r="31750"/>
          <a:stretch/>
        </p:blipFill>
        <p:spPr>
          <a:xfrm>
            <a:off x="11564819" y="5133667"/>
            <a:ext cx="499566" cy="952126"/>
          </a:xfrm>
          <a:prstGeom prst="rect">
            <a:avLst/>
          </a:prstGeom>
        </p:spPr>
      </p:pic>
      <p:pic>
        <p:nvPicPr>
          <p:cNvPr id="22" name="그림 21">
            <a:extLst>
              <a:ext uri="{FF2B5EF4-FFF2-40B4-BE49-F238E27FC236}">
                <a16:creationId xmlns:a16="http://schemas.microsoft.com/office/drawing/2014/main" id="{EA8B0D9A-13AC-45BE-8446-1313CCE45F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38" r="90368"/>
          <a:stretch/>
        </p:blipFill>
        <p:spPr>
          <a:xfrm>
            <a:off x="208786" y="145376"/>
            <a:ext cx="490727" cy="866071"/>
          </a:xfrm>
          <a:prstGeom prst="rect">
            <a:avLst/>
          </a:prstGeom>
        </p:spPr>
      </p:pic>
      <p:pic>
        <p:nvPicPr>
          <p:cNvPr id="40" name="그림 39">
            <a:extLst>
              <a:ext uri="{FF2B5EF4-FFF2-40B4-BE49-F238E27FC236}">
                <a16:creationId xmlns:a16="http://schemas.microsoft.com/office/drawing/2014/main" id="{432C64EC-C668-4535-8BAE-CAFAC381CEB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342"/>
          <a:stretch/>
        </p:blipFill>
        <p:spPr>
          <a:xfrm>
            <a:off x="10938445" y="5791575"/>
            <a:ext cx="899668" cy="952126"/>
          </a:xfrm>
          <a:prstGeom prst="rect">
            <a:avLst/>
          </a:prstGeom>
        </p:spPr>
      </p:pic>
      <p:pic>
        <p:nvPicPr>
          <p:cNvPr id="41" name="그림 40">
            <a:extLst>
              <a:ext uri="{FF2B5EF4-FFF2-40B4-BE49-F238E27FC236}">
                <a16:creationId xmlns:a16="http://schemas.microsoft.com/office/drawing/2014/main" id="{F01048CA-91EC-4E10-8289-683386A6178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06" r="76406"/>
          <a:stretch/>
        </p:blipFill>
        <p:spPr>
          <a:xfrm>
            <a:off x="11465919" y="-18488"/>
            <a:ext cx="457962" cy="952126"/>
          </a:xfrm>
          <a:prstGeom prst="rect">
            <a:avLst/>
          </a:prstGeom>
        </p:spPr>
      </p:pic>
      <p:pic>
        <p:nvPicPr>
          <p:cNvPr id="42" name="그림 41">
            <a:extLst>
              <a:ext uri="{FF2B5EF4-FFF2-40B4-BE49-F238E27FC236}">
                <a16:creationId xmlns:a16="http://schemas.microsoft.com/office/drawing/2014/main" id="{467F397C-0522-44B7-B39F-64F6C06B90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65" r="59420"/>
          <a:stretch/>
        </p:blipFill>
        <p:spPr>
          <a:xfrm>
            <a:off x="11465919" y="929085"/>
            <a:ext cx="627451" cy="952126"/>
          </a:xfrm>
          <a:prstGeom prst="rect">
            <a:avLst/>
          </a:prstGeom>
        </p:spPr>
      </p:pic>
      <p:pic>
        <p:nvPicPr>
          <p:cNvPr id="43" name="그림 42">
            <a:extLst>
              <a:ext uri="{FF2B5EF4-FFF2-40B4-BE49-F238E27FC236}">
                <a16:creationId xmlns:a16="http://schemas.microsoft.com/office/drawing/2014/main" id="{FEE858C7-A556-438B-8DBD-06D4DB9B7E4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06" r="43079"/>
          <a:stretch/>
        </p:blipFill>
        <p:spPr>
          <a:xfrm>
            <a:off x="164038" y="5341287"/>
            <a:ext cx="627452" cy="952126"/>
          </a:xfrm>
          <a:prstGeom prst="rect">
            <a:avLst/>
          </a:prstGeom>
        </p:spPr>
      </p:pic>
      <p:pic>
        <p:nvPicPr>
          <p:cNvPr id="44" name="그림 43">
            <a:extLst>
              <a:ext uri="{FF2B5EF4-FFF2-40B4-BE49-F238E27FC236}">
                <a16:creationId xmlns:a16="http://schemas.microsoft.com/office/drawing/2014/main" id="{FB63767E-99F8-40FD-A835-9845962D578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624" r="13251"/>
          <a:stretch/>
        </p:blipFill>
        <p:spPr>
          <a:xfrm>
            <a:off x="902341" y="-18488"/>
            <a:ext cx="872517" cy="952126"/>
          </a:xfrm>
          <a:prstGeom prst="rect">
            <a:avLst/>
          </a:prstGeom>
        </p:spPr>
      </p:pic>
      <p:pic>
        <p:nvPicPr>
          <p:cNvPr id="45" name="그림 44">
            <a:extLst>
              <a:ext uri="{FF2B5EF4-FFF2-40B4-BE49-F238E27FC236}">
                <a16:creationId xmlns:a16="http://schemas.microsoft.com/office/drawing/2014/main" id="{F0C542B3-3DD4-4634-8EBA-CA1E4DA26FDF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6770" y="5886893"/>
            <a:ext cx="425673" cy="971107"/>
          </a:xfrm>
          <a:prstGeom prst="rect">
            <a:avLst/>
          </a:prstGeom>
        </p:spPr>
      </p:pic>
      <p:pic>
        <p:nvPicPr>
          <p:cNvPr id="46" name="그림 45">
            <a:extLst>
              <a:ext uri="{FF2B5EF4-FFF2-40B4-BE49-F238E27FC236}">
                <a16:creationId xmlns:a16="http://schemas.microsoft.com/office/drawing/2014/main" id="{A5E0B0DD-66FE-45AD-B883-79047A5D81F3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6640" y="6020420"/>
            <a:ext cx="751259" cy="837580"/>
          </a:xfrm>
          <a:prstGeom prst="rect">
            <a:avLst/>
          </a:prstGeom>
        </p:spPr>
      </p:pic>
      <p:pic>
        <p:nvPicPr>
          <p:cNvPr id="47" name="그림 46">
            <a:extLst>
              <a:ext uri="{FF2B5EF4-FFF2-40B4-BE49-F238E27FC236}">
                <a16:creationId xmlns:a16="http://schemas.microsoft.com/office/drawing/2014/main" id="{92EDC682-DE2E-4C25-9E22-8CC15FFCAA93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46" y="5904427"/>
            <a:ext cx="642009" cy="953573"/>
          </a:xfrm>
          <a:prstGeom prst="rect">
            <a:avLst/>
          </a:prstGeom>
        </p:spPr>
      </p:pic>
      <p:pic>
        <p:nvPicPr>
          <p:cNvPr id="48" name="그림 47">
            <a:extLst>
              <a:ext uri="{FF2B5EF4-FFF2-40B4-BE49-F238E27FC236}">
                <a16:creationId xmlns:a16="http://schemas.microsoft.com/office/drawing/2014/main" id="{166C5D87-167E-4D3F-8B6E-D420BBD8AAEE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2827" y="5886893"/>
            <a:ext cx="492535" cy="971107"/>
          </a:xfrm>
          <a:prstGeom prst="rect">
            <a:avLst/>
          </a:prstGeom>
        </p:spPr>
      </p:pic>
      <p:pic>
        <p:nvPicPr>
          <p:cNvPr id="49" name="그림 48">
            <a:extLst>
              <a:ext uri="{FF2B5EF4-FFF2-40B4-BE49-F238E27FC236}">
                <a16:creationId xmlns:a16="http://schemas.microsoft.com/office/drawing/2014/main" id="{46B8E731-5D9C-4CE7-ABDC-16499BD739CC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9559" y="5886893"/>
            <a:ext cx="493615" cy="971107"/>
          </a:xfrm>
          <a:prstGeom prst="rect">
            <a:avLst/>
          </a:prstGeom>
        </p:spPr>
      </p:pic>
      <p:pic>
        <p:nvPicPr>
          <p:cNvPr id="50" name="그림 49">
            <a:extLst>
              <a:ext uri="{FF2B5EF4-FFF2-40B4-BE49-F238E27FC236}">
                <a16:creationId xmlns:a16="http://schemas.microsoft.com/office/drawing/2014/main" id="{75340DBA-7771-4507-94F9-EB27BD7BE1DF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7371" y="5886894"/>
            <a:ext cx="338196" cy="971106"/>
          </a:xfrm>
          <a:prstGeom prst="rect">
            <a:avLst/>
          </a:prstGeom>
        </p:spPr>
      </p:pic>
      <p:pic>
        <p:nvPicPr>
          <p:cNvPr id="51" name="그림 50">
            <a:extLst>
              <a:ext uri="{FF2B5EF4-FFF2-40B4-BE49-F238E27FC236}">
                <a16:creationId xmlns:a16="http://schemas.microsoft.com/office/drawing/2014/main" id="{829593A4-1688-48E1-88B8-BAD7A98029CD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2096" y="5908474"/>
            <a:ext cx="501738" cy="949526"/>
          </a:xfrm>
          <a:prstGeom prst="rect">
            <a:avLst/>
          </a:prstGeom>
        </p:spPr>
      </p:pic>
      <p:pic>
        <p:nvPicPr>
          <p:cNvPr id="52" name="그림 51">
            <a:extLst>
              <a:ext uri="{FF2B5EF4-FFF2-40B4-BE49-F238E27FC236}">
                <a16:creationId xmlns:a16="http://schemas.microsoft.com/office/drawing/2014/main" id="{B12683B2-39C4-470B-AD8E-69ACE8BCDB3C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9197" y="5886893"/>
            <a:ext cx="443051" cy="971107"/>
          </a:xfrm>
          <a:prstGeom prst="rect">
            <a:avLst/>
          </a:prstGeom>
        </p:spPr>
      </p:pic>
      <p:pic>
        <p:nvPicPr>
          <p:cNvPr id="53" name="그림 52">
            <a:extLst>
              <a:ext uri="{FF2B5EF4-FFF2-40B4-BE49-F238E27FC236}">
                <a16:creationId xmlns:a16="http://schemas.microsoft.com/office/drawing/2014/main" id="{E9BEC11D-1B53-4B95-A332-8F2C1BCED80B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8188" y="5917915"/>
            <a:ext cx="461275" cy="940085"/>
          </a:xfrm>
          <a:prstGeom prst="rect">
            <a:avLst/>
          </a:prstGeom>
        </p:spPr>
      </p:pic>
      <p:pic>
        <p:nvPicPr>
          <p:cNvPr id="54" name="그림 53">
            <a:extLst>
              <a:ext uri="{FF2B5EF4-FFF2-40B4-BE49-F238E27FC236}">
                <a16:creationId xmlns:a16="http://schemas.microsoft.com/office/drawing/2014/main" id="{72F6F5BC-7C13-48FE-8D31-99A7D2C6DDF8}"/>
              </a:ext>
            </a:extLst>
          </p:cNvPr>
          <p:cNvPicPr>
            <a:picLocks noChangeAspect="1"/>
          </p:cNvPicPr>
          <p:nvPr userDrawn="1"/>
        </p:nvPicPr>
        <p:blipFill>
          <a:blip r:embed="rId1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9764" y="5886893"/>
            <a:ext cx="408039" cy="971107"/>
          </a:xfrm>
          <a:prstGeom prst="rect">
            <a:avLst/>
          </a:prstGeom>
        </p:spPr>
      </p:pic>
      <p:pic>
        <p:nvPicPr>
          <p:cNvPr id="55" name="그림 54">
            <a:extLst>
              <a:ext uri="{FF2B5EF4-FFF2-40B4-BE49-F238E27FC236}">
                <a16:creationId xmlns:a16="http://schemas.microsoft.com/office/drawing/2014/main" id="{C8FE215B-32E0-4A0B-9C2E-E824627A6CBA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8031" y="6053600"/>
            <a:ext cx="996969" cy="804400"/>
          </a:xfrm>
          <a:prstGeom prst="rect">
            <a:avLst/>
          </a:prstGeom>
        </p:spPr>
      </p:pic>
      <p:pic>
        <p:nvPicPr>
          <p:cNvPr id="56" name="그림 55">
            <a:extLst>
              <a:ext uri="{FF2B5EF4-FFF2-40B4-BE49-F238E27FC236}">
                <a16:creationId xmlns:a16="http://schemas.microsoft.com/office/drawing/2014/main" id="{D2C7991F-FA87-488F-BE7F-CAAC16C9BA95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8152" y="5886893"/>
            <a:ext cx="574421" cy="971107"/>
          </a:xfrm>
          <a:prstGeom prst="rect">
            <a:avLst/>
          </a:prstGeom>
        </p:spPr>
      </p:pic>
      <p:pic>
        <p:nvPicPr>
          <p:cNvPr id="57" name="그림 56">
            <a:extLst>
              <a:ext uri="{FF2B5EF4-FFF2-40B4-BE49-F238E27FC236}">
                <a16:creationId xmlns:a16="http://schemas.microsoft.com/office/drawing/2014/main" id="{2EB774FE-02CC-4F48-8E59-3302A01536D5}"/>
              </a:ext>
            </a:extLst>
          </p:cNvPr>
          <p:cNvPicPr>
            <a:picLocks noChangeAspect="1"/>
          </p:cNvPicPr>
          <p:nvPr userDrawn="1"/>
        </p:nvPicPr>
        <p:blipFill>
          <a:blip r:embed="rId2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14" y="6012496"/>
            <a:ext cx="828671" cy="845504"/>
          </a:xfrm>
          <a:prstGeom prst="rect">
            <a:avLst/>
          </a:prstGeom>
        </p:spPr>
      </p:pic>
      <p:pic>
        <p:nvPicPr>
          <p:cNvPr id="58" name="그림 57">
            <a:extLst>
              <a:ext uri="{FF2B5EF4-FFF2-40B4-BE49-F238E27FC236}">
                <a16:creationId xmlns:a16="http://schemas.microsoft.com/office/drawing/2014/main" id="{225BC0AB-966A-42CE-8D5B-5024F8BE423B}"/>
              </a:ext>
            </a:extLst>
          </p:cNvPr>
          <p:cNvPicPr>
            <a:picLocks noChangeAspect="1"/>
          </p:cNvPicPr>
          <p:nvPr userDrawn="1"/>
        </p:nvPicPr>
        <p:blipFill>
          <a:blip r:embed="rId2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445" y="5923310"/>
            <a:ext cx="832185" cy="934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430884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그림 개체 틀 12">
            <a:extLst>
              <a:ext uri="{FF2B5EF4-FFF2-40B4-BE49-F238E27FC236}">
                <a16:creationId xmlns:a16="http://schemas.microsoft.com/office/drawing/2014/main" id="{D6758C8D-95C0-4D5A-ADD2-BB94E82157C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883105" y="689690"/>
            <a:ext cx="4441037" cy="5478620"/>
          </a:xfrm>
          <a:prstGeom prst="roundRect">
            <a:avLst>
              <a:gd name="adj" fmla="val 8570"/>
            </a:avLst>
          </a:prstGeom>
          <a:pattFill prst="pct10">
            <a:fgClr>
              <a:schemeClr val="bg1">
                <a:lumMod val="75000"/>
              </a:schemeClr>
            </a:fgClr>
            <a:bgClr>
              <a:schemeClr val="bg1"/>
            </a:bgClr>
          </a:pattFill>
        </p:spPr>
        <p:txBody>
          <a:bodyPr tIns="1152000" anchor="ctr" anchorCtr="1"/>
          <a:lstStyle>
            <a:lvl1pPr>
              <a:defRPr lang="ko-KR" altLang="en-US" sz="1600" dirty="0"/>
            </a:lvl1pPr>
          </a:lstStyle>
          <a:p>
            <a:pPr marR="0" lvl="0" fontAlgn="auto">
              <a:spcAft>
                <a:spcPts val="0"/>
              </a:spcAft>
              <a:buClrTx/>
              <a:buSzTx/>
              <a:tabLst/>
            </a:pPr>
            <a:r>
              <a:rPr lang="en-US" altLang="ko-KR" dirty="0"/>
              <a:t>Click icon to add picture</a:t>
            </a:r>
            <a:endParaRPr lang="ko-KR" altLang="en-US" dirty="0"/>
          </a:p>
        </p:txBody>
      </p:sp>
      <p:pic>
        <p:nvPicPr>
          <p:cNvPr id="9" name="Graphic 3">
            <a:hlinkClick r:id="rId2"/>
            <a:extLst>
              <a:ext uri="{FF2B5EF4-FFF2-40B4-BE49-F238E27FC236}">
                <a16:creationId xmlns:a16="http://schemas.microsoft.com/office/drawing/2014/main" id="{4D300C05-3350-4AFD-ADF5-CDCFF4BD6A9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10" name="TextBox 9">
            <a:hlinkClick r:id="rId5"/>
            <a:extLst>
              <a:ext uri="{FF2B5EF4-FFF2-40B4-BE49-F238E27FC236}">
                <a16:creationId xmlns:a16="http://schemas.microsoft.com/office/drawing/2014/main" id="{6E35D5EC-7171-4D7C-9C75-11F4381D4818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id="{1DE52D8F-4090-4C0C-8605-FD7FDF56B02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45" r="31750"/>
          <a:stretch/>
        </p:blipFill>
        <p:spPr>
          <a:xfrm>
            <a:off x="229893" y="5663991"/>
            <a:ext cx="499566" cy="952126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FAAAF9D7-8C26-4D6D-BE6F-AAAC05796BE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38" r="90368"/>
          <a:stretch/>
        </p:blipFill>
        <p:spPr>
          <a:xfrm>
            <a:off x="11324142" y="140597"/>
            <a:ext cx="490727" cy="866071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id="{EA52B63C-79D6-41DC-9B20-1F45C547931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342"/>
          <a:stretch/>
        </p:blipFill>
        <p:spPr>
          <a:xfrm>
            <a:off x="11148415" y="5441852"/>
            <a:ext cx="899668" cy="952126"/>
          </a:xfrm>
          <a:prstGeom prst="rect">
            <a:avLst/>
          </a:prstGeom>
        </p:spPr>
      </p:pic>
      <p:pic>
        <p:nvPicPr>
          <p:cNvPr id="19" name="그림 18">
            <a:extLst>
              <a:ext uri="{FF2B5EF4-FFF2-40B4-BE49-F238E27FC236}">
                <a16:creationId xmlns:a16="http://schemas.microsoft.com/office/drawing/2014/main" id="{9890BA7C-E273-40EA-88C6-2120AC4A804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06" r="76406"/>
          <a:stretch/>
        </p:blipFill>
        <p:spPr>
          <a:xfrm>
            <a:off x="271497" y="-18488"/>
            <a:ext cx="457962" cy="952126"/>
          </a:xfrm>
          <a:prstGeom prst="rect">
            <a:avLst/>
          </a:prstGeom>
        </p:spPr>
      </p:pic>
      <p:pic>
        <p:nvPicPr>
          <p:cNvPr id="20" name="그림 19">
            <a:extLst>
              <a:ext uri="{FF2B5EF4-FFF2-40B4-BE49-F238E27FC236}">
                <a16:creationId xmlns:a16="http://schemas.microsoft.com/office/drawing/2014/main" id="{0F77BAF1-584A-414D-B36E-C7A25FDC67A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65" r="59420"/>
          <a:stretch/>
        </p:blipFill>
        <p:spPr>
          <a:xfrm>
            <a:off x="69078" y="4864475"/>
            <a:ext cx="627451" cy="952126"/>
          </a:xfrm>
          <a:prstGeom prst="rect">
            <a:avLst/>
          </a:prstGeom>
        </p:spPr>
      </p:pic>
      <p:pic>
        <p:nvPicPr>
          <p:cNvPr id="21" name="그림 20">
            <a:extLst>
              <a:ext uri="{FF2B5EF4-FFF2-40B4-BE49-F238E27FC236}">
                <a16:creationId xmlns:a16="http://schemas.microsoft.com/office/drawing/2014/main" id="{0B21919D-184B-40B5-AD1D-AE8A83A269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06" r="43079"/>
          <a:stretch/>
        </p:blipFill>
        <p:spPr>
          <a:xfrm>
            <a:off x="958312" y="140597"/>
            <a:ext cx="627452" cy="952126"/>
          </a:xfrm>
          <a:prstGeom prst="rect">
            <a:avLst/>
          </a:prstGeom>
        </p:spPr>
      </p:pic>
      <p:pic>
        <p:nvPicPr>
          <p:cNvPr id="23" name="그림 22">
            <a:extLst>
              <a:ext uri="{FF2B5EF4-FFF2-40B4-BE49-F238E27FC236}">
                <a16:creationId xmlns:a16="http://schemas.microsoft.com/office/drawing/2014/main" id="{01B0D6FA-3738-41FD-B1B6-9C744C6C1770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36434" y="5886892"/>
            <a:ext cx="425673" cy="971107"/>
          </a:xfrm>
          <a:prstGeom prst="rect">
            <a:avLst/>
          </a:prstGeom>
        </p:spPr>
      </p:pic>
      <p:pic>
        <p:nvPicPr>
          <p:cNvPr id="24" name="그림 23">
            <a:extLst>
              <a:ext uri="{FF2B5EF4-FFF2-40B4-BE49-F238E27FC236}">
                <a16:creationId xmlns:a16="http://schemas.microsoft.com/office/drawing/2014/main" id="{4D19C8FC-5527-49BD-95CA-AC0F83B59EF8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0035" y="6020420"/>
            <a:ext cx="751259" cy="837580"/>
          </a:xfrm>
          <a:prstGeom prst="rect">
            <a:avLst/>
          </a:prstGeom>
        </p:spPr>
      </p:pic>
      <p:pic>
        <p:nvPicPr>
          <p:cNvPr id="25" name="그림 24">
            <a:extLst>
              <a:ext uri="{FF2B5EF4-FFF2-40B4-BE49-F238E27FC236}">
                <a16:creationId xmlns:a16="http://schemas.microsoft.com/office/drawing/2014/main" id="{15A8A292-2A29-45CA-9546-FFDF47484FB1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5814" y="5904427"/>
            <a:ext cx="642009" cy="953573"/>
          </a:xfrm>
          <a:prstGeom prst="rect">
            <a:avLst/>
          </a:prstGeom>
        </p:spPr>
      </p:pic>
      <p:pic>
        <p:nvPicPr>
          <p:cNvPr id="28" name="그림 27">
            <a:extLst>
              <a:ext uri="{FF2B5EF4-FFF2-40B4-BE49-F238E27FC236}">
                <a16:creationId xmlns:a16="http://schemas.microsoft.com/office/drawing/2014/main" id="{070F294A-E1AE-43C2-873F-61D0B326037C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528" y="5886894"/>
            <a:ext cx="338196" cy="971106"/>
          </a:xfrm>
          <a:prstGeom prst="rect">
            <a:avLst/>
          </a:prstGeom>
        </p:spPr>
      </p:pic>
      <p:pic>
        <p:nvPicPr>
          <p:cNvPr id="32" name="그림 31">
            <a:extLst>
              <a:ext uri="{FF2B5EF4-FFF2-40B4-BE49-F238E27FC236}">
                <a16:creationId xmlns:a16="http://schemas.microsoft.com/office/drawing/2014/main" id="{D612A1E7-DFA1-451B-9E9C-55DF13BD846B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058" y="5886892"/>
            <a:ext cx="408039" cy="971107"/>
          </a:xfrm>
          <a:prstGeom prst="rect">
            <a:avLst/>
          </a:prstGeom>
        </p:spPr>
      </p:pic>
      <p:pic>
        <p:nvPicPr>
          <p:cNvPr id="33" name="그림 32">
            <a:extLst>
              <a:ext uri="{FF2B5EF4-FFF2-40B4-BE49-F238E27FC236}">
                <a16:creationId xmlns:a16="http://schemas.microsoft.com/office/drawing/2014/main" id="{9F72FF82-3049-4E4B-A8F2-AEB56058D0E1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7567" y="6053600"/>
            <a:ext cx="996969" cy="804400"/>
          </a:xfrm>
          <a:prstGeom prst="rect">
            <a:avLst/>
          </a:prstGeom>
        </p:spPr>
      </p:pic>
      <p:pic>
        <p:nvPicPr>
          <p:cNvPr id="34" name="그림 33">
            <a:extLst>
              <a:ext uri="{FF2B5EF4-FFF2-40B4-BE49-F238E27FC236}">
                <a16:creationId xmlns:a16="http://schemas.microsoft.com/office/drawing/2014/main" id="{667FAFFD-0AB7-4319-89D7-FA93C7EF422A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3813" y="5886892"/>
            <a:ext cx="574421" cy="971107"/>
          </a:xfrm>
          <a:prstGeom prst="rect">
            <a:avLst/>
          </a:prstGeom>
        </p:spPr>
      </p:pic>
      <p:pic>
        <p:nvPicPr>
          <p:cNvPr id="35" name="그림 34">
            <a:extLst>
              <a:ext uri="{FF2B5EF4-FFF2-40B4-BE49-F238E27FC236}">
                <a16:creationId xmlns:a16="http://schemas.microsoft.com/office/drawing/2014/main" id="{64442EB9-2680-41C4-A5DB-83D6D9C09EF6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3881" y="6012496"/>
            <a:ext cx="828671" cy="845504"/>
          </a:xfrm>
          <a:prstGeom prst="rect">
            <a:avLst/>
          </a:prstGeom>
        </p:spPr>
      </p:pic>
      <p:pic>
        <p:nvPicPr>
          <p:cNvPr id="36" name="그림 35">
            <a:extLst>
              <a:ext uri="{FF2B5EF4-FFF2-40B4-BE49-F238E27FC236}">
                <a16:creationId xmlns:a16="http://schemas.microsoft.com/office/drawing/2014/main" id="{A6890305-7100-487B-BC46-1DA8C184FE33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0828" y="5923310"/>
            <a:ext cx="832185" cy="934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26320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EC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3197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90" r:id="rId2"/>
    <p:sldLayoutId id="2147483691" r:id="rId3"/>
    <p:sldLayoutId id="214748369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  <p:sldLayoutId id="2147483685" r:id="rId17"/>
    <p:sldLayoutId id="2147483686" r:id="rId18"/>
    <p:sldLayoutId id="2147483687" r:id="rId19"/>
    <p:sldLayoutId id="2147483688" r:id="rId20"/>
    <p:sldLayoutId id="2147483689" r:id="rId21"/>
    <p:sldLayoutId id="2147483693" r:id="rId22"/>
    <p:sldLayoutId id="2147483694" r:id="rId23"/>
    <p:sldLayoutId id="2147483672" r:id="rId24"/>
    <p:sldLayoutId id="2147483664" r:id="rId25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38300" y="193432"/>
            <a:ext cx="905607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Вспомним изученное…</a:t>
            </a:r>
            <a:endParaRPr lang="ru-RU" sz="4400" b="1" dirty="0">
              <a:solidFill>
                <a:schemeClr val="tx1">
                  <a:lumMod val="95000"/>
                  <a:lumOff val="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8907" y="1354015"/>
            <a:ext cx="1105486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AutoNum type="arabicPeriod"/>
            </a:pPr>
            <a:r>
              <a:rPr lang="ru-RU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Типы речи. Какие типы речи существуют в нашем языке?</a:t>
            </a:r>
          </a:p>
          <a:p>
            <a:pPr marL="342900" indent="-342900" algn="just">
              <a:buAutoNum type="arabicPeriod"/>
            </a:pPr>
            <a:endParaRPr lang="ru-RU" sz="2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42900" indent="-342900" algn="just">
              <a:buAutoNum type="arabicPeriod"/>
            </a:pPr>
            <a:r>
              <a:rPr lang="ru-RU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Какие виды связи предложений в тексте мы знаем?</a:t>
            </a:r>
          </a:p>
          <a:p>
            <a:pPr marL="342900" indent="-342900" algn="just">
              <a:buAutoNum type="arabicPeriod"/>
            </a:pPr>
            <a:endParaRPr lang="ru-RU" sz="2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42900" indent="-342900" algn="just">
              <a:buAutoNum type="arabicPeriod"/>
            </a:pPr>
            <a:r>
              <a:rPr lang="ru-RU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Почему «цепная связь» так называется?</a:t>
            </a:r>
          </a:p>
          <a:p>
            <a:pPr marL="342900" indent="-342900" algn="just">
              <a:buAutoNum type="arabicPeriod"/>
            </a:pPr>
            <a:endParaRPr lang="ru-RU" sz="2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42900" indent="-342900" algn="just">
              <a:buAutoNum type="arabicPeriod"/>
            </a:pPr>
            <a:r>
              <a:rPr lang="ru-RU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Почему «параллельная связь» так называется?</a:t>
            </a:r>
          </a:p>
          <a:p>
            <a:pPr marL="342900" indent="-342900" algn="just">
              <a:buAutoNum type="arabicPeriod"/>
            </a:pPr>
            <a:endParaRPr lang="ru-RU" sz="2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42900" indent="-342900" algn="just">
              <a:buAutoNum type="arabicPeriod"/>
            </a:pPr>
            <a:r>
              <a:rPr lang="ru-RU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Почему надо знать типы речи? Зачем нам нужны способы связи </a:t>
            </a:r>
            <a:r>
              <a:rPr lang="ru-RU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предложений </a:t>
            </a:r>
            <a:r>
              <a:rPr lang="ru-RU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тексте? </a:t>
            </a:r>
            <a:endParaRPr lang="ru-RU" sz="2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820009" y="1103549"/>
            <a:ext cx="8238393" cy="0"/>
          </a:xfrm>
          <a:prstGeom prst="line">
            <a:avLst/>
          </a:prstGeom>
          <a:ln w="76200">
            <a:solidFill>
              <a:srgbClr val="FFC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1"/>
          <p:cNvSpPr txBox="1"/>
          <p:nvPr/>
        </p:nvSpPr>
        <p:spPr>
          <a:xfrm>
            <a:off x="6858352" y="4612084"/>
            <a:ext cx="3644053" cy="95410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86A6C"/>
            </a:solidFill>
          </a:ln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b="1" u="sng" dirty="0" smtClean="0">
                <a:solidFill>
                  <a:schemeClr val="accent3">
                    <a:lumMod val="25000"/>
                  </a:schemeClr>
                </a:solidFill>
                <a:latin typeface="Century Gothic" panose="020B0502020202020204" pitchFamily="34" charset="0"/>
              </a:rPr>
              <a:t>Презентацию подготовила:</a:t>
            </a:r>
          </a:p>
          <a:p>
            <a:r>
              <a:rPr lang="ru-RU" b="1" dirty="0" err="1" smtClean="0">
                <a:solidFill>
                  <a:schemeClr val="accent3">
                    <a:lumMod val="25000"/>
                  </a:schemeClr>
                </a:solidFill>
                <a:latin typeface="Century Gothic" panose="020B0502020202020204" pitchFamily="34" charset="0"/>
              </a:rPr>
              <a:t>Гасымова</a:t>
            </a:r>
            <a:r>
              <a:rPr lang="ru-RU" b="1" dirty="0" smtClean="0">
                <a:solidFill>
                  <a:schemeClr val="accent3">
                    <a:lumMod val="25000"/>
                  </a:schemeClr>
                </a:solidFill>
                <a:latin typeface="Century Gothic" panose="020B0502020202020204" pitchFamily="34" charset="0"/>
              </a:rPr>
              <a:t> Сабина </a:t>
            </a:r>
            <a:r>
              <a:rPr lang="ru-RU" b="1" dirty="0" err="1" smtClean="0">
                <a:solidFill>
                  <a:schemeClr val="accent3">
                    <a:lumMod val="25000"/>
                  </a:schemeClr>
                </a:solidFill>
                <a:latin typeface="Century Gothic" panose="020B0502020202020204" pitchFamily="34" charset="0"/>
              </a:rPr>
              <a:t>Аразовна</a:t>
            </a:r>
            <a:r>
              <a:rPr lang="ru-RU" b="1" dirty="0" smtClean="0">
                <a:solidFill>
                  <a:schemeClr val="accent3">
                    <a:lumMod val="25000"/>
                  </a:schemeClr>
                </a:solidFill>
                <a:latin typeface="Century Gothic" panose="020B0502020202020204" pitchFamily="34" charset="0"/>
              </a:rPr>
              <a:t>, учитель русского языка и литературы, МБОУ «Лицей №1 им. А.С. Пушкина»</a:t>
            </a:r>
            <a:endParaRPr lang="ru-RU" b="1" dirty="0">
              <a:solidFill>
                <a:schemeClr val="accent3">
                  <a:lumMod val="25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2070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38554" y="916935"/>
            <a:ext cx="1068265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Повествование  с элементами описания</a:t>
            </a:r>
          </a:p>
          <a:p>
            <a:pPr algn="ctr"/>
            <a:endParaRPr lang="ru-RU" sz="28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ru-RU" sz="2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Повествование </a:t>
            </a:r>
            <a:r>
              <a:rPr lang="ru-RU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 элементами </a:t>
            </a:r>
            <a:r>
              <a:rPr lang="ru-RU" sz="2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рассуждения</a:t>
            </a:r>
          </a:p>
          <a:p>
            <a:pPr algn="ctr"/>
            <a:endParaRPr lang="ru-RU" sz="28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ru-RU" sz="2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Повествование </a:t>
            </a:r>
            <a:r>
              <a:rPr lang="ru-RU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 элементами описания и </a:t>
            </a:r>
            <a:r>
              <a:rPr lang="ru-RU" sz="2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рассуждения </a:t>
            </a:r>
          </a:p>
          <a:p>
            <a:pPr algn="ctr"/>
            <a:endParaRPr lang="ru-RU" sz="28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ru-RU" sz="2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Описание </a:t>
            </a:r>
            <a:r>
              <a:rPr lang="ru-RU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 элементами </a:t>
            </a:r>
            <a:r>
              <a:rPr lang="ru-RU" sz="2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повествования </a:t>
            </a:r>
          </a:p>
          <a:p>
            <a:pPr algn="ctr"/>
            <a:endParaRPr lang="ru-RU" sz="28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ru-RU" sz="2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Описание </a:t>
            </a:r>
            <a:r>
              <a:rPr lang="ru-RU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 элементами </a:t>
            </a:r>
            <a:r>
              <a:rPr lang="ru-RU" sz="2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рассуждения</a:t>
            </a:r>
            <a:endParaRPr lang="ru-RU" sz="2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3021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39815" y="123092"/>
            <a:ext cx="81592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Повествование </a:t>
            </a:r>
            <a:endParaRPr lang="ru-RU" sz="44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9954" y="1294533"/>
            <a:ext cx="11218984" cy="1077218"/>
          </a:xfrm>
          <a:prstGeom prst="rect">
            <a:avLst/>
          </a:prstGeom>
          <a:noFill/>
          <a:ln w="57150">
            <a:solidFill>
              <a:srgbClr val="92D050"/>
            </a:solidFill>
            <a:prstDash val="lgDash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Повествование</a:t>
            </a:r>
            <a:r>
              <a:rPr lang="ru-RU" sz="3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— это тип речи, при котором автор рассказывает читателю о событиях и действиях</a:t>
            </a:r>
            <a:r>
              <a:rPr lang="ru-RU" dirty="0"/>
              <a:t>.</a:t>
            </a:r>
          </a:p>
        </p:txBody>
      </p:sp>
      <p:sp>
        <p:nvSpPr>
          <p:cNvPr id="4" name="Стрелка вниз 3"/>
          <p:cNvSpPr/>
          <p:nvPr/>
        </p:nvSpPr>
        <p:spPr>
          <a:xfrm>
            <a:off x="5833696" y="2727290"/>
            <a:ext cx="571500" cy="1006559"/>
          </a:xfrm>
          <a:prstGeom prst="downArrow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 smtClean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1838" y="3894708"/>
            <a:ext cx="1123217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Текст ПОВЕСТВОВАНИЯ отвечает на вопрос…</a:t>
            </a:r>
          </a:p>
          <a:p>
            <a:pPr marL="342900" indent="-342900">
              <a:buAutoNum type="arabicPeriod"/>
            </a:pPr>
            <a:endParaRPr lang="ru-RU" sz="24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42900" indent="-342900">
              <a:buAutoNum type="arabicPeriod"/>
            </a:pPr>
            <a:r>
              <a:rPr lang="ru-RU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Какая часть речи чаще используется в тексте ПОВЕСТВОВАНИЯ…</a:t>
            </a:r>
          </a:p>
          <a:p>
            <a:pPr marL="342900" indent="-342900">
              <a:buAutoNum type="arabicPeriod"/>
            </a:pPr>
            <a:endParaRPr lang="ru-RU" sz="24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7458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39815" y="123092"/>
            <a:ext cx="81592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Описание</a:t>
            </a:r>
            <a:endParaRPr lang="ru-RU" sz="44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9954" y="1117414"/>
            <a:ext cx="11218984" cy="1384995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  <a:prstDash val="lgDash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Описание</a:t>
            </a:r>
            <a:r>
              <a: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— это тип речи, при котором автор </a:t>
            </a:r>
            <a:endParaRPr lang="ru-RU" sz="2800" b="1" dirty="0" smtClean="0">
              <a:solidFill>
                <a:schemeClr val="tx1">
                  <a:lumMod val="95000"/>
                  <a:lumOff val="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рассказывает </a:t>
            </a:r>
            <a:r>
              <a: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 признаках и качествах предмета, </a:t>
            </a:r>
            <a:endParaRPr lang="ru-RU" sz="2800" b="1" dirty="0" smtClean="0">
              <a:solidFill>
                <a:schemeClr val="tx1">
                  <a:lumMod val="95000"/>
                  <a:lumOff val="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места </a:t>
            </a:r>
            <a:r>
              <a: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или человека. </a:t>
            </a:r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5833696" y="2727290"/>
            <a:ext cx="571500" cy="1006559"/>
          </a:xfrm>
          <a:prstGeom prst="downArrow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 smtClean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36381" y="3815578"/>
            <a:ext cx="109376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Текст ОПИСАНИЯ отвечает на вопрос…</a:t>
            </a:r>
          </a:p>
          <a:p>
            <a:pPr marL="342900" indent="-342900">
              <a:buAutoNum type="arabicPeriod"/>
            </a:pPr>
            <a:endParaRPr lang="ru-RU" sz="24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42900" indent="-342900">
              <a:buAutoNum type="arabicPeriod"/>
            </a:pPr>
            <a:r>
              <a:rPr lang="ru-RU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Какая часть речи чаще используется в тексте ОПИСАНИЯ…</a:t>
            </a:r>
          </a:p>
          <a:p>
            <a:pPr marL="342900" indent="-342900">
              <a:buAutoNum type="arabicPeriod"/>
            </a:pPr>
            <a:endParaRPr lang="ru-RU" sz="24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6727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39815" y="123092"/>
            <a:ext cx="81592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Повествование </a:t>
            </a:r>
            <a:endParaRPr lang="ru-RU" sz="44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9954" y="1117414"/>
            <a:ext cx="11218984" cy="1384995"/>
          </a:xfrm>
          <a:prstGeom prst="rect">
            <a:avLst/>
          </a:prstGeom>
          <a:noFill/>
          <a:ln w="57150">
            <a:solidFill>
              <a:schemeClr val="accent1">
                <a:lumMod val="60000"/>
                <a:lumOff val="40000"/>
              </a:schemeClr>
            </a:solidFill>
            <a:prstDash val="lgDash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Рассуждение </a:t>
            </a:r>
            <a:r>
              <a: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— это тип речи, при котором автор текста </a:t>
            </a:r>
            <a:endParaRPr lang="ru-RU" sz="2800" b="1" dirty="0" smtClean="0">
              <a:solidFill>
                <a:schemeClr val="tx1">
                  <a:lumMod val="95000"/>
                  <a:lumOff val="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логически </a:t>
            </a:r>
            <a:r>
              <a: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размышляет о причинах действий, свойств </a:t>
            </a:r>
            <a:endParaRPr lang="ru-RU" sz="2800" b="1" dirty="0" smtClean="0">
              <a:solidFill>
                <a:schemeClr val="tx1">
                  <a:lumMod val="95000"/>
                  <a:lumOff val="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или </a:t>
            </a:r>
            <a:r>
              <a: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явлений. </a:t>
            </a:r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5833696" y="2727290"/>
            <a:ext cx="571500" cy="1006559"/>
          </a:xfrm>
          <a:prstGeom prst="downArrow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 smtClean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68215" y="3815578"/>
            <a:ext cx="112057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Текст РАССУЖДЕНИЯ отвечает на вопрос…</a:t>
            </a:r>
          </a:p>
          <a:p>
            <a:pPr marL="342900" indent="-342900">
              <a:buAutoNum type="arabicPeriod"/>
            </a:pPr>
            <a:endParaRPr lang="ru-RU" sz="24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42900" indent="-342900">
              <a:buAutoNum type="arabicPeriod"/>
            </a:pPr>
            <a:r>
              <a:rPr lang="ru-RU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Какая часть речи чаще используется в тексте с РАССУЖДЕНИЕМ…</a:t>
            </a:r>
          </a:p>
          <a:p>
            <a:pPr marL="342900" indent="-342900">
              <a:buAutoNum type="arabicPeriod"/>
            </a:pPr>
            <a:endParaRPr lang="ru-RU" sz="24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4844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43100" y="545123"/>
            <a:ext cx="81328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Виды связи</a:t>
            </a:r>
            <a:endParaRPr lang="ru-RU" sz="4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00099" y="1767254"/>
            <a:ext cx="36400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Цепная связь</a:t>
            </a:r>
            <a:endParaRPr lang="ru-RU" sz="32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88723" y="1767254"/>
            <a:ext cx="46863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Параллельная связь</a:t>
            </a:r>
            <a:endParaRPr lang="ru-RU" sz="32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800099" y="2527876"/>
            <a:ext cx="10374924" cy="35169"/>
          </a:xfrm>
          <a:prstGeom prst="line">
            <a:avLst/>
          </a:prstGeom>
          <a:ln w="57150">
            <a:solidFill>
              <a:srgbClr val="72C0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800099" y="1622181"/>
            <a:ext cx="10374924" cy="35169"/>
          </a:xfrm>
          <a:prstGeom prst="line">
            <a:avLst/>
          </a:prstGeom>
          <a:ln w="57150">
            <a:solidFill>
              <a:srgbClr val="72C0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7172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58F62331-F27C-42CE-9F69-DD39CA527A4F}"/>
              </a:ext>
            </a:extLst>
          </p:cNvPr>
          <p:cNvSpPr txBox="1"/>
          <p:nvPr userDrawn="1"/>
        </p:nvSpPr>
        <p:spPr>
          <a:xfrm>
            <a:off x="474785" y="1395109"/>
            <a:ext cx="11447584" cy="3046988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ru-RU" altLang="ko-KR" sz="4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Двадцать девятое сентября.</a:t>
            </a:r>
          </a:p>
          <a:p>
            <a:pPr algn="ctr"/>
            <a:r>
              <a:rPr lang="ru-RU" altLang="ko-KR" sz="4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Классная работа.</a:t>
            </a:r>
          </a:p>
          <a:p>
            <a:pPr algn="ctr"/>
            <a:endParaRPr lang="ru-RU" altLang="ko-KR" sz="4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ru-RU" altLang="ko-KR" sz="4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Практикум по теме: «Типы речи».</a:t>
            </a:r>
            <a:endParaRPr lang="en-US" altLang="ko-KR" sz="8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5140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6961" y="518746"/>
            <a:ext cx="935501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Жил-был один человек, звали его Семенов. Пошел однажды </a:t>
            </a:r>
            <a:endParaRPr lang="ru-RU" sz="20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ru-RU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Семенов </a:t>
            </a:r>
            <a:r>
              <a:rPr lang="ru-R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гулять и </a:t>
            </a:r>
            <a:r>
              <a:rPr lang="ru-RU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потерял </a:t>
            </a:r>
            <a:r>
              <a:rPr lang="ru-R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носовой платок. </a:t>
            </a:r>
            <a:endParaRPr lang="ru-RU" sz="20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ru-RU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Семенов </a:t>
            </a:r>
            <a:r>
              <a:rPr lang="ru-R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начал искать носовой платок и </a:t>
            </a:r>
            <a:r>
              <a:rPr lang="ru-RU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потерял шапку</a:t>
            </a:r>
            <a:r>
              <a:rPr lang="ru-R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  <a:endParaRPr lang="ru-RU" sz="20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ru-RU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Начал </a:t>
            </a:r>
            <a:r>
              <a:rPr lang="ru-R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искать шапку и потерял куртку. Начал куртку искать и </a:t>
            </a:r>
            <a:endParaRPr lang="ru-RU" sz="20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ru-RU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потерял </a:t>
            </a:r>
            <a:r>
              <a:rPr lang="ru-R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сапоги.  </a:t>
            </a:r>
            <a:endParaRPr lang="ru-RU" sz="20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ru-RU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</a:t>
            </a:r>
            <a:r>
              <a:rPr lang="ru-R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Ну, - сказал Семенов, - этак все растеряешь. Пойду лучше домой. </a:t>
            </a:r>
            <a:endParaRPr lang="ru-RU" sz="20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ru-RU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Пошел </a:t>
            </a:r>
            <a:r>
              <a:rPr lang="ru-R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Семенов домой и заблудился. </a:t>
            </a:r>
            <a:endParaRPr lang="ru-RU" sz="20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285750" indent="-285750" algn="ctr">
              <a:buFontTx/>
              <a:buChar char="-"/>
            </a:pPr>
            <a:r>
              <a:rPr lang="ru-RU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Нет</a:t>
            </a:r>
            <a:r>
              <a:rPr lang="ru-R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- сказал Семенов, - лучше я сяду и посижу. Сел Семенов на </a:t>
            </a:r>
            <a:endParaRPr lang="ru-RU" sz="20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ru-RU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камушек и заснул</a:t>
            </a:r>
            <a:r>
              <a:rPr lang="ru-R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ru-RU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ru-RU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58362" y="4404946"/>
            <a:ext cx="99528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Определите, к какому типу речи относится данный текст?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Определите вид связи.</a:t>
            </a:r>
            <a:endParaRPr lang="ru-RU" sz="2400" b="1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4432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3192" y="1573298"/>
            <a:ext cx="10023231" cy="18085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07000"/>
              </a:lnSpc>
              <a:spcAft>
                <a:spcPts val="800"/>
              </a:spcAft>
            </a:pPr>
            <a:r>
              <a:rPr lang="ru-RU" sz="2000" b="1" i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День был мягкий и мглистый. Красноватое солнце невысоко висело </a:t>
            </a:r>
            <a:r>
              <a:rPr lang="ru-RU" sz="2000" b="1" i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 над </a:t>
            </a:r>
            <a:r>
              <a:rPr lang="ru-RU" sz="2000" b="1" i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длинными, похожими на снеговые поля, слоистыми облаками. </a:t>
            </a:r>
            <a:r>
              <a:rPr lang="ru-RU" sz="2000" b="1" i="1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</a:t>
            </a:r>
            <a:r>
              <a:rPr lang="ru-RU" sz="2000" b="1" i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саду стояли покрытые инеем розовые деревья. Неясные тени на снегу были пропитаны тем же теплым светом. Было необыкновенно тихо.</a:t>
            </a:r>
            <a:endParaRPr lang="ru-RU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b="1" i="1" dirty="0">
                <a:solidFill>
                  <a:srgbClr val="000000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07831" y="4000500"/>
            <a:ext cx="99528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Определите, к какому типу речи относится данный текст?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Определите вид связи</a:t>
            </a:r>
            <a:r>
              <a:rPr lang="ru-RU" sz="24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ru-RU" sz="2400" b="1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3876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74078" y="1320726"/>
            <a:ext cx="10668000" cy="20814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b="1" i="1" dirty="0">
                <a:solidFill>
                  <a:srgbClr val="000000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Кошка в человеке вообще не нуждается. </a:t>
            </a:r>
            <a:r>
              <a:rPr lang="ru-RU" b="1" i="1" dirty="0" smtClean="0">
                <a:solidFill>
                  <a:srgbClr val="000000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Она </a:t>
            </a:r>
            <a:r>
              <a:rPr lang="ru-RU" b="1" i="1" dirty="0">
                <a:solidFill>
                  <a:srgbClr val="000000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 чем нуждается? </a:t>
            </a:r>
            <a:r>
              <a:rPr lang="ru-RU" b="1" i="1" dirty="0" smtClean="0">
                <a:solidFill>
                  <a:srgbClr val="000000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ru-RU" b="1" i="1" dirty="0">
                <a:solidFill>
                  <a:srgbClr val="000000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тепле, в пище. </a:t>
            </a:r>
            <a:endParaRPr lang="ru-RU" b="1" i="1" dirty="0" smtClean="0">
              <a:solidFill>
                <a:srgbClr val="000000"/>
              </a:solidFill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800"/>
              </a:spcAft>
            </a:pPr>
            <a:r>
              <a:rPr lang="ru-RU" b="1" i="1" dirty="0" smtClean="0">
                <a:solidFill>
                  <a:srgbClr val="000000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Это </a:t>
            </a:r>
            <a:r>
              <a:rPr lang="ru-RU" b="1" i="1" dirty="0">
                <a:solidFill>
                  <a:srgbClr val="000000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да. Сам человек ей совершенно не нужен. Человеку кажется, что он держит кошку, а на самом деле, это она его держит. Кошка никогда не подлизывается. Вот, к примеру, она трется о вашу ногу, вы думаете, она к вам ласкается… </a:t>
            </a:r>
            <a:r>
              <a:rPr lang="ru-RU" b="1" i="1" dirty="0" smtClean="0">
                <a:solidFill>
                  <a:srgbClr val="000000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нет</a:t>
            </a:r>
            <a:r>
              <a:rPr lang="ru-RU" b="1" i="1" dirty="0">
                <a:solidFill>
                  <a:srgbClr val="000000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это она мышцы </a:t>
            </a:r>
          </a:p>
          <a:p>
            <a:pPr algn="ctr">
              <a:spcAft>
                <a:spcPts val="800"/>
              </a:spcAft>
            </a:pPr>
            <a:r>
              <a:rPr lang="ru-RU" b="1" i="1" dirty="0" smtClean="0">
                <a:solidFill>
                  <a:srgbClr val="000000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разминает</a:t>
            </a:r>
            <a:r>
              <a:rPr lang="ru-RU" b="1" i="1" dirty="0">
                <a:solidFill>
                  <a:srgbClr val="000000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почесывается о ваши ноги. </a:t>
            </a:r>
            <a:endParaRPr lang="ru-RU" b="1" i="1" dirty="0" smtClean="0">
              <a:solidFill>
                <a:srgbClr val="000000"/>
              </a:solidFill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800"/>
              </a:spcAft>
            </a:pPr>
            <a:r>
              <a:rPr lang="ru-RU" b="1" i="1" dirty="0" smtClean="0">
                <a:solidFill>
                  <a:srgbClr val="000000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Она </a:t>
            </a:r>
            <a:r>
              <a:rPr lang="ru-RU" b="1" i="1" dirty="0">
                <a:solidFill>
                  <a:srgbClr val="000000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себе, а не хозяйке удовольствие доставляет. Вы, вы кошке служите, а не она вам.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58362" y="4404946"/>
            <a:ext cx="99528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Определите, к какому типу речи относится данный текст?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Определите вид связи</a:t>
            </a:r>
            <a:r>
              <a:rPr lang="ru-RU" sz="24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ru-RU" sz="2400" b="1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5811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PPTMON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Bungee Shade - Poppins Light">
      <a:majorFont>
        <a:latin typeface="Bungee Shade"/>
        <a:ea typeface="Arial Unicode MS"/>
        <a:cs typeface=""/>
      </a:majorFont>
      <a:minorFont>
        <a:latin typeface="Poppins Light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21954"/>
        </a:solidFill>
        <a:ln>
          <a:noFill/>
        </a:ln>
      </a:spPr>
      <a:bodyPr rtlCol="0" anchor="ctr"/>
      <a:lstStyle>
        <a:defPPr algn="ctr">
          <a:defRPr sz="2400" dirty="0" smtClean="0">
            <a:solidFill>
              <a:schemeClr val="bg1"/>
            </a:solidFill>
            <a:latin typeface="+mj-lt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3334</TotalTime>
  <Words>477</Words>
  <Application>Microsoft Office PowerPoint</Application>
  <PresentationFormat>Широкоэкранный</PresentationFormat>
  <Paragraphs>68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20" baseType="lpstr">
      <vt:lpstr>Arial</vt:lpstr>
      <vt:lpstr>맑은 고딕</vt:lpstr>
      <vt:lpstr>Tahoma</vt:lpstr>
      <vt:lpstr>Bungee Shade</vt:lpstr>
      <vt:lpstr>Times New Roman</vt:lpstr>
      <vt:lpstr>Calibri</vt:lpstr>
      <vt:lpstr>Century Gothic</vt:lpstr>
      <vt:lpstr>Arial Unicode MS</vt:lpstr>
      <vt:lpstr>Poppins Light</vt:lpstr>
      <vt:lpstr>PPTMON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5</dc:creator>
  <cp:lastModifiedBy>Эльмир Гасымов</cp:lastModifiedBy>
  <cp:revision>289</cp:revision>
  <dcterms:created xsi:type="dcterms:W3CDTF">2019-04-06T05:20:47Z</dcterms:created>
  <dcterms:modified xsi:type="dcterms:W3CDTF">2023-10-01T13:10:46Z</dcterms:modified>
</cp:coreProperties>
</file>