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C080E-71AD-47C0-9247-0B5D3D20AC3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C5A09-999D-4FDA-BA87-EE4D5907F4F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C080E-71AD-47C0-9247-0B5D3D20AC3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C5A09-999D-4FDA-BA87-EE4D5907F4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C080E-71AD-47C0-9247-0B5D3D20AC3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C5A09-999D-4FDA-BA87-EE4D5907F4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C080E-71AD-47C0-9247-0B5D3D20AC3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C5A09-999D-4FDA-BA87-EE4D5907F4F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C080E-71AD-47C0-9247-0B5D3D20AC3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C5A09-999D-4FDA-BA87-EE4D5907F4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C080E-71AD-47C0-9247-0B5D3D20AC3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C5A09-999D-4FDA-BA87-EE4D5907F4F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C080E-71AD-47C0-9247-0B5D3D20AC3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C5A09-999D-4FDA-BA87-EE4D5907F4F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C080E-71AD-47C0-9247-0B5D3D20AC3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C5A09-999D-4FDA-BA87-EE4D5907F4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C080E-71AD-47C0-9247-0B5D3D20AC3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C5A09-999D-4FDA-BA87-EE4D5907F4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C080E-71AD-47C0-9247-0B5D3D20AC3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C5A09-999D-4FDA-BA87-EE4D5907F4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C080E-71AD-47C0-9247-0B5D3D20AC3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C5A09-999D-4FDA-BA87-EE4D5907F4F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28C080E-71AD-47C0-9247-0B5D3D20AC3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EAC5A09-999D-4FDA-BA87-EE4D5907F4F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Воспитатель: Сычева Е.В.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2880320"/>
          </a:xfrm>
        </p:spPr>
        <p:txBody>
          <a:bodyPr>
            <a:norm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«Гимназия №9 имени дважды Героя Советского Союза С.Г. Горшкова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>«Грибы: съедобные и несъедобные»</a:t>
            </a:r>
            <a:endParaRPr lang="ru-RU" dirty="0"/>
          </a:p>
        </p:txBody>
      </p:sp>
      <p:pic>
        <p:nvPicPr>
          <p:cNvPr id="51" name="Picture 8" descr="https://avatars.mds.yandex.net/i?id=0f83275c1221445fa5d22947fbf9a782d88cd1fd-4570571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2" y="3933056"/>
            <a:ext cx="3040110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s://avatars.mds.yandex.net/i?id=ea8be658eab2a42fd9852def9bd4d78f6a13d86c-10176094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2463" y="4215755"/>
            <a:ext cx="1979712" cy="264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746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vatars.mds.yandex.net/i?id=462d7a75d9119944042a152f69f8592b309c7873-10868764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5" y="0"/>
            <a:ext cx="911441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172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72.userapi.com/impf/c852120/v852120136/1f0ccd/jQbFIBz1vEk.jpg?size=1280x847&amp;quality=96&amp;sign=bb7da46cb71c2bdfaa98c21a030f8552&amp;c_uniq_tag=wObEgpt56RBkajt8kz8hWVMobiAKcvSWyeMMk0MsHag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9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987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kartinkof.club/uploads/posts/2023-05/1683433970_kartinkof-club-p-korzina-kartinka-kartinki-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334"/>
            <a:ext cx="3456384" cy="3427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madeheart.com/media/productphoto/341/64587180/1_118_8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578" y="1334"/>
            <a:ext cx="3960440" cy="3355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00.yaplakal.com/pics/pics_preview/4/6/7/844676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7" y="3140968"/>
            <a:ext cx="3240360" cy="3499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287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fikiwiki.com/uploads/posts/2022-02/1644989544_27-fikiwiki-com-p-kartinki-dlya-detei-belii-grib-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03720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koketta.ru/wp-content/uploads/0/2/1/0217864725efdb4f98742ebe928ebbc4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720" y="548680"/>
            <a:ext cx="4342860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Подберезовики &amp;raquo; Сусеки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2" y="3140968"/>
            <a:ext cx="4686958" cy="3687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1955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avatars.mds.yandex.net/i?id=34639db3195d800cdc656965a68d07be24147ce8-1041420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3358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avatars.mds.yandex.net/i?id=e714ad1e052bab3c427e533e534a2e85355e5b53-10093903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84984"/>
            <a:ext cx="4932040" cy="3547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926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i?id=cdd2a77f551cfdf628b3c60482c34deeb08e958e-8906573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1912"/>
            <a:ext cx="45624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vatars.mds.yandex.net/i?id=d31624f844f704ed12c50ea1d339d60187bc7881-10129407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109913"/>
            <a:ext cx="4572000" cy="3680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398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avatars.mds.yandex.net/i?id=b0a8da0427e96dbbee993372f11fd3bceae345ec-10106325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24"/>
            <a:ext cx="4572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avatars.mds.yandex.net/i?id=0092949e6c502fa45b4a542d503e33456dea8ece-5381183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1912"/>
            <a:ext cx="3672408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avatars.mds.yandex.net/i?id=220a0eaccb789ec82de9a7232b13e79af42b72c3-6408724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645024"/>
            <a:ext cx="42957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avatars.mds.yandex.net/i?id=2368772e1f6f69c9ccca3eedc877ee5a7be3ec23-9845553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635" y="3645024"/>
            <a:ext cx="4572000" cy="3118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430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avatars.mds.yandex.net/i?id=ea8be658eab2a42fd9852def9bd4d78f6a13d86c-10176094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722" y="0"/>
            <a:ext cx="4552278" cy="3290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avatars.mds.yandex.net/i?id=105f5e30f2718a2186677c0e3adcee2d184278ad-10471913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667" y="3290317"/>
            <a:ext cx="2843808" cy="353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avatars.mds.yandex.net/i?id=44f566dbe6ff5652bfae78b3ccdb0384e0e7799a-9095341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475" y="3290317"/>
            <a:ext cx="3819525" cy="356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avatars.mds.yandex.net/i?id=0f83275c1221445fa5d22947fbf9a782d88cd1fd-4570571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2" y="0"/>
            <a:ext cx="4572000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avatars.mds.yandex.net/i?id=05efa08e5223cc5c4e562b67f6b8a471d4d89063-10851049-images-thumbs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1" y="3356993"/>
            <a:ext cx="2460945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171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avatars.mds.yandex.net/i?id=bd1ad1a81f4aba10710e6bcd393e0eeaa14c5e23-10207868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1"/>
            <a:ext cx="4572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avatars.mds.yandex.net/i?id=da612fbc77be078b68966b31322810b372c07ff4-8182659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901" y="34530"/>
            <a:ext cx="40671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avatars.mds.yandex.net/i?id=58210b142a745beb9b494769c9c3cd6aba050fb6-8497055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717032"/>
            <a:ext cx="3131071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avatars.mds.yandex.net/i?id=dda95a07f762c718976d6e661582065629f2c9f1-8710632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7032"/>
            <a:ext cx="2915816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avatars.mds.yandex.net/i?id=b44646ea1a3b268794a49933347213b7cc8b86f2-11042380-images-thumbs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717031"/>
            <a:ext cx="288032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61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61</TotalTime>
  <Words>9</Words>
  <Application>Microsoft Office PowerPoint</Application>
  <PresentationFormat>Экран (4:3)</PresentationFormat>
  <Paragraphs>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Муниципальное бюджетное общеобразовательное учреждение  «Гимназия №9 имени дважды Героя Советского Союза С.Г. Горшкова    «Грибы: съедобные и несъедобные»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2023-10-01T12:03:20Z</dcterms:created>
  <dcterms:modified xsi:type="dcterms:W3CDTF">2023-10-01T13:04:38Z</dcterms:modified>
</cp:coreProperties>
</file>