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60" r:id="rId4"/>
    <p:sldId id="262" r:id="rId5"/>
    <p:sldId id="263" r:id="rId6"/>
    <p:sldId id="264" r:id="rId7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4364" autoAdjust="0"/>
  </p:normalViewPr>
  <p:slideViewPr>
    <p:cSldViewPr snapToGrid="0">
      <p:cViewPr varScale="1">
        <p:scale>
          <a:sx n="73" d="100"/>
          <a:sy n="73" d="100"/>
        </p:scale>
        <p:origin x="594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77B71B-3EEF-49DB-9D0E-E677D9F1F268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27F90A-BB97-4814-A6A9-F16C782099A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322727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77B71B-3EEF-49DB-9D0E-E677D9F1F268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27F90A-BB97-4814-A6A9-F16C782099A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994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77B71B-3EEF-49DB-9D0E-E677D9F1F268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27F90A-BB97-4814-A6A9-F16C782099A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915090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77B71B-3EEF-49DB-9D0E-E677D9F1F268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27F90A-BB97-4814-A6A9-F16C782099A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063245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77B71B-3EEF-49DB-9D0E-E677D9F1F268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27F90A-BB97-4814-A6A9-F16C782099A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594632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77B71B-3EEF-49DB-9D0E-E677D9F1F268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27F90A-BB97-4814-A6A9-F16C782099A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073638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77B71B-3EEF-49DB-9D0E-E677D9F1F268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27F90A-BB97-4814-A6A9-F16C782099A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553878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77B71B-3EEF-49DB-9D0E-E677D9F1F268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27F90A-BB97-4814-A6A9-F16C782099A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486156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77B71B-3EEF-49DB-9D0E-E677D9F1F268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27F90A-BB97-4814-A6A9-F16C782099A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195420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77B71B-3EEF-49DB-9D0E-E677D9F1F268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27F90A-BB97-4814-A6A9-F16C782099A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176332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77B71B-3EEF-49DB-9D0E-E677D9F1F268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27F90A-BB97-4814-A6A9-F16C782099A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687071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77B71B-3EEF-49DB-9D0E-E677D9F1F268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27F90A-BB97-4814-A6A9-F16C782099A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30925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avatars.mds.yandex.net/i?id=14739b88f68a5c247c1e8cb1a8ed0fca_l-5382326-images-thumbs&amp;n=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04800" y="581891"/>
            <a:ext cx="403167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География 10 класс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399308" y="2064327"/>
            <a:ext cx="9684327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Интеграция ГИС и экологического мониторинга.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40326" y="4793673"/>
            <a:ext cx="403167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Таранова Анна Викторовна</a:t>
            </a: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 географии</a:t>
            </a: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МБОУ СОШ №6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г.Канска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589917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avatars.mds.yandex.net/i?id=14739b88f68a5c247c1e8cb1a8ed0fca_l-5382326-images-thumbs&amp;n=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242455" y="301081"/>
            <a:ext cx="11097491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Экологические проблемы часто требуют незамедлительных и адекватных действий, эффективность которых напрямую связана с оперативностью обработки и представления информации.</a:t>
            </a:r>
            <a:endParaRPr lang="ru-RU" sz="4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96982" y="1873203"/>
            <a:ext cx="5181599" cy="46474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Данные об экологическом состоянии планеты должны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быть легко доступны, систематизированы в соответствии с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потребностями и запросами.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Должна быть возможность разнообразные данные связать друг с другом, сравнить и проанализировать, например, создав чертежи, таблицы, схемы, диаграммы, карты.</a:t>
            </a:r>
          </a:p>
          <a:p>
            <a:pPr algn="just"/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Picture 2" descr="https://www.syl.ru/misc/i/ai/372285/224401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436" y="1686076"/>
            <a:ext cx="6598228" cy="46264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808221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avatars.mds.yandex.net/i?id=14739b88f68a5c247c1e8cb1a8ed0fca_l-5382326-images-thumbs&amp;n=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253836" y="415636"/>
            <a:ext cx="9684327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Географические информационные системы (ГИС).</a:t>
            </a:r>
          </a:p>
          <a:p>
            <a:pPr algn="ctr"/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 descr="https://cf4.ppt-online.org/files4/slide/m/mhFPwpEgqc1k8fnxZOUN9uaiKrTvBJ764DbRjG/slide-5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1102" y="1080165"/>
            <a:ext cx="6272934" cy="4698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6809509" y="1410082"/>
            <a:ext cx="5237018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>
                <a:solidFill>
                  <a:srgbClr val="42424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самой концепции ГИС заложены всесторонние возможности сбора, интеграции и анализа любых распределенных в пространстве или привязанных к конкретному месту данных. 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802583" y="3429000"/>
            <a:ext cx="5237017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 smtClean="0">
                <a:solidFill>
                  <a:srgbClr val="42424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ГИС, добавив </a:t>
            </a:r>
            <a:r>
              <a:rPr lang="ru-RU" sz="2000" dirty="0">
                <a:solidFill>
                  <a:srgbClr val="42424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данные о распространении заболеваний и эпидемий, установить, есть ли взаимосвязь между темпами деградации природы и здоровьем людей, определить возможность возникновения и распространения новых заболеваний.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65713" y="5723320"/>
            <a:ext cx="1126057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ГИС дает возможность достаточно точно оценить все социально-экономические аспекты любого процесса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702041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avatars.mds.yandex.net/i?id=14739b88f68a5c247c1e8cb1a8ed0fca_l-5382326-images-thumbs&amp;n=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7710" y="-9565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253836" y="415636"/>
            <a:ext cx="9684327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Деградация среды обитания.</a:t>
            </a:r>
            <a:endParaRPr lang="ru-RU" sz="3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35529" y="1141084"/>
            <a:ext cx="4548615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>
                <a:solidFill>
                  <a:srgbClr val="42424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ГИС с успехом используется для создания карт основных параметров окружающей среды. В дальнейшем, при получении новых данных, эти карты используются для выявления масштабов и темпов деградации флоры и фауны. </a:t>
            </a:r>
            <a:endParaRPr lang="ru-RU" sz="2400" dirty="0" smtClean="0">
              <a:solidFill>
                <a:srgbClr val="42424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2400" dirty="0" smtClean="0">
              <a:solidFill>
                <a:srgbClr val="42424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400" dirty="0" smtClean="0">
                <a:solidFill>
                  <a:srgbClr val="42424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2400" dirty="0">
                <a:solidFill>
                  <a:srgbClr val="42424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их помощью можно осуществлять мониторинг местных и широкомасштабных антропогенных воздействий.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6" name="Picture 4" descr="https://gas-kvas.com/uploads/posts/2023-02/1675674048_gas-kvas-com-p-vliyanie-cheloveka-na-zhivotnikh-risunok-1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0964" y="954245"/>
            <a:ext cx="7035651" cy="52767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505739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avatars.mds.yandex.net/i?id=14739b88f68a5c247c1e8cb1a8ed0fca_l-5382326-images-thumbs&amp;n=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7710" y="-9565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253836" y="415636"/>
            <a:ext cx="9684327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Загрязнение планеты.</a:t>
            </a:r>
            <a:endParaRPr lang="ru-RU" sz="3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35529" y="1141084"/>
            <a:ext cx="4548615" cy="5324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помощью ГИС удобно моделировать влияние и распространение загрязнения от точечных и неточечных (пространственных) источников на местности, в атмосфере и по гидрологической сети. Результаты модельных расчетов можно наложить на природные карты, например карты растительности, или же на карты жилых массивов в данном районе. В результате можно оперативно оценить ближайшие и будущие последствия таких экстремальных ситуаций, как разлив нефти и других вредных веществ, а также влияние постоянно действующих точечных и площадных загрязнителей.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4" name="Picture 2" descr="http://nativeexpeditions.org/uploads/3/4/1/9/34198891/9713283_orig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6545" y="954245"/>
            <a:ext cx="7019925" cy="52673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91924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avatars.mds.yandex.net/i?id=14739b88f68a5c247c1e8cb1a8ed0fca_l-5382326-images-thumbs&amp;n=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7710" y="-9565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253836" y="415636"/>
            <a:ext cx="9684327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Карта загрязнения воздуха мира.</a:t>
            </a:r>
            <a:endParaRPr lang="ru-RU" sz="3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63241" y="1016526"/>
            <a:ext cx="3237715" cy="5324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Результаты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модельных расчетов можно наложить на природные карты, например карты растительности, или же на карты жилых массивов в данном районе. В результате можно оперативно оценить ближайшие и будущие последствия таких экстремальных ситуаций, как разлив нефти и других вредных веществ, а также влияние постоянно действующих точечных и площадных загрязнителей.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122" name="Picture 2" descr="https://termopaneli59.ru/800/600/https/shkolnik.pro/mce/plugins/source/11-klass-geografiya/26-racionalnoe-i-neracionalnoe-prirodopolzovanie/t-26-c-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04414" y="1189376"/>
            <a:ext cx="8652056" cy="49371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034417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167</TotalTime>
  <Words>320</Words>
  <Application>Microsoft Office PowerPoint</Application>
  <PresentationFormat>Широкоэкранный</PresentationFormat>
  <Paragraphs>21</Paragraphs>
  <Slides>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11" baseType="lpstr">
      <vt:lpstr>Arial</vt:lpstr>
      <vt:lpstr>Calibri</vt:lpstr>
      <vt:lpstr>Calibri Light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Анастасия Таранова</dc:creator>
  <cp:lastModifiedBy>Анастасия Таранова</cp:lastModifiedBy>
  <cp:revision>18</cp:revision>
  <dcterms:created xsi:type="dcterms:W3CDTF">2023-09-17T10:01:59Z</dcterms:created>
  <dcterms:modified xsi:type="dcterms:W3CDTF">2023-10-01T13:39:38Z</dcterms:modified>
</cp:coreProperties>
</file>