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64" r:id="rId3"/>
    <p:sldId id="265" r:id="rId4"/>
    <p:sldId id="257" r:id="rId5"/>
    <p:sldId id="268" r:id="rId6"/>
    <p:sldId id="258" r:id="rId7"/>
    <p:sldId id="266" r:id="rId8"/>
    <p:sldId id="263" r:id="rId9"/>
    <p:sldId id="260" r:id="rId10"/>
    <p:sldId id="267" r:id="rId11"/>
    <p:sldId id="261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151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657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2840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990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0888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77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587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89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15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130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26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957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40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25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56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87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07C67-5457-4892-B668-F27BADD75A3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EFA1170-7C70-4FEF-9844-77FB1F768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93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5B592-6A66-4094-83B4-EAF9B73F1C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20838"/>
            <a:ext cx="7125205" cy="33115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7E6900-678F-4239-BFF8-1FFD3116BD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8363" y="3791824"/>
            <a:ext cx="3150039" cy="224619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составила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МБДОУ ЦРР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№62</a:t>
            </a:r>
          </a:p>
          <a:p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г.Ульяновск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Кирасирова М.А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EA98886-1469-438A-BAE3-B2BFF092E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94" y="188083"/>
            <a:ext cx="6298705" cy="617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717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BC134-45AA-4A05-BE32-A7D3C450E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 Ульяновска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A39C398D-CE36-44F6-953A-31A79AA640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" t="11386" r="64207" b="6074"/>
          <a:stretch/>
        </p:blipFill>
        <p:spPr bwMode="auto">
          <a:xfrm>
            <a:off x="981512" y="1690688"/>
            <a:ext cx="2231472" cy="572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69FE016C-EC79-4654-AC80-7DD1D79150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4" t="19083" b="5323"/>
          <a:stretch/>
        </p:blipFill>
        <p:spPr bwMode="auto">
          <a:xfrm>
            <a:off x="3512940" y="1539686"/>
            <a:ext cx="5852719" cy="518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266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29520F-E7E7-483A-8E16-91BBCB1C5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380B0764-1090-4105-BDF8-A8F6C4F33FF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8" t="21181" r="6681"/>
          <a:stretch/>
        </p:blipFill>
        <p:spPr bwMode="auto">
          <a:xfrm>
            <a:off x="1810308" y="1526796"/>
            <a:ext cx="6889076" cy="46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006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7E0B09-68B9-4FD3-BE7B-21DB3217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2F7B38-FE81-45D1-A188-7C1DAB141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8269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61B50-CB80-4B53-A645-E2FF5F706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666527" cy="132556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1648 отсчитывается возраст города. Но раньше здесь было более древнее поселение, которое называлось Симбирск,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 переводе с татарского языка обозначало «Священная гора». 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C794EA1-9E71-45AE-809D-ADD11541DAD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" t="5278" r="36299" b="2953"/>
          <a:stretch/>
        </p:blipFill>
        <p:spPr bwMode="auto">
          <a:xfrm>
            <a:off x="2407640" y="2055303"/>
            <a:ext cx="5545123" cy="399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563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552B8-92BD-44F4-B926-A2E3184BC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145" y="465589"/>
            <a:ext cx="9186644" cy="132556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 эти земли пришли русские дружины, они построили Симбирский Кремль, квадратную крепость для защиты от степных кочевников. Самую высокую точку на холме они назвали –Венец.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04A7075-B2ED-4B9A-8F11-75D457D004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2" t="4636" r="1877" b="4156"/>
          <a:stretch/>
        </p:blipFill>
        <p:spPr bwMode="auto">
          <a:xfrm>
            <a:off x="3087148" y="2332139"/>
            <a:ext cx="5318621" cy="40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144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F628B-5777-445F-BD7F-B6A3156B4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Ленинский мемориал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стоит сейчас на этом месте, так как в этом городе родился и жил Владимир Ульянов Ленин, самый известный революционер, в честь него город был переименован в Ульяновск. Здесь многое связано с ним.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3BE7A9A-657C-4915-9974-D19451274BC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259" y="2184401"/>
            <a:ext cx="403935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43ACC7-BF12-4B7B-9D90-E5D5918924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3" t="28148" r="19694" b="12050"/>
          <a:stretch/>
        </p:blipFill>
        <p:spPr bwMode="auto">
          <a:xfrm>
            <a:off x="4575325" y="4386044"/>
            <a:ext cx="2806987" cy="2147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8CA0752-F6E8-40D4-A3E8-B20A9E3281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3" t="50000" r="8410" b="10000"/>
          <a:stretch/>
        </p:blipFill>
        <p:spPr bwMode="auto">
          <a:xfrm>
            <a:off x="7382312" y="2113908"/>
            <a:ext cx="2642533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335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77E9C8-222A-4031-804C-94644A200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центральная улица города Ульяновска- улица Гончарова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4C7392-E341-4305-A9C0-FC59DD7B4C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B330A70E-EB46-4747-A6DA-0A13AF3E67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6" t="28132" r="22115" b="16179"/>
          <a:stretch/>
        </p:blipFill>
        <p:spPr bwMode="auto">
          <a:xfrm>
            <a:off x="3238151" y="2298584"/>
            <a:ext cx="5469622" cy="357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441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F5F609-C287-4D0C-AE2D-CDCC29120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63865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Симбирск это родина писателя И.А. Гончарова. Его знаменитый русский роман «Обломов» изучают все, кто учится в школе. Напротив дома, где он родился, благодарные жители поставили ему памятник и интересную скульптурную композицию: диван, тапочки и стол, на котором лежит его роман.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CB0DC14-5E86-4887-9E05-3418C53E77C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2869" y="2343944"/>
            <a:ext cx="4686300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281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0B4353-231E-48A0-97BE-13AB74BD9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1671"/>
            <a:ext cx="10515600" cy="1439018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Краеведческий музей 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Ульяновский областной краеведческий музей имени И. А. Гончарова официально был открыт 1 января 1896года, но прием посетителей начался с декабря 1895г. Поэтому датой рождения музея считается декабрь 1895 года.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2951506D-672B-45BA-8D80-71CDDE098E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2" t="28507" r="1544" b="15277"/>
          <a:stretch/>
        </p:blipFill>
        <p:spPr bwMode="auto">
          <a:xfrm>
            <a:off x="3498209" y="1963024"/>
            <a:ext cx="5754848" cy="402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120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D236D-2DD8-4F9E-B335-981509841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букве Ё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букве появился  благодаря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Н.М.Карамзину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Именно Н.М.Карамзин стал использовать букву Ё. 4 сентября 2005 года перед зданием Ульяновской областной научной библиотеки был открыт памятник.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421240B-D7AB-48C2-A18F-3722A7ACAC0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7619" y="2272506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48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68846-8982-4CBF-8D1A-9D308DA9C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Ульяновск «Крылатый» город. Здесь производят самые «сильные» АН-124 и «ловкие» ТУ-204 самолеты для нужд гражданской авиации. В  Ульяновске единственное в России высшее авиационное училище гражданской авиации, где готовят кадры для гражданской авиации.</a:t>
            </a:r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id="{694F0048-BB4D-4E89-BA38-3D686597407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7777" y="4241501"/>
            <a:ext cx="3563479" cy="248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B4544AFA-5E9D-4084-97D4-BD840D0D33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256" y="2147908"/>
            <a:ext cx="3291722" cy="248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>
            <a:extLst>
              <a:ext uri="{FF2B5EF4-FFF2-40B4-BE49-F238E27FC236}">
                <a16:creationId xmlns:a16="http://schemas.microsoft.com/office/drawing/2014/main" id="{AD9C5F49-9E35-4929-9417-36C3F7507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6" y="2065485"/>
            <a:ext cx="3737739" cy="251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73284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</TotalTime>
  <Words>303</Words>
  <Application>Microsoft Office PowerPoint</Application>
  <PresentationFormat>Широкоэкранный</PresentationFormat>
  <Paragraphs>16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С 1648 отсчитывается возраст города. Но раньше здесь было более древнее поселение, которое называлось Симбирск,  что в переводе с татарского языка обозначало «Священная гора». </vt:lpstr>
      <vt:lpstr>Когда на эти земли пришли русские дружины, они построили Симбирский Кремль, квадратную крепость для защиты от степных кочевников. Самую высокую точку на холме они назвали –Венец.</vt:lpstr>
      <vt:lpstr>Ленинский мемориал стоит сейчас на этом месте, так как в этом городе родился и жил Владимир Ульянов Ленин, самый известный революционер, в честь него город был переименован в Ульяновск. Здесь многое связано с ним.</vt:lpstr>
      <vt:lpstr>Главная центральная улица города Ульяновска- улица Гончарова</vt:lpstr>
      <vt:lpstr>Симбирск это родина писателя И.А. Гончарова. Его знаменитый русский роман «Обломов» изучают все, кто учится в школе. Напротив дома, где он родился, благодарные жители поставили ему памятник и интересную скульптурную композицию: диван, тапочки и стол, на котором лежит его роман. </vt:lpstr>
      <vt:lpstr>Краеведческий музей  Ульяновский областной краеведческий музей имени И. А. Гончарова официально был открыт 1 января 1896года, но прием посетителей начался с декабря 1895г. Поэтому датой рождения музея считается декабрь 1895 года.</vt:lpstr>
      <vt:lpstr>Памятник букве Ё Памятник букве появился  благодаря Н.М.Карамзину. Именно Н.М.Карамзин стал использовать букву Ё. 4 сентября 2005 года перед зданием Ульяновской областной научной библиотеки был открыт памятник. </vt:lpstr>
      <vt:lpstr>Ульяновск «Крылатый» город. Здесь производят самые «сильные» АН-124 и «ловкие» ТУ-204 самолеты для нужд гражданской авиации. В  Ульяновске единственное в России высшее авиационное училище гражданской авиации, где готовят кадры для гражданской авиации.</vt:lpstr>
      <vt:lpstr>Гимн Ульяновска</vt:lpstr>
      <vt:lpstr>Интересные факты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Кирасирова</dc:creator>
  <cp:lastModifiedBy>Марина Кирасирова</cp:lastModifiedBy>
  <cp:revision>2</cp:revision>
  <dcterms:created xsi:type="dcterms:W3CDTF">2023-09-12T16:31:53Z</dcterms:created>
  <dcterms:modified xsi:type="dcterms:W3CDTF">2023-10-01T13:42:48Z</dcterms:modified>
</cp:coreProperties>
</file>