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9" r:id="rId2"/>
    <p:sldId id="287" r:id="rId3"/>
    <p:sldId id="318" r:id="rId4"/>
    <p:sldId id="316" r:id="rId5"/>
    <p:sldId id="317" r:id="rId6"/>
    <p:sldId id="288" r:id="rId7"/>
    <p:sldId id="310" r:id="rId8"/>
    <p:sldId id="290" r:id="rId9"/>
    <p:sldId id="313" r:id="rId10"/>
    <p:sldId id="312" r:id="rId11"/>
    <p:sldId id="259" r:id="rId12"/>
    <p:sldId id="320" r:id="rId13"/>
    <p:sldId id="294" r:id="rId14"/>
    <p:sldId id="280" r:id="rId15"/>
    <p:sldId id="281" r:id="rId16"/>
    <p:sldId id="282" r:id="rId17"/>
    <p:sldId id="31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>
        <p:scale>
          <a:sx n="1" d="2"/>
          <a:sy n="1" d="2"/>
        </p:scale>
        <p:origin x="1134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931DB-A9CC-4956-895F-3C4D93FAF23E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3FD56-7DF4-4E6D-8FDA-72319A8408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905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0BCFB6-6C33-4B9A-8881-885052DF85C4}" type="slidenum">
              <a:rPr lang="ru-RU" smtClean="0"/>
              <a:pPr/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28547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11426-EC48-48DE-ACC9-AC0150CF77A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DEB92-8FB8-4630-AAED-42A62D26B0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7.WAV"/><Relationship Id="rId7" Type="http://schemas.openxmlformats.org/officeDocument/2006/relationships/image" Target="../media/image22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1.gi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PowerPoint1.sldx"/><Relationship Id="rId13" Type="http://schemas.openxmlformats.org/officeDocument/2006/relationships/image" Target="../media/image14.png"/><Relationship Id="rId3" Type="http://schemas.openxmlformats.org/officeDocument/2006/relationships/audio" Target="../media/media3.WAV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13.png"/><Relationship Id="rId2" Type="http://schemas.microsoft.com/office/2007/relationships/media" Target="../media/media3.WAV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5" Type="http://schemas.openxmlformats.org/officeDocument/2006/relationships/audio" Target="../media/media4.WAV"/><Relationship Id="rId10" Type="http://schemas.openxmlformats.org/officeDocument/2006/relationships/image" Target="../media/image11.jpeg"/><Relationship Id="rId4" Type="http://schemas.microsoft.com/office/2007/relationships/media" Target="../media/media4.WAV"/><Relationship Id="rId9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548680"/>
            <a:ext cx="8208913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733256"/>
            <a:ext cx="3491880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№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2348880"/>
            <a:ext cx="4300591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письма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3708400" y="5445125"/>
            <a:ext cx="5435600" cy="1412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2000" b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>
              <a:defRPr/>
            </a:pPr>
            <a:r>
              <a:rPr lang="ru-RU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</a:br>
            <a:endParaRPr lang="ru-RU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9338" y="1844675"/>
            <a:ext cx="3816350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15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" name="Picture 14" descr="http://animashky.ru/flist/glludi/3/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3212976"/>
            <a:ext cx="1925406" cy="1437962"/>
          </a:xfrm>
          <a:prstGeom prst="rect">
            <a:avLst/>
          </a:prstGeom>
        </p:spPr>
      </p:pic>
      <p:pic>
        <p:nvPicPr>
          <p:cNvPr id="11" name="Picture 1" descr="G:\Диск  разработки 1 класс Школа России\клипарт\буквы-дидлы\0_4a920_fd65b69f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3602038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Helen\Desktop\схемы\шаблоны мои\2011-10-19_0637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791666" flipV="1">
            <a:off x="6372225" y="4508500"/>
            <a:ext cx="1944688" cy="5111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29514 -0.18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14 -0.18426 C -0.30313 -0.1588 -0.31094 -0.1331 -0.32014 -0.10648 C -0.32934 -0.07986 -0.34236 -0.04977 -0.3507 -0.025 C -0.35903 -0.00023 -0.36667 0.02592 -0.37014 0.04166 C -0.37361 0.0574 -0.37205 0.06134 -0.37153 0.06944 C -0.37101 0.07754 -0.36997 0.0831 -0.36736 0.08981 C -0.36476 0.09652 -0.36268 0.10625 -0.35625 0.11018 C -0.34983 0.11412 -0.33663 0.11504 -0.32847 0.11389 C -0.32031 0.11273 -0.31545 0.11041 -0.30764 0.10277 C -0.29983 0.09514 -0.28872 0.08333 -0.28125 0.06759 C -0.27379 0.05185 -0.26615 0.02407 -0.2632 0.00833 C -0.26025 -0.00741 -0.26268 -0.0169 -0.2632 -0.02685 C -0.26372 -0.03681 -0.26372 -0.04537 -0.26597 -0.05093 C -0.26823 -0.05648 -0.27379 -0.05718 -0.27709 -0.06019 C -0.28038 -0.0632 -0.28264 -0.06829 -0.28542 -0.06945 C -0.2882 -0.0706 -0.29358 -0.07014 -0.29375 -0.0676 C -0.29393 -0.06505 -0.29045 -0.05834 -0.28681 -0.05463 C -0.28316 -0.05093 -0.27552 -0.04699 -0.27153 -0.04537 C -0.26754 -0.04375 -0.26667 -0.04537 -0.2632 -0.04537 C -0.25972 -0.04537 -0.25643 -0.04422 -0.2507 -0.04537 C -0.24497 -0.04653 -0.23559 -0.04885 -0.22847 -0.05278 C -0.22136 -0.05672 -0.21476 -0.06297 -0.20764 -0.06945 C -0.20052 -0.07593 -0.19167 -0.08241 -0.18542 -0.09167 C -0.17917 -0.10093 -0.17518 -0.11297 -0.17014 -0.125 C -0.16511 -0.13704 -0.15781 -0.1544 -0.15486 -0.16389 C -0.15191 -0.17338 -0.15087 -0.18727 -0.15209 -0.18241 C -0.1533 -0.17755 -0.15469 -0.15625 -0.16181 -0.13426 C -0.16893 -0.11227 -0.18837 -0.06783 -0.19514 -0.05093 C -0.20191 -0.03403 -0.19879 -0.04375 -0.20261 -0.0331 C -0.20643 -0.02246 -0.21337 -0.00139 -0.21788 0.01319 C -0.2224 0.02777 -0.22674 0.0419 -0.22986 0.05463 C -0.23299 0.06736 -0.23611 0.08125 -0.23681 0.08981 C -0.2375 0.09838 -0.23681 0.10277 -0.23403 0.10648 C -0.23125 0.11018 -0.22552 0.1118 -0.22014 0.11203 C -0.21476 0.11227 -0.20903 0.11203 -0.20209 0.10833 C -0.19514 0.10463 -0.18559 0.09606 -0.17847 0.08981 C -0.17136 0.08356 -0.1632 0.07477 -0.15903 0.07129 " pathEditMode="relative" rAng="0" ptsTypes="aaaaaaaaaaaaaaaaaaaaaaaaaaaaaaaaaaaaa">
                                      <p:cBhvr>
                                        <p:cTn id="10" dur="5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1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49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32656"/>
            <a:ext cx="4000500" cy="58578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571744"/>
            <a:ext cx="69381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/>
          </a:p>
          <a:p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Что вам показалось сложным в уроке?</a:t>
            </a:r>
          </a:p>
          <a:p>
            <a:r>
              <a:rPr lang="ru-RU" sz="3200" dirty="0" smtClean="0"/>
              <a:t>Чему вы научились легко и быстро?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5357826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Стыдно не знать , стыдно не учиться.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121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142984"/>
            <a:ext cx="5286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990033"/>
                </a:solidFill>
                <a:latin typeface="Century Gothic" pitchFamily="34" charset="0"/>
              </a:rPr>
              <a:t>ПОВТОРИЛИ  …</a:t>
            </a:r>
          </a:p>
          <a:p>
            <a:r>
              <a:rPr lang="ru-RU" sz="3600" b="1" dirty="0" smtClean="0">
                <a:solidFill>
                  <a:srgbClr val="990033"/>
                </a:solidFill>
                <a:latin typeface="Century Gothic" pitchFamily="34" charset="0"/>
              </a:rPr>
              <a:t>ОТЛИЧАЛИ …</a:t>
            </a:r>
          </a:p>
          <a:p>
            <a:r>
              <a:rPr lang="ru-RU" sz="3600" b="1" dirty="0" smtClean="0">
                <a:solidFill>
                  <a:srgbClr val="990033"/>
                </a:solidFill>
                <a:latin typeface="Century Gothic" pitchFamily="34" charset="0"/>
              </a:rPr>
              <a:t>НАУЧИСЬ ПИСАТЬ …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500042"/>
            <a:ext cx="4572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9900"/>
                </a:solidFill>
                <a:latin typeface="Comic Sans MS" pitchFamily="66" charset="0"/>
              </a:rPr>
              <a:t>СЕГОДНЯ НА УРОКЕ</a:t>
            </a:r>
            <a:r>
              <a:rPr lang="ru-RU" sz="3200" b="1" dirty="0" smtClean="0">
                <a:latin typeface="Comic Sans MS" pitchFamily="66" charset="0"/>
              </a:rPr>
              <a:t>:</a:t>
            </a:r>
            <a:endParaRPr lang="ru-RU" sz="3200" dirty="0"/>
          </a:p>
        </p:txBody>
      </p:sp>
      <p:pic>
        <p:nvPicPr>
          <p:cNvPr id="7" name="Picture 4" descr="DCEFE5F"/>
          <p:cNvPicPr>
            <a:picLocks noChangeAspect="1" noChangeArrowheads="1"/>
          </p:cNvPicPr>
          <p:nvPr/>
        </p:nvPicPr>
        <p:blipFill>
          <a:blip r:embed="rId2" cstate="print"/>
          <a:srcRect l="55685" t="62139" r="13212"/>
          <a:stretch>
            <a:fillRect/>
          </a:stretch>
        </p:blipFill>
        <p:spPr bwMode="auto">
          <a:xfrm>
            <a:off x="6357950" y="1142984"/>
            <a:ext cx="2219803" cy="173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blestiashky.narod.ru/images/File02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214313"/>
            <a:ext cx="9144000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AutoShape 10"/>
          <p:cNvSpPr>
            <a:spLocks noChangeArrowheads="1"/>
          </p:cNvSpPr>
          <p:nvPr/>
        </p:nvSpPr>
        <p:spPr bwMode="auto">
          <a:xfrm>
            <a:off x="6357950" y="5500702"/>
            <a:ext cx="1081087" cy="1143008"/>
          </a:xfrm>
          <a:prstGeom prst="rtTriangle">
            <a:avLst/>
          </a:prstGeom>
          <a:solidFill>
            <a:srgbClr val="3333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 rot="10800000">
            <a:off x="6286512" y="5572140"/>
            <a:ext cx="1152525" cy="1081088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5214942" y="5572140"/>
            <a:ext cx="1152525" cy="1081088"/>
          </a:xfrm>
          <a:prstGeom prst="rtTriangle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" name="AutoShape 13"/>
          <p:cNvSpPr>
            <a:spLocks noChangeArrowheads="1"/>
          </p:cNvSpPr>
          <p:nvPr/>
        </p:nvSpPr>
        <p:spPr bwMode="auto">
          <a:xfrm rot="10800000">
            <a:off x="5214942" y="5572140"/>
            <a:ext cx="1152525" cy="1081088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51" name="Line 18"/>
          <p:cNvSpPr>
            <a:spLocks noChangeShapeType="1"/>
          </p:cNvSpPr>
          <p:nvPr/>
        </p:nvSpPr>
        <p:spPr bwMode="auto">
          <a:xfrm>
            <a:off x="6357938" y="5214938"/>
            <a:ext cx="0" cy="16557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2" name="Line 19"/>
          <p:cNvSpPr>
            <a:spLocks noChangeShapeType="1"/>
          </p:cNvSpPr>
          <p:nvPr/>
        </p:nvSpPr>
        <p:spPr bwMode="auto">
          <a:xfrm flipH="1">
            <a:off x="6143625" y="4429125"/>
            <a:ext cx="144463" cy="28733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5214942" y="4857736"/>
            <a:ext cx="1077914" cy="7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8" name="Rectangle 29"/>
          <p:cNvSpPr>
            <a:spLocks noChangeArrowheads="1"/>
          </p:cNvSpPr>
          <p:nvPr/>
        </p:nvSpPr>
        <p:spPr bwMode="auto">
          <a:xfrm>
            <a:off x="6500826" y="4286256"/>
            <a:ext cx="1116000" cy="12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38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1643042" y="5572140"/>
            <a:ext cx="1152525" cy="1081088"/>
          </a:xfrm>
          <a:prstGeom prst="rtTriangle">
            <a:avLst/>
          </a:prstGeom>
          <a:solidFill>
            <a:srgbClr val="3333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0" name="AutoShape 9"/>
          <p:cNvSpPr>
            <a:spLocks noChangeArrowheads="1"/>
          </p:cNvSpPr>
          <p:nvPr/>
        </p:nvSpPr>
        <p:spPr bwMode="auto">
          <a:xfrm rot="10800000">
            <a:off x="1643042" y="5572140"/>
            <a:ext cx="1152525" cy="1081088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" name="AutoShape 20"/>
          <p:cNvSpPr>
            <a:spLocks noChangeArrowheads="1"/>
          </p:cNvSpPr>
          <p:nvPr/>
        </p:nvSpPr>
        <p:spPr bwMode="auto">
          <a:xfrm>
            <a:off x="500034" y="5572140"/>
            <a:ext cx="1150937" cy="1079500"/>
          </a:xfrm>
          <a:prstGeom prst="rtTriangle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AutoShape 21"/>
          <p:cNvSpPr>
            <a:spLocks noChangeArrowheads="1"/>
          </p:cNvSpPr>
          <p:nvPr/>
        </p:nvSpPr>
        <p:spPr bwMode="auto">
          <a:xfrm rot="10800000">
            <a:off x="500034" y="5572140"/>
            <a:ext cx="1150937" cy="10795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67" name="Line 26"/>
          <p:cNvSpPr>
            <a:spLocks noChangeShapeType="1"/>
          </p:cNvSpPr>
          <p:nvPr/>
        </p:nvSpPr>
        <p:spPr bwMode="auto">
          <a:xfrm flipH="1">
            <a:off x="1214438" y="4929188"/>
            <a:ext cx="217487" cy="4333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8" name="Line 17"/>
          <p:cNvSpPr>
            <a:spLocks noChangeShapeType="1"/>
          </p:cNvSpPr>
          <p:nvPr/>
        </p:nvSpPr>
        <p:spPr bwMode="auto">
          <a:xfrm>
            <a:off x="1643063" y="5143500"/>
            <a:ext cx="0" cy="16557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Rectangle 29"/>
          <p:cNvSpPr>
            <a:spLocks noChangeArrowheads="1"/>
          </p:cNvSpPr>
          <p:nvPr/>
        </p:nvSpPr>
        <p:spPr bwMode="auto">
          <a:xfrm>
            <a:off x="1714480" y="4929198"/>
            <a:ext cx="1000132" cy="6429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</a:p>
        </p:txBody>
      </p:sp>
      <p:pic>
        <p:nvPicPr>
          <p:cNvPr id="1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0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66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168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668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668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428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Без назван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Картинка 2 из 8095"/>
          <p:cNvPicPr>
            <a:picLocks noChangeAspect="1" noChangeArrowheads="1"/>
          </p:cNvPicPr>
          <p:nvPr/>
        </p:nvPicPr>
        <p:blipFill>
          <a:blip r:embed="rId4" cstate="print"/>
          <a:srcRect r="14154" b="5121"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Helen\Desktop\схемы\буквы-фрукты\0_4a8c3_110a2564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7950" y="908050"/>
            <a:ext cx="6348413" cy="634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696420" y="447055"/>
            <a:ext cx="37511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Молодцы!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258888" y="836613"/>
            <a:ext cx="67691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Прозвенел и смолк звонок.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Начинается урок.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Тихо девочки за парту сели,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Тихо мальчики за парту сели,</a:t>
            </a:r>
            <a:b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4000" b="1" i="1">
                <a:solidFill>
                  <a:srgbClr val="0033CC"/>
                </a:solidFill>
                <a:latin typeface="Comic Sans MS" pitchFamily="66" charset="0"/>
              </a:rPr>
              <a:t>На меня все посмотрели.</a:t>
            </a:r>
          </a:p>
        </p:txBody>
      </p:sp>
      <p:pic>
        <p:nvPicPr>
          <p:cNvPr id="6147" name="Picture 3" descr="колокольчи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2500313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клипарты\Оформляшки\vozd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0" y="142875"/>
            <a:ext cx="5238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428604"/>
            <a:ext cx="3305713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ш</a:t>
            </a: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  <a:r>
              <a:rPr lang="ru-RU" sz="96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</a:t>
            </a: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ы</a:t>
            </a:r>
          </a:p>
        </p:txBody>
      </p:sp>
      <p:pic>
        <p:nvPicPr>
          <p:cNvPr id="3073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5000625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Helen\Desktop\схемы\2011-09-08_193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5000625"/>
            <a:ext cx="27654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Минус 5"/>
          <p:cNvSpPr/>
          <p:nvPr/>
        </p:nvSpPr>
        <p:spPr>
          <a:xfrm rot="7388443">
            <a:off x="4121150" y="4154488"/>
            <a:ext cx="1071563" cy="35718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 rot="5400000">
            <a:off x="1857375" y="5357813"/>
            <a:ext cx="2786063" cy="64293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2.bp.blogspot.com/_OURyH02c2gs/TNZVomVxwdI/AAAAAAAAAd4/S6Fgr12djhc/s1600/%D0%AB.jpg"/>
          <p:cNvPicPr>
            <a:picLocks noChangeAspect="1" noChangeArrowheads="1"/>
          </p:cNvPicPr>
          <p:nvPr/>
        </p:nvPicPr>
        <p:blipFill>
          <a:blip r:embed="rId2" cstate="print"/>
          <a:srcRect l="2136" r="5983"/>
          <a:stretch>
            <a:fillRect/>
          </a:stretch>
        </p:blipFill>
        <p:spPr bwMode="auto">
          <a:xfrm>
            <a:off x="571500" y="571500"/>
            <a:ext cx="8001000" cy="546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G:\Диск  разработки 1 класс Школа России\клипарт\буквы-дидлы\0_4a920_fd65b69f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3602037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5" y="642938"/>
            <a:ext cx="2286000" cy="20002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4" name="Picture 2" descr="C:\Users\Helen\Desktop\схемы\2011-09-08_1937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0" y="4214813"/>
            <a:ext cx="45069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650" y="6540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9900"/>
                </a:solidFill>
                <a:latin typeface="Comic Sans MS" pitchFamily="66" charset="0"/>
              </a:rPr>
              <a:t>СЕГОДНЯ НА УРОКЕ</a:t>
            </a:r>
            <a:r>
              <a:rPr lang="ru-RU" sz="5400" b="1" dirty="0" smtClean="0">
                <a:latin typeface="Comic Sans MS" pitchFamily="66" charset="0"/>
              </a:rPr>
              <a:t>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4400" b="1" dirty="0" smtClean="0">
                <a:solidFill>
                  <a:srgbClr val="990033"/>
                </a:solidFill>
                <a:latin typeface="Century Gothic" pitchFamily="34" charset="0"/>
              </a:rPr>
              <a:t>ПОВТОРИМ  …</a:t>
            </a:r>
          </a:p>
          <a:p>
            <a:pPr eaLnBrk="1" hangingPunct="1">
              <a:buFontTx/>
              <a:buNone/>
            </a:pPr>
            <a:r>
              <a:rPr lang="ru-RU" sz="4400" b="1" dirty="0" smtClean="0">
                <a:solidFill>
                  <a:srgbClr val="990033"/>
                </a:solidFill>
                <a:latin typeface="Century Gothic" pitchFamily="34" charset="0"/>
              </a:rPr>
              <a:t>БУДЕМ ОТЛИЧАТЬ …</a:t>
            </a:r>
          </a:p>
          <a:p>
            <a:pPr eaLnBrk="1" hangingPunct="1">
              <a:buFontTx/>
              <a:buNone/>
            </a:pPr>
            <a:r>
              <a:rPr lang="ru-RU" sz="4400" b="1" dirty="0" smtClean="0">
                <a:solidFill>
                  <a:srgbClr val="990033"/>
                </a:solidFill>
                <a:latin typeface="Century Gothic" pitchFamily="34" charset="0"/>
              </a:rPr>
              <a:t>НАУЧИМСЯ ПИСАТЬ 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0" descr="Анимашки. Девушка в ванной - анимационная картинка GIF. 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428604"/>
            <a:ext cx="429962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4714884"/>
            <a:ext cx="7472880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Милая Мила м</a:t>
            </a: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лась м</a:t>
            </a: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лом</a:t>
            </a:r>
          </a:p>
          <a:p>
            <a:pPr>
              <a:defRPr/>
            </a:pP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Нам</a:t>
            </a: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лилась и см</a:t>
            </a: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 – </a:t>
            </a:r>
          </a:p>
          <a:p>
            <a:pPr>
              <a:defRPr/>
            </a:pP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Так м</a:t>
            </a: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r>
              <a:rPr lang="ru-RU" sz="40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лась Мила.</a:t>
            </a: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0" y="17463"/>
          <a:ext cx="9144000" cy="684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Слайд" r:id="rId8" imgW="4570501" imgH="3427618" progId="PowerPoint.Slide.12">
                  <p:embed/>
                </p:oleObj>
              </mc:Choice>
              <mc:Fallback>
                <p:oleObj name="Слайд" r:id="rId8" imgW="4570501" imgH="3427618" progId="PowerPoint.Slide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463"/>
                        <a:ext cx="9144000" cy="684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28728" y="0"/>
            <a:ext cx="584858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Сравните буквы</a:t>
            </a:r>
          </a:p>
        </p:txBody>
      </p:sp>
      <p:pic>
        <p:nvPicPr>
          <p:cNvPr id="9" name="Picture 4" descr="http://media5.picsearch.com/is?dVM4HwGyMCQArN8i3kqratsN3ZKxv0Ymp79bZ9XeFqc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39731" y="5000637"/>
            <a:ext cx="76320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500938" y="1428750"/>
            <a:ext cx="12747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/>
              <a:t>Ы</a:t>
            </a:r>
          </a:p>
        </p:txBody>
      </p:sp>
      <p:pic>
        <p:nvPicPr>
          <p:cNvPr id="6" name="Picture 4">
            <a:hlinkClick r:id="" action="ppaction://media"/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144000" y="6562725"/>
            <a:ext cx="1587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Записанный звук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420225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CEFE5F"/>
          <p:cNvPicPr>
            <a:picLocks noChangeAspect="1" noChangeArrowheads="1"/>
          </p:cNvPicPr>
          <p:nvPr/>
        </p:nvPicPr>
        <p:blipFill>
          <a:blip r:embed="rId13" cstate="print"/>
          <a:srcRect l="55685" t="62139" r="13212"/>
          <a:stretch>
            <a:fillRect/>
          </a:stretch>
        </p:blipFill>
        <p:spPr bwMode="auto">
          <a:xfrm>
            <a:off x="6286512" y="4714884"/>
            <a:ext cx="2219803" cy="173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248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3861048"/>
            <a:ext cx="4620560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тетрадочку открою 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как надо положу.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от вас не скрою: 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Ручку я вот так держу.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Сяду </a:t>
            </a:r>
            <a:r>
              <a:rPr lang="ru-RU" sz="28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прямо,не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согнусь, </a:t>
            </a:r>
          </a:p>
          <a:p>
            <a:pPr>
              <a:defRPr/>
            </a:pP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работу я возьмусь.</a:t>
            </a: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Helen\Desktop\ель\шаблоны мои\2011-10-14_182115.jpg"/>
          <p:cNvPicPr>
            <a:picLocks noChangeAspect="1" noChangeArrowheads="1"/>
          </p:cNvPicPr>
          <p:nvPr/>
        </p:nvPicPr>
        <p:blipFill>
          <a:blip r:embed="rId5" cstate="print"/>
          <a:srcRect b="5013"/>
          <a:stretch>
            <a:fillRect/>
          </a:stretch>
        </p:blipFill>
        <p:spPr bwMode="auto">
          <a:xfrm>
            <a:off x="1691680" y="0"/>
            <a:ext cx="5225642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106</Words>
  <Application>Microsoft Office PowerPoint</Application>
  <PresentationFormat>Экран (4:3)</PresentationFormat>
  <Paragraphs>36</Paragraphs>
  <Slides>17</Slides>
  <Notes>1</Notes>
  <HiddenSlides>0</HiddenSlides>
  <MMClips>9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Comic Sans MS</vt:lpstr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СЕГОДНЯ НА УРОКЕ: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93</cp:revision>
  <dcterms:created xsi:type="dcterms:W3CDTF">2010-10-01T07:29:14Z</dcterms:created>
  <dcterms:modified xsi:type="dcterms:W3CDTF">2023-10-01T12:47:55Z</dcterms:modified>
</cp:coreProperties>
</file>