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97" autoAdjust="0"/>
    <p:restoredTop sz="86369" autoAdjust="0"/>
  </p:normalViewPr>
  <p:slideViewPr>
    <p:cSldViewPr snapToGrid="0">
      <p:cViewPr varScale="1">
        <p:scale>
          <a:sx n="65" d="100"/>
          <a:sy n="65" d="100"/>
        </p:scale>
        <p:origin x="90" y="6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77BAD1-E327-4D1F-9CEE-5E027F9B0DC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E0CA17-AD87-4E62-BB80-2F61CDBC7544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sz="2400" dirty="0" smtClean="0"/>
            <a:t>Долгое время </a:t>
          </a:r>
          <a:r>
            <a:rPr lang="ru-RU" sz="2400" dirty="0" smtClean="0"/>
            <a:t>Европа </a:t>
          </a:r>
          <a:r>
            <a:rPr lang="ru-RU" sz="2400" dirty="0" smtClean="0"/>
            <a:t>жила натуральным хозяйством. Крестьяне не </a:t>
          </a:r>
          <a:r>
            <a:rPr lang="ru-RU" sz="2400" dirty="0" smtClean="0"/>
            <a:t>только, но и </a:t>
          </a:r>
          <a:r>
            <a:rPr lang="ru-RU" sz="2400" dirty="0" smtClean="0"/>
            <a:t>выращивали зерно, шили себе одежду, </a:t>
          </a:r>
          <a:r>
            <a:rPr lang="ru-RU" sz="2400" dirty="0" smtClean="0"/>
            <a:t>создавали орудия </a:t>
          </a:r>
          <a:r>
            <a:rPr lang="ru-RU" sz="2400" dirty="0" smtClean="0"/>
            <a:t>труда и предметы быта</a:t>
          </a:r>
          <a:r>
            <a:rPr lang="ru-RU" sz="1700" dirty="0" smtClean="0"/>
            <a:t>.</a:t>
          </a:r>
          <a:endParaRPr lang="ru-RU" sz="1700" dirty="0"/>
        </a:p>
      </dgm:t>
    </dgm:pt>
    <dgm:pt modelId="{7B637CB6-6A80-4163-8B9E-4167782433AC}" type="parTrans" cxnId="{00F861FD-6F88-4316-8D05-4F84BC825786}">
      <dgm:prSet/>
      <dgm:spPr/>
      <dgm:t>
        <a:bodyPr/>
        <a:lstStyle/>
        <a:p>
          <a:endParaRPr lang="ru-RU"/>
        </a:p>
      </dgm:t>
    </dgm:pt>
    <dgm:pt modelId="{93159068-8DA7-4B15-ACB7-F85F99E47F64}" type="sibTrans" cxnId="{00F861FD-6F88-4316-8D05-4F84BC825786}">
      <dgm:prSet/>
      <dgm:spPr/>
      <dgm:t>
        <a:bodyPr/>
        <a:lstStyle/>
        <a:p>
          <a:endParaRPr lang="ru-RU" dirty="0"/>
        </a:p>
      </dgm:t>
    </dgm:pt>
    <dgm:pt modelId="{82BF412F-D4CF-400E-905A-BB7592F67D26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sz="3200" dirty="0" smtClean="0"/>
            <a:t>Настоящие </a:t>
          </a:r>
          <a:r>
            <a:rPr lang="ru-RU" sz="3200" dirty="0" err="1" smtClean="0"/>
            <a:t>ремеслен</a:t>
          </a:r>
          <a:endParaRPr lang="ru-RU" sz="3200" dirty="0" smtClean="0"/>
        </a:p>
        <a:p>
          <a:pPr rtl="0"/>
          <a:r>
            <a:rPr lang="ru-RU" sz="3200" dirty="0" err="1" smtClean="0"/>
            <a:t>ники</a:t>
          </a:r>
          <a:r>
            <a:rPr lang="ru-RU" sz="3200" dirty="0" smtClean="0"/>
            <a:t> </a:t>
          </a:r>
          <a:r>
            <a:rPr lang="ru-RU" sz="3200" dirty="0" smtClean="0"/>
            <a:t>жили только в замках.</a:t>
          </a:r>
          <a:endParaRPr lang="ru-RU" sz="3200" dirty="0"/>
        </a:p>
      </dgm:t>
    </dgm:pt>
    <dgm:pt modelId="{5D72A0A3-A0B1-4A9F-87BB-31315BD35612}" type="parTrans" cxnId="{FF0369DC-3D1C-4E0A-BFE9-E08321BC5420}">
      <dgm:prSet/>
      <dgm:spPr/>
      <dgm:t>
        <a:bodyPr/>
        <a:lstStyle/>
        <a:p>
          <a:endParaRPr lang="ru-RU"/>
        </a:p>
      </dgm:t>
    </dgm:pt>
    <dgm:pt modelId="{EC033312-FB9E-4701-8B37-74AF769D2DF1}" type="sibTrans" cxnId="{FF0369DC-3D1C-4E0A-BFE9-E08321BC5420}">
      <dgm:prSet/>
      <dgm:spPr/>
      <dgm:t>
        <a:bodyPr/>
        <a:lstStyle/>
        <a:p>
          <a:endParaRPr lang="ru-RU" dirty="0"/>
        </a:p>
      </dgm:t>
    </dgm:pt>
    <dgm:pt modelId="{4D0521E0-4805-48B9-86B3-EFB9D991993A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sz="2000" dirty="0" smtClean="0"/>
            <a:t>Однако, население начало </a:t>
          </a:r>
          <a:r>
            <a:rPr lang="ru-RU" sz="2000" dirty="0" smtClean="0"/>
            <a:t>расти, </a:t>
          </a:r>
          <a:r>
            <a:rPr lang="ru-RU" sz="2000" dirty="0" smtClean="0"/>
            <a:t>и крестьянам пришлось осваивать новые способы ведения хозяйства. </a:t>
          </a:r>
          <a:r>
            <a:rPr lang="ru-RU" sz="2000" dirty="0" smtClean="0"/>
            <a:t>Они научились </a:t>
          </a:r>
          <a:r>
            <a:rPr lang="ru-RU" sz="2000" dirty="0" smtClean="0"/>
            <a:t>вспахивать глубоко, что повысило плодородие. </a:t>
          </a:r>
          <a:r>
            <a:rPr lang="ru-RU" sz="2000" dirty="0" smtClean="0"/>
            <a:t>В результате у </a:t>
          </a:r>
          <a:r>
            <a:rPr lang="ru-RU" sz="2000" dirty="0" smtClean="0"/>
            <a:t>некоторых крестьян стали появляться излишки продуктов</a:t>
          </a:r>
          <a:r>
            <a:rPr lang="ru-RU" sz="1900" dirty="0" smtClean="0"/>
            <a:t>. </a:t>
          </a:r>
          <a:endParaRPr lang="ru-RU" sz="1900" dirty="0"/>
        </a:p>
      </dgm:t>
    </dgm:pt>
    <dgm:pt modelId="{FC2AC44C-60C7-455C-8273-C026A53D055A}" type="parTrans" cxnId="{D5426F03-57EC-46E5-BDC1-0EE8A854A962}">
      <dgm:prSet/>
      <dgm:spPr/>
      <dgm:t>
        <a:bodyPr/>
        <a:lstStyle/>
        <a:p>
          <a:endParaRPr lang="ru-RU"/>
        </a:p>
      </dgm:t>
    </dgm:pt>
    <dgm:pt modelId="{32EBC5B1-199D-4CFD-A6D3-ADA4D43AA7C8}" type="sibTrans" cxnId="{D5426F03-57EC-46E5-BDC1-0EE8A854A962}">
      <dgm:prSet/>
      <dgm:spPr/>
      <dgm:t>
        <a:bodyPr/>
        <a:lstStyle/>
        <a:p>
          <a:endParaRPr lang="ru-RU" dirty="0"/>
        </a:p>
      </dgm:t>
    </dgm:pt>
    <dgm:pt modelId="{A4BAD304-3201-4AED-B201-B7158477D75A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sz="2800" dirty="0" smtClean="0"/>
            <a:t>Теперь мастера-ремесленники могли не выращивать хлеб, а обменивать на него сделанные ими обувь, одежду и орудия </a:t>
          </a:r>
          <a:r>
            <a:rPr lang="ru-RU" sz="2800" dirty="0" smtClean="0"/>
            <a:t>труда.</a:t>
          </a:r>
          <a:endParaRPr lang="ru-RU" sz="2800" dirty="0"/>
        </a:p>
      </dgm:t>
    </dgm:pt>
    <dgm:pt modelId="{5DEA2487-E7B2-4648-BCA0-0178C5AC1CCD}" type="parTrans" cxnId="{25E30540-2137-47F4-A780-741BD83BDD1E}">
      <dgm:prSet/>
      <dgm:spPr/>
      <dgm:t>
        <a:bodyPr/>
        <a:lstStyle/>
        <a:p>
          <a:endParaRPr lang="ru-RU"/>
        </a:p>
      </dgm:t>
    </dgm:pt>
    <dgm:pt modelId="{42AA3FA1-A2AC-43DB-9654-1145C4145B16}" type="sibTrans" cxnId="{25E30540-2137-47F4-A780-741BD83BDD1E}">
      <dgm:prSet/>
      <dgm:spPr/>
      <dgm:t>
        <a:bodyPr/>
        <a:lstStyle/>
        <a:p>
          <a:endParaRPr lang="ru-RU"/>
        </a:p>
      </dgm:t>
    </dgm:pt>
    <dgm:pt modelId="{A31E5C18-1078-4806-A798-967A22F05C9F}" type="pres">
      <dgm:prSet presAssocID="{9D77BAD1-E327-4D1F-9CEE-5E027F9B0D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E74A95-420D-4AAC-A23B-5E87325AA109}" type="pres">
      <dgm:prSet presAssocID="{2BE0CA17-AD87-4E62-BB80-2F61CDBC7544}" presName="node" presStyleLbl="node1" presStyleIdx="0" presStyleCnt="4" custScaleY="14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FA37F-0F34-43A5-9238-A00F8A358987}" type="pres">
      <dgm:prSet presAssocID="{93159068-8DA7-4B15-ACB7-F85F99E47F64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2770049-1784-40E1-B1E0-B37F730141FF}" type="pres">
      <dgm:prSet presAssocID="{93159068-8DA7-4B15-ACB7-F85F99E47F64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6C04A4F-0701-4FB5-A4CB-05506BBE28F3}" type="pres">
      <dgm:prSet presAssocID="{82BF412F-D4CF-400E-905A-BB7592F67D26}" presName="node" presStyleLbl="node1" presStyleIdx="1" presStyleCnt="4" custScaleY="148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FAD38-752D-4589-9BE9-5C014EC982B2}" type="pres">
      <dgm:prSet presAssocID="{EC033312-FB9E-4701-8B37-74AF769D2DF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51CBCD3-267F-49D7-8357-6A385F3E2905}" type="pres">
      <dgm:prSet presAssocID="{EC033312-FB9E-4701-8B37-74AF769D2DF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91B388DF-47A0-41E0-AFB2-AA4D4D0B9632}" type="pres">
      <dgm:prSet presAssocID="{4D0521E0-4805-48B9-86B3-EFB9D991993A}" presName="node" presStyleLbl="node1" presStyleIdx="2" presStyleCnt="4" custScaleY="150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CE207-589C-495A-AE20-5E53B69A40F7}" type="pres">
      <dgm:prSet presAssocID="{32EBC5B1-199D-4CFD-A6D3-ADA4D43AA7C8}" presName="sibTrans" presStyleLbl="sibTrans2D1" presStyleIdx="2" presStyleCnt="3"/>
      <dgm:spPr/>
      <dgm:t>
        <a:bodyPr/>
        <a:lstStyle/>
        <a:p>
          <a:endParaRPr lang="ru-RU"/>
        </a:p>
      </dgm:t>
    </dgm:pt>
    <dgm:pt modelId="{50659F88-2B80-42A4-BE3D-8B7447A07D46}" type="pres">
      <dgm:prSet presAssocID="{32EBC5B1-199D-4CFD-A6D3-ADA4D43AA7C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5CD52028-D188-4D1A-A228-8740B37DBB71}" type="pres">
      <dgm:prSet presAssocID="{A4BAD304-3201-4AED-B201-B7158477D75A}" presName="node" presStyleLbl="node1" presStyleIdx="3" presStyleCnt="4" custScaleY="149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6249B8-4AB1-474D-AEB0-5DEC51238348}" type="presOf" srcId="{4D0521E0-4805-48B9-86B3-EFB9D991993A}" destId="{91B388DF-47A0-41E0-AFB2-AA4D4D0B9632}" srcOrd="0" destOrd="0" presId="urn:microsoft.com/office/officeart/2005/8/layout/process1"/>
    <dgm:cxn modelId="{FF0369DC-3D1C-4E0A-BFE9-E08321BC5420}" srcId="{9D77BAD1-E327-4D1F-9CEE-5E027F9B0DCA}" destId="{82BF412F-D4CF-400E-905A-BB7592F67D26}" srcOrd="1" destOrd="0" parTransId="{5D72A0A3-A0B1-4A9F-87BB-31315BD35612}" sibTransId="{EC033312-FB9E-4701-8B37-74AF769D2DF1}"/>
    <dgm:cxn modelId="{1759DEBE-715A-4DDD-868F-5250AED8FA25}" type="presOf" srcId="{93159068-8DA7-4B15-ACB7-F85F99E47F64}" destId="{690FA37F-0F34-43A5-9238-A00F8A358987}" srcOrd="0" destOrd="0" presId="urn:microsoft.com/office/officeart/2005/8/layout/process1"/>
    <dgm:cxn modelId="{2036D554-8E5E-4E2D-8FBA-699400499142}" type="presOf" srcId="{2BE0CA17-AD87-4E62-BB80-2F61CDBC7544}" destId="{3BE74A95-420D-4AAC-A23B-5E87325AA109}" srcOrd="0" destOrd="0" presId="urn:microsoft.com/office/officeart/2005/8/layout/process1"/>
    <dgm:cxn modelId="{667503EA-71A3-4058-B95E-EFDC21FEFA7E}" type="presOf" srcId="{EC033312-FB9E-4701-8B37-74AF769D2DF1}" destId="{47FFAD38-752D-4589-9BE9-5C014EC982B2}" srcOrd="0" destOrd="0" presId="urn:microsoft.com/office/officeart/2005/8/layout/process1"/>
    <dgm:cxn modelId="{59294308-C706-4D7B-BAFC-EB6AE42FCF7E}" type="presOf" srcId="{32EBC5B1-199D-4CFD-A6D3-ADA4D43AA7C8}" destId="{50659F88-2B80-42A4-BE3D-8B7447A07D46}" srcOrd="1" destOrd="0" presId="urn:microsoft.com/office/officeart/2005/8/layout/process1"/>
    <dgm:cxn modelId="{D5426F03-57EC-46E5-BDC1-0EE8A854A962}" srcId="{9D77BAD1-E327-4D1F-9CEE-5E027F9B0DCA}" destId="{4D0521E0-4805-48B9-86B3-EFB9D991993A}" srcOrd="2" destOrd="0" parTransId="{FC2AC44C-60C7-455C-8273-C026A53D055A}" sibTransId="{32EBC5B1-199D-4CFD-A6D3-ADA4D43AA7C8}"/>
    <dgm:cxn modelId="{00F861FD-6F88-4316-8D05-4F84BC825786}" srcId="{9D77BAD1-E327-4D1F-9CEE-5E027F9B0DCA}" destId="{2BE0CA17-AD87-4E62-BB80-2F61CDBC7544}" srcOrd="0" destOrd="0" parTransId="{7B637CB6-6A80-4163-8B9E-4167782433AC}" sibTransId="{93159068-8DA7-4B15-ACB7-F85F99E47F64}"/>
    <dgm:cxn modelId="{25E30540-2137-47F4-A780-741BD83BDD1E}" srcId="{9D77BAD1-E327-4D1F-9CEE-5E027F9B0DCA}" destId="{A4BAD304-3201-4AED-B201-B7158477D75A}" srcOrd="3" destOrd="0" parTransId="{5DEA2487-E7B2-4648-BCA0-0178C5AC1CCD}" sibTransId="{42AA3FA1-A2AC-43DB-9654-1145C4145B16}"/>
    <dgm:cxn modelId="{CA8B473F-8C74-46F1-A910-7CD84E4297C5}" type="presOf" srcId="{EC033312-FB9E-4701-8B37-74AF769D2DF1}" destId="{851CBCD3-267F-49D7-8357-6A385F3E2905}" srcOrd="1" destOrd="0" presId="urn:microsoft.com/office/officeart/2005/8/layout/process1"/>
    <dgm:cxn modelId="{01974930-71E9-4F8B-BC59-ED360E706808}" type="presOf" srcId="{93159068-8DA7-4B15-ACB7-F85F99E47F64}" destId="{02770049-1784-40E1-B1E0-B37F730141FF}" srcOrd="1" destOrd="0" presId="urn:microsoft.com/office/officeart/2005/8/layout/process1"/>
    <dgm:cxn modelId="{587BA912-C552-4842-BB7A-3C6D2BD2E2DB}" type="presOf" srcId="{9D77BAD1-E327-4D1F-9CEE-5E027F9B0DCA}" destId="{A31E5C18-1078-4806-A798-967A22F05C9F}" srcOrd="0" destOrd="0" presId="urn:microsoft.com/office/officeart/2005/8/layout/process1"/>
    <dgm:cxn modelId="{B7FDAE69-878B-49A9-A0C9-54D248CEA54B}" type="presOf" srcId="{A4BAD304-3201-4AED-B201-B7158477D75A}" destId="{5CD52028-D188-4D1A-A228-8740B37DBB71}" srcOrd="0" destOrd="0" presId="urn:microsoft.com/office/officeart/2005/8/layout/process1"/>
    <dgm:cxn modelId="{ECAF897C-BCEE-4C9C-B310-DFD58BE5593E}" type="presOf" srcId="{32EBC5B1-199D-4CFD-A6D3-ADA4D43AA7C8}" destId="{C6BCE207-589C-495A-AE20-5E53B69A40F7}" srcOrd="0" destOrd="0" presId="urn:microsoft.com/office/officeart/2005/8/layout/process1"/>
    <dgm:cxn modelId="{1DC3609F-3C6C-48F6-8239-0D6270EDF52C}" type="presOf" srcId="{82BF412F-D4CF-400E-905A-BB7592F67D26}" destId="{46C04A4F-0701-4FB5-A4CB-05506BBE28F3}" srcOrd="0" destOrd="0" presId="urn:microsoft.com/office/officeart/2005/8/layout/process1"/>
    <dgm:cxn modelId="{C6E913E8-377D-4200-ABDF-5B8C6C50EB23}" type="presParOf" srcId="{A31E5C18-1078-4806-A798-967A22F05C9F}" destId="{3BE74A95-420D-4AAC-A23B-5E87325AA109}" srcOrd="0" destOrd="0" presId="urn:microsoft.com/office/officeart/2005/8/layout/process1"/>
    <dgm:cxn modelId="{2488C7A9-20CD-43D7-B014-68065E323274}" type="presParOf" srcId="{A31E5C18-1078-4806-A798-967A22F05C9F}" destId="{690FA37F-0F34-43A5-9238-A00F8A358987}" srcOrd="1" destOrd="0" presId="urn:microsoft.com/office/officeart/2005/8/layout/process1"/>
    <dgm:cxn modelId="{546B5A6B-6700-40B3-917E-C7A168574F61}" type="presParOf" srcId="{690FA37F-0F34-43A5-9238-A00F8A358987}" destId="{02770049-1784-40E1-B1E0-B37F730141FF}" srcOrd="0" destOrd="0" presId="urn:microsoft.com/office/officeart/2005/8/layout/process1"/>
    <dgm:cxn modelId="{F7E52E0C-309F-426C-9C50-BF2B83A43C0D}" type="presParOf" srcId="{A31E5C18-1078-4806-A798-967A22F05C9F}" destId="{46C04A4F-0701-4FB5-A4CB-05506BBE28F3}" srcOrd="2" destOrd="0" presId="urn:microsoft.com/office/officeart/2005/8/layout/process1"/>
    <dgm:cxn modelId="{76FF2AAE-5850-4767-847E-8003F8E52E4C}" type="presParOf" srcId="{A31E5C18-1078-4806-A798-967A22F05C9F}" destId="{47FFAD38-752D-4589-9BE9-5C014EC982B2}" srcOrd="3" destOrd="0" presId="urn:microsoft.com/office/officeart/2005/8/layout/process1"/>
    <dgm:cxn modelId="{3B7861D3-877F-476E-88D5-9B90D2BC4583}" type="presParOf" srcId="{47FFAD38-752D-4589-9BE9-5C014EC982B2}" destId="{851CBCD3-267F-49D7-8357-6A385F3E2905}" srcOrd="0" destOrd="0" presId="urn:microsoft.com/office/officeart/2005/8/layout/process1"/>
    <dgm:cxn modelId="{749D26D9-60F2-4A8F-98E2-57C46CB3351A}" type="presParOf" srcId="{A31E5C18-1078-4806-A798-967A22F05C9F}" destId="{91B388DF-47A0-41E0-AFB2-AA4D4D0B9632}" srcOrd="4" destOrd="0" presId="urn:microsoft.com/office/officeart/2005/8/layout/process1"/>
    <dgm:cxn modelId="{5E9DD2D6-1BF1-44DE-8E80-9D09A15294C1}" type="presParOf" srcId="{A31E5C18-1078-4806-A798-967A22F05C9F}" destId="{C6BCE207-589C-495A-AE20-5E53B69A40F7}" srcOrd="5" destOrd="0" presId="urn:microsoft.com/office/officeart/2005/8/layout/process1"/>
    <dgm:cxn modelId="{60FD14DD-27C5-4AB8-A438-727E6368B839}" type="presParOf" srcId="{C6BCE207-589C-495A-AE20-5E53B69A40F7}" destId="{50659F88-2B80-42A4-BE3D-8B7447A07D46}" srcOrd="0" destOrd="0" presId="urn:microsoft.com/office/officeart/2005/8/layout/process1"/>
    <dgm:cxn modelId="{7563DE01-4280-4811-8086-D4819107CDDD}" type="presParOf" srcId="{A31E5C18-1078-4806-A798-967A22F05C9F}" destId="{5CD52028-D188-4D1A-A228-8740B37DBB71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590B11-FD28-4B00-B337-97B5D16C36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C22CCE-E72C-4794-AE8F-1081DBE2F998}">
      <dgm:prSet/>
      <dgm:spPr/>
      <dgm:t>
        <a:bodyPr/>
        <a:lstStyle/>
        <a:p>
          <a:pPr rtl="0"/>
          <a:r>
            <a:rPr lang="ru-RU" dirty="0" smtClean="0"/>
            <a:t>Крестьяне, владевшие ремеслом, все чаще уходили от феодала и селились в </a:t>
          </a:r>
          <a:r>
            <a:rPr lang="ru-RU" dirty="0" smtClean="0"/>
            <a:t>местах, </a:t>
          </a:r>
          <a:r>
            <a:rPr lang="ru-RU" dirty="0" smtClean="0"/>
            <a:t>удобных для торговли.</a:t>
          </a:r>
          <a:endParaRPr lang="ru-RU" dirty="0"/>
        </a:p>
      </dgm:t>
    </dgm:pt>
    <dgm:pt modelId="{ACEC84CC-ECAE-4638-A61C-492E64CEA42F}" type="parTrans" cxnId="{581B5705-4F72-4C96-954B-6F220CF44320}">
      <dgm:prSet/>
      <dgm:spPr/>
      <dgm:t>
        <a:bodyPr/>
        <a:lstStyle/>
        <a:p>
          <a:endParaRPr lang="ru-RU"/>
        </a:p>
      </dgm:t>
    </dgm:pt>
    <dgm:pt modelId="{1B4215A2-9003-4850-8DD1-3CFB3AD31630}" type="sibTrans" cxnId="{581B5705-4F72-4C96-954B-6F220CF44320}">
      <dgm:prSet/>
      <dgm:spPr/>
      <dgm:t>
        <a:bodyPr/>
        <a:lstStyle/>
        <a:p>
          <a:endParaRPr lang="ru-RU"/>
        </a:p>
      </dgm:t>
    </dgm:pt>
    <dgm:pt modelId="{BB0DF6D0-E567-4962-AAA1-89BD1B35614D}">
      <dgm:prSet/>
      <dgm:spPr/>
      <dgm:t>
        <a:bodyPr/>
        <a:lstStyle/>
        <a:p>
          <a:pPr rtl="0"/>
          <a:r>
            <a:rPr lang="ru-RU" smtClean="0"/>
            <a:t>У стен замков, на перекрестках дорог, у мостов и бродов, по берегам рек возникали городские поселения.</a:t>
          </a:r>
          <a:endParaRPr lang="ru-RU" dirty="0"/>
        </a:p>
      </dgm:t>
    </dgm:pt>
    <dgm:pt modelId="{8E9A744C-9F61-4B77-9482-C10BCA3D2D4D}" type="parTrans" cxnId="{D8552304-C131-4346-9D8D-F52B3D6A0AF2}">
      <dgm:prSet/>
      <dgm:spPr/>
      <dgm:t>
        <a:bodyPr/>
        <a:lstStyle/>
        <a:p>
          <a:endParaRPr lang="ru-RU"/>
        </a:p>
      </dgm:t>
    </dgm:pt>
    <dgm:pt modelId="{2EE33119-4FFE-4244-88FF-713A3908EBF3}" type="sibTrans" cxnId="{D8552304-C131-4346-9D8D-F52B3D6A0AF2}">
      <dgm:prSet/>
      <dgm:spPr/>
      <dgm:t>
        <a:bodyPr/>
        <a:lstStyle/>
        <a:p>
          <a:endParaRPr lang="ru-RU"/>
        </a:p>
      </dgm:t>
    </dgm:pt>
    <dgm:pt modelId="{E60C77E4-3368-4966-8616-D7211F07B6DC}">
      <dgm:prSet/>
      <dgm:spPr/>
      <dgm:t>
        <a:bodyPr/>
        <a:lstStyle/>
        <a:p>
          <a:pPr rtl="0"/>
          <a:r>
            <a:rPr lang="ru-RU" smtClean="0"/>
            <a:t>Многие города сохранили память о том месте, где они возникли в своих названиях.</a:t>
          </a:r>
          <a:endParaRPr lang="ru-RU" dirty="0"/>
        </a:p>
      </dgm:t>
    </dgm:pt>
    <dgm:pt modelId="{3547FE10-A29C-4051-9FB3-32C19D8B8801}" type="parTrans" cxnId="{FAEE5434-1DEC-46D3-A2F9-2B9A69A8CEA1}">
      <dgm:prSet/>
      <dgm:spPr/>
      <dgm:t>
        <a:bodyPr/>
        <a:lstStyle/>
        <a:p>
          <a:endParaRPr lang="ru-RU"/>
        </a:p>
      </dgm:t>
    </dgm:pt>
    <dgm:pt modelId="{DD46EB58-CEBD-44FA-8F07-13621E68C7AB}" type="sibTrans" cxnId="{FAEE5434-1DEC-46D3-A2F9-2B9A69A8CEA1}">
      <dgm:prSet/>
      <dgm:spPr/>
      <dgm:t>
        <a:bodyPr/>
        <a:lstStyle/>
        <a:p>
          <a:endParaRPr lang="ru-RU"/>
        </a:p>
      </dgm:t>
    </dgm:pt>
    <dgm:pt modelId="{60D7F98D-BFD7-43BB-994A-4EA35F411777}">
      <dgm:prSet/>
      <dgm:spPr/>
      <dgm:t>
        <a:bodyPr/>
        <a:lstStyle/>
        <a:p>
          <a:pPr rtl="0"/>
          <a:r>
            <a:rPr lang="ru-RU" dirty="0" smtClean="0"/>
            <a:t>Например, города, появившиеся на перекрестках речных и сухопутных </a:t>
          </a:r>
          <a:r>
            <a:rPr lang="ru-RU" dirty="0" smtClean="0"/>
            <a:t>дорог, </a:t>
          </a:r>
          <a:r>
            <a:rPr lang="ru-RU" dirty="0" smtClean="0"/>
            <a:t>имеют в своих названиях </a:t>
          </a:r>
          <a:r>
            <a:rPr lang="ru-RU" dirty="0" smtClean="0"/>
            <a:t>корни </a:t>
          </a:r>
          <a:r>
            <a:rPr lang="ru-RU" dirty="0" smtClean="0"/>
            <a:t>«бридж», «</a:t>
          </a:r>
          <a:r>
            <a:rPr lang="ru-RU" dirty="0" err="1" smtClean="0"/>
            <a:t>фурт</a:t>
          </a:r>
          <a:r>
            <a:rPr lang="ru-RU" dirty="0" smtClean="0"/>
            <a:t>», а возникшие вокруг замков, монастырей – «</a:t>
          </a:r>
          <a:r>
            <a:rPr lang="ru-RU" dirty="0" err="1" smtClean="0"/>
            <a:t>кастл</a:t>
          </a:r>
          <a:r>
            <a:rPr lang="ru-RU" dirty="0" smtClean="0"/>
            <a:t>», «</a:t>
          </a:r>
          <a:r>
            <a:rPr lang="ru-RU" dirty="0" err="1" smtClean="0"/>
            <a:t>бург</a:t>
          </a:r>
          <a:r>
            <a:rPr lang="ru-RU" dirty="0" smtClean="0"/>
            <a:t>».</a:t>
          </a:r>
          <a:endParaRPr lang="ru-RU" dirty="0"/>
        </a:p>
      </dgm:t>
    </dgm:pt>
    <dgm:pt modelId="{579320C5-A63A-4E7F-A96D-C5A5B83C0ED9}" type="parTrans" cxnId="{1E5623FE-828D-472F-B079-B7EF4E8A1BC7}">
      <dgm:prSet/>
      <dgm:spPr/>
      <dgm:t>
        <a:bodyPr/>
        <a:lstStyle/>
        <a:p>
          <a:endParaRPr lang="ru-RU"/>
        </a:p>
      </dgm:t>
    </dgm:pt>
    <dgm:pt modelId="{6F6F3A0D-7F5D-4D68-83AE-FA487FF1F940}" type="sibTrans" cxnId="{1E5623FE-828D-472F-B079-B7EF4E8A1BC7}">
      <dgm:prSet/>
      <dgm:spPr/>
      <dgm:t>
        <a:bodyPr/>
        <a:lstStyle/>
        <a:p>
          <a:endParaRPr lang="ru-RU"/>
        </a:p>
      </dgm:t>
    </dgm:pt>
    <dgm:pt modelId="{E6D5CBD2-DD1D-4180-BFEC-6BAB87BDF463}">
      <dgm:prSet/>
      <dgm:spPr/>
      <dgm:t>
        <a:bodyPr/>
        <a:lstStyle/>
        <a:p>
          <a:pPr rtl="0"/>
          <a:r>
            <a:rPr lang="ru-RU" dirty="0" smtClean="0"/>
            <a:t>Таким образом, возникновение </a:t>
          </a:r>
          <a:r>
            <a:rPr lang="ru-RU" dirty="0" smtClean="0"/>
            <a:t>и рост городов отделением ремесла от земледелия и развитием торговли.</a:t>
          </a:r>
          <a:endParaRPr lang="ru-RU" dirty="0"/>
        </a:p>
      </dgm:t>
    </dgm:pt>
    <dgm:pt modelId="{290016C5-6DDF-4CA0-A167-9633F1DF1B51}" type="parTrans" cxnId="{FC2C3CDE-1CC2-486F-8DEA-965F6886C570}">
      <dgm:prSet/>
      <dgm:spPr/>
      <dgm:t>
        <a:bodyPr/>
        <a:lstStyle/>
        <a:p>
          <a:endParaRPr lang="ru-RU"/>
        </a:p>
      </dgm:t>
    </dgm:pt>
    <dgm:pt modelId="{4F6C5D77-0CE5-46B4-8DEF-4211B9F88958}" type="sibTrans" cxnId="{FC2C3CDE-1CC2-486F-8DEA-965F6886C570}">
      <dgm:prSet/>
      <dgm:spPr/>
      <dgm:t>
        <a:bodyPr/>
        <a:lstStyle/>
        <a:p>
          <a:endParaRPr lang="ru-RU"/>
        </a:p>
      </dgm:t>
    </dgm:pt>
    <dgm:pt modelId="{28A6D98C-23E3-4FAF-85D2-48108B60670E}" type="pres">
      <dgm:prSet presAssocID="{7D590B11-FD28-4B00-B337-97B5D16C36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2502F3-08ED-473D-8CD2-955DCDDB7B8B}" type="pres">
      <dgm:prSet presAssocID="{F1C22CCE-E72C-4794-AE8F-1081DBE2F99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E1EA6-E291-41B1-97B5-DEC6A22C5058}" type="pres">
      <dgm:prSet presAssocID="{1B4215A2-9003-4850-8DD1-3CFB3AD31630}" presName="spacer" presStyleCnt="0"/>
      <dgm:spPr/>
      <dgm:t>
        <a:bodyPr/>
        <a:lstStyle/>
        <a:p>
          <a:endParaRPr lang="ru-RU"/>
        </a:p>
      </dgm:t>
    </dgm:pt>
    <dgm:pt modelId="{D486EC3B-33F2-42C9-9EAC-2B21F09EFBF8}" type="pres">
      <dgm:prSet presAssocID="{BB0DF6D0-E567-4962-AAA1-89BD1B35614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FFD8C7-D010-49CE-8C44-43489947F815}" type="pres">
      <dgm:prSet presAssocID="{2EE33119-4FFE-4244-88FF-713A3908EBF3}" presName="spacer" presStyleCnt="0"/>
      <dgm:spPr/>
      <dgm:t>
        <a:bodyPr/>
        <a:lstStyle/>
        <a:p>
          <a:endParaRPr lang="ru-RU"/>
        </a:p>
      </dgm:t>
    </dgm:pt>
    <dgm:pt modelId="{DF0BEBA4-53EA-4ED1-B8FE-C7591C76C98F}" type="pres">
      <dgm:prSet presAssocID="{E60C77E4-3368-4966-8616-D7211F07B6D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12EFC1-E7C1-4102-8BD4-F5899BD83DDF}" type="pres">
      <dgm:prSet presAssocID="{DD46EB58-CEBD-44FA-8F07-13621E68C7AB}" presName="spacer" presStyleCnt="0"/>
      <dgm:spPr/>
      <dgm:t>
        <a:bodyPr/>
        <a:lstStyle/>
        <a:p>
          <a:endParaRPr lang="ru-RU"/>
        </a:p>
      </dgm:t>
    </dgm:pt>
    <dgm:pt modelId="{785B37D5-1E07-4B6B-85BD-D6B017C06A2C}" type="pres">
      <dgm:prSet presAssocID="{60D7F98D-BFD7-43BB-994A-4EA35F41177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7069E-2B51-4377-900B-266443EF1B5F}" type="pres">
      <dgm:prSet presAssocID="{6F6F3A0D-7F5D-4D68-83AE-FA487FF1F940}" presName="spacer" presStyleCnt="0"/>
      <dgm:spPr/>
      <dgm:t>
        <a:bodyPr/>
        <a:lstStyle/>
        <a:p>
          <a:endParaRPr lang="ru-RU"/>
        </a:p>
      </dgm:t>
    </dgm:pt>
    <dgm:pt modelId="{C9CF1F72-E85E-4309-8422-ACE1AE34CF2B}" type="pres">
      <dgm:prSet presAssocID="{E6D5CBD2-DD1D-4180-BFEC-6BAB87BDF463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4AEA84-6D6B-45CC-801D-3233680056D8}" type="presOf" srcId="{7D590B11-FD28-4B00-B337-97B5D16C36BB}" destId="{28A6D98C-23E3-4FAF-85D2-48108B60670E}" srcOrd="0" destOrd="0" presId="urn:microsoft.com/office/officeart/2005/8/layout/vList2"/>
    <dgm:cxn modelId="{C5EDED4B-E88A-4030-82DA-1D173A290BD8}" type="presOf" srcId="{E6D5CBD2-DD1D-4180-BFEC-6BAB87BDF463}" destId="{C9CF1F72-E85E-4309-8422-ACE1AE34CF2B}" srcOrd="0" destOrd="0" presId="urn:microsoft.com/office/officeart/2005/8/layout/vList2"/>
    <dgm:cxn modelId="{D8552304-C131-4346-9D8D-F52B3D6A0AF2}" srcId="{7D590B11-FD28-4B00-B337-97B5D16C36BB}" destId="{BB0DF6D0-E567-4962-AAA1-89BD1B35614D}" srcOrd="1" destOrd="0" parTransId="{8E9A744C-9F61-4B77-9482-C10BCA3D2D4D}" sibTransId="{2EE33119-4FFE-4244-88FF-713A3908EBF3}"/>
    <dgm:cxn modelId="{581B5705-4F72-4C96-954B-6F220CF44320}" srcId="{7D590B11-FD28-4B00-B337-97B5D16C36BB}" destId="{F1C22CCE-E72C-4794-AE8F-1081DBE2F998}" srcOrd="0" destOrd="0" parTransId="{ACEC84CC-ECAE-4638-A61C-492E64CEA42F}" sibTransId="{1B4215A2-9003-4850-8DD1-3CFB3AD31630}"/>
    <dgm:cxn modelId="{DC2A77D3-AF12-4947-8186-F8D47FC92494}" type="presOf" srcId="{F1C22CCE-E72C-4794-AE8F-1081DBE2F998}" destId="{F52502F3-08ED-473D-8CD2-955DCDDB7B8B}" srcOrd="0" destOrd="0" presId="urn:microsoft.com/office/officeart/2005/8/layout/vList2"/>
    <dgm:cxn modelId="{FC2C3CDE-1CC2-486F-8DEA-965F6886C570}" srcId="{7D590B11-FD28-4B00-B337-97B5D16C36BB}" destId="{E6D5CBD2-DD1D-4180-BFEC-6BAB87BDF463}" srcOrd="4" destOrd="0" parTransId="{290016C5-6DDF-4CA0-A167-9633F1DF1B51}" sibTransId="{4F6C5D77-0CE5-46B4-8DEF-4211B9F88958}"/>
    <dgm:cxn modelId="{1E5623FE-828D-472F-B079-B7EF4E8A1BC7}" srcId="{7D590B11-FD28-4B00-B337-97B5D16C36BB}" destId="{60D7F98D-BFD7-43BB-994A-4EA35F411777}" srcOrd="3" destOrd="0" parTransId="{579320C5-A63A-4E7F-A96D-C5A5B83C0ED9}" sibTransId="{6F6F3A0D-7F5D-4D68-83AE-FA487FF1F940}"/>
    <dgm:cxn modelId="{9737C8AE-34BB-473D-93C8-0E2E666766DC}" type="presOf" srcId="{BB0DF6D0-E567-4962-AAA1-89BD1B35614D}" destId="{D486EC3B-33F2-42C9-9EAC-2B21F09EFBF8}" srcOrd="0" destOrd="0" presId="urn:microsoft.com/office/officeart/2005/8/layout/vList2"/>
    <dgm:cxn modelId="{FAEE5434-1DEC-46D3-A2F9-2B9A69A8CEA1}" srcId="{7D590B11-FD28-4B00-B337-97B5D16C36BB}" destId="{E60C77E4-3368-4966-8616-D7211F07B6DC}" srcOrd="2" destOrd="0" parTransId="{3547FE10-A29C-4051-9FB3-32C19D8B8801}" sibTransId="{DD46EB58-CEBD-44FA-8F07-13621E68C7AB}"/>
    <dgm:cxn modelId="{B7A0E9AA-B432-41AE-B903-648550F39C83}" type="presOf" srcId="{E60C77E4-3368-4966-8616-D7211F07B6DC}" destId="{DF0BEBA4-53EA-4ED1-B8FE-C7591C76C98F}" srcOrd="0" destOrd="0" presId="urn:microsoft.com/office/officeart/2005/8/layout/vList2"/>
    <dgm:cxn modelId="{23079E5E-29A5-428D-B1CE-3EBDDCC0E598}" type="presOf" srcId="{60D7F98D-BFD7-43BB-994A-4EA35F411777}" destId="{785B37D5-1E07-4B6B-85BD-D6B017C06A2C}" srcOrd="0" destOrd="0" presId="urn:microsoft.com/office/officeart/2005/8/layout/vList2"/>
    <dgm:cxn modelId="{A5336FF4-B4FB-4A62-AFD2-27A20E857933}" type="presParOf" srcId="{28A6D98C-23E3-4FAF-85D2-48108B60670E}" destId="{F52502F3-08ED-473D-8CD2-955DCDDB7B8B}" srcOrd="0" destOrd="0" presId="urn:microsoft.com/office/officeart/2005/8/layout/vList2"/>
    <dgm:cxn modelId="{5FCEF0AF-DCE4-48E5-8D29-1ED6D605453F}" type="presParOf" srcId="{28A6D98C-23E3-4FAF-85D2-48108B60670E}" destId="{B3DE1EA6-E291-41B1-97B5-DEC6A22C5058}" srcOrd="1" destOrd="0" presId="urn:microsoft.com/office/officeart/2005/8/layout/vList2"/>
    <dgm:cxn modelId="{8AD78B83-9495-42F8-8049-185359627111}" type="presParOf" srcId="{28A6D98C-23E3-4FAF-85D2-48108B60670E}" destId="{D486EC3B-33F2-42C9-9EAC-2B21F09EFBF8}" srcOrd="2" destOrd="0" presId="urn:microsoft.com/office/officeart/2005/8/layout/vList2"/>
    <dgm:cxn modelId="{307D2D65-FD8B-4DF8-8212-C03BF3F4F978}" type="presParOf" srcId="{28A6D98C-23E3-4FAF-85D2-48108B60670E}" destId="{88FFD8C7-D010-49CE-8C44-43489947F815}" srcOrd="3" destOrd="0" presId="urn:microsoft.com/office/officeart/2005/8/layout/vList2"/>
    <dgm:cxn modelId="{EF15DA8B-2888-4AAC-B998-5D7039F62B24}" type="presParOf" srcId="{28A6D98C-23E3-4FAF-85D2-48108B60670E}" destId="{DF0BEBA4-53EA-4ED1-B8FE-C7591C76C98F}" srcOrd="4" destOrd="0" presId="urn:microsoft.com/office/officeart/2005/8/layout/vList2"/>
    <dgm:cxn modelId="{BA4D828A-04F4-41A0-B013-E66E2BC82871}" type="presParOf" srcId="{28A6D98C-23E3-4FAF-85D2-48108B60670E}" destId="{3412EFC1-E7C1-4102-8BD4-F5899BD83DDF}" srcOrd="5" destOrd="0" presId="urn:microsoft.com/office/officeart/2005/8/layout/vList2"/>
    <dgm:cxn modelId="{11170B73-2A16-41D4-9A9F-C439D89F1C0F}" type="presParOf" srcId="{28A6D98C-23E3-4FAF-85D2-48108B60670E}" destId="{785B37D5-1E07-4B6B-85BD-D6B017C06A2C}" srcOrd="6" destOrd="0" presId="urn:microsoft.com/office/officeart/2005/8/layout/vList2"/>
    <dgm:cxn modelId="{56C16155-4FA8-4968-A927-9D66870A8760}" type="presParOf" srcId="{28A6D98C-23E3-4FAF-85D2-48108B60670E}" destId="{0BA7069E-2B51-4377-900B-266443EF1B5F}" srcOrd="7" destOrd="0" presId="urn:microsoft.com/office/officeart/2005/8/layout/vList2"/>
    <dgm:cxn modelId="{9AF9004D-BDB7-48AF-AB49-9916FFA7E118}" type="presParOf" srcId="{28A6D98C-23E3-4FAF-85D2-48108B60670E}" destId="{C9CF1F72-E85E-4309-8422-ACE1AE34CF2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03FE2B-A280-4B72-B185-097AA8F3FF44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5B64D9F-28F0-41E7-BE21-F1EC82293C14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b="1" dirty="0" smtClean="0"/>
            <a:t>Признаком городского поселения была крепостная стена. Она защищала город и его жителей от набегов.</a:t>
          </a:r>
          <a:endParaRPr lang="ru-RU" dirty="0"/>
        </a:p>
      </dgm:t>
    </dgm:pt>
    <dgm:pt modelId="{DA4CF492-27D1-46C7-A128-258448CCD2C7}" type="parTrans" cxnId="{25F9CADC-7B16-4F3B-88A0-3EAA3AF1E6C4}">
      <dgm:prSet/>
      <dgm:spPr/>
      <dgm:t>
        <a:bodyPr/>
        <a:lstStyle/>
        <a:p>
          <a:endParaRPr lang="ru-RU"/>
        </a:p>
      </dgm:t>
    </dgm:pt>
    <dgm:pt modelId="{517DCE45-678F-40C3-96EA-002962AFA90B}" type="sibTrans" cxnId="{25F9CADC-7B16-4F3B-88A0-3EAA3AF1E6C4}">
      <dgm:prSet/>
      <dgm:spPr/>
      <dgm:t>
        <a:bodyPr/>
        <a:lstStyle/>
        <a:p>
          <a:endParaRPr lang="ru-RU"/>
        </a:p>
      </dgm:t>
    </dgm:pt>
    <dgm:pt modelId="{D6C3145A-7489-4D4D-AD56-CB6291200957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b="1" dirty="0" smtClean="0"/>
            <a:t>Еще одной особенностью города был </a:t>
          </a:r>
          <a:r>
            <a:rPr lang="ru-RU" b="1" dirty="0" smtClean="0"/>
            <a:t>рынок-  </a:t>
          </a:r>
          <a:r>
            <a:rPr lang="ru-RU" b="1" dirty="0" smtClean="0"/>
            <a:t>место, где шла торговля между городскими ремесленниками, которые продавали свои </a:t>
          </a:r>
          <a:r>
            <a:rPr lang="ru-RU" b="1" dirty="0" smtClean="0"/>
            <a:t>товары. </a:t>
          </a:r>
          <a:r>
            <a:rPr lang="ru-RU" b="1" dirty="0" smtClean="0"/>
            <a:t>и крестьянами, привозившими продукцию земледелия и скотоводства.</a:t>
          </a:r>
          <a:endParaRPr lang="ru-RU" dirty="0"/>
        </a:p>
      </dgm:t>
    </dgm:pt>
    <dgm:pt modelId="{7EB137A9-CCAB-4AF7-B017-D4782C4FFEDE}" type="parTrans" cxnId="{E98B21A4-49F7-4991-9035-AB92544F5652}">
      <dgm:prSet/>
      <dgm:spPr/>
      <dgm:t>
        <a:bodyPr/>
        <a:lstStyle/>
        <a:p>
          <a:endParaRPr lang="ru-RU"/>
        </a:p>
      </dgm:t>
    </dgm:pt>
    <dgm:pt modelId="{7A5AC234-594E-4AA1-924F-A81608C37CB1}" type="sibTrans" cxnId="{E98B21A4-49F7-4991-9035-AB92544F5652}">
      <dgm:prSet/>
      <dgm:spPr/>
      <dgm:t>
        <a:bodyPr/>
        <a:lstStyle/>
        <a:p>
          <a:endParaRPr lang="ru-RU"/>
        </a:p>
      </dgm:t>
    </dgm:pt>
    <dgm:pt modelId="{4CBED97F-CEF3-4EC5-8C1D-54D4096CC7DD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b="1" dirty="0" smtClean="0"/>
            <a:t>Горожан на площади развлекали бродячие артисты – жонглеры и акробаты.</a:t>
          </a:r>
          <a:endParaRPr lang="ru-RU" dirty="0"/>
        </a:p>
      </dgm:t>
    </dgm:pt>
    <dgm:pt modelId="{44E5AC87-C575-487F-8779-0B53BF5A3145}" type="parTrans" cxnId="{30F51E75-84EF-454C-95FE-5219940FEB71}">
      <dgm:prSet/>
      <dgm:spPr/>
      <dgm:t>
        <a:bodyPr/>
        <a:lstStyle/>
        <a:p>
          <a:endParaRPr lang="ru-RU"/>
        </a:p>
      </dgm:t>
    </dgm:pt>
    <dgm:pt modelId="{F52A7AAD-A7BA-4251-9A65-5CB43DB47CBA}" type="sibTrans" cxnId="{30F51E75-84EF-454C-95FE-5219940FEB71}">
      <dgm:prSet/>
      <dgm:spPr/>
      <dgm:t>
        <a:bodyPr/>
        <a:lstStyle/>
        <a:p>
          <a:endParaRPr lang="ru-RU"/>
        </a:p>
      </dgm:t>
    </dgm:pt>
    <dgm:pt modelId="{018B4D61-F68C-4496-8A6F-4EC6AC4CE049}" type="pres">
      <dgm:prSet presAssocID="{6303FE2B-A280-4B72-B185-097AA8F3FF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CA92FD-B74D-44E1-BFB3-19B0D06F7525}" type="pres">
      <dgm:prSet presAssocID="{15B64D9F-28F0-41E7-BE21-F1EC82293C1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C9AEA-01F5-4D09-9849-95A810C93EAB}" type="pres">
      <dgm:prSet presAssocID="{517DCE45-678F-40C3-96EA-002962AFA90B}" presName="spacer" presStyleCnt="0"/>
      <dgm:spPr/>
    </dgm:pt>
    <dgm:pt modelId="{CC36CD88-1C06-4B65-91AC-48B5A40A7155}" type="pres">
      <dgm:prSet presAssocID="{D6C3145A-7489-4D4D-AD56-CB629120095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37979-F673-45B7-949C-29F9FB44F655}" type="pres">
      <dgm:prSet presAssocID="{7A5AC234-594E-4AA1-924F-A81608C37CB1}" presName="spacer" presStyleCnt="0"/>
      <dgm:spPr/>
    </dgm:pt>
    <dgm:pt modelId="{7E8A02BD-F8B0-4DA6-A8A8-06D71BE9F67F}" type="pres">
      <dgm:prSet presAssocID="{4CBED97F-CEF3-4EC5-8C1D-54D4096CC7D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05AAD9-B728-4F22-BC22-43B14E6CCB76}" type="presOf" srcId="{4CBED97F-CEF3-4EC5-8C1D-54D4096CC7DD}" destId="{7E8A02BD-F8B0-4DA6-A8A8-06D71BE9F67F}" srcOrd="0" destOrd="0" presId="urn:microsoft.com/office/officeart/2005/8/layout/vList2"/>
    <dgm:cxn modelId="{D6E39D19-0B13-4D00-9842-97F787168C3A}" type="presOf" srcId="{6303FE2B-A280-4B72-B185-097AA8F3FF44}" destId="{018B4D61-F68C-4496-8A6F-4EC6AC4CE049}" srcOrd="0" destOrd="0" presId="urn:microsoft.com/office/officeart/2005/8/layout/vList2"/>
    <dgm:cxn modelId="{0CDFD5F0-61CE-48AA-80E7-2429B866C52D}" type="presOf" srcId="{15B64D9F-28F0-41E7-BE21-F1EC82293C14}" destId="{71CA92FD-B74D-44E1-BFB3-19B0D06F7525}" srcOrd="0" destOrd="0" presId="urn:microsoft.com/office/officeart/2005/8/layout/vList2"/>
    <dgm:cxn modelId="{30F51E75-84EF-454C-95FE-5219940FEB71}" srcId="{6303FE2B-A280-4B72-B185-097AA8F3FF44}" destId="{4CBED97F-CEF3-4EC5-8C1D-54D4096CC7DD}" srcOrd="2" destOrd="0" parTransId="{44E5AC87-C575-487F-8779-0B53BF5A3145}" sibTransId="{F52A7AAD-A7BA-4251-9A65-5CB43DB47CBA}"/>
    <dgm:cxn modelId="{62DBAA80-3669-4642-8842-30AEC9145B62}" type="presOf" srcId="{D6C3145A-7489-4D4D-AD56-CB6291200957}" destId="{CC36CD88-1C06-4B65-91AC-48B5A40A7155}" srcOrd="0" destOrd="0" presId="urn:microsoft.com/office/officeart/2005/8/layout/vList2"/>
    <dgm:cxn modelId="{E98B21A4-49F7-4991-9035-AB92544F5652}" srcId="{6303FE2B-A280-4B72-B185-097AA8F3FF44}" destId="{D6C3145A-7489-4D4D-AD56-CB6291200957}" srcOrd="1" destOrd="0" parTransId="{7EB137A9-CCAB-4AF7-B017-D4782C4FFEDE}" sibTransId="{7A5AC234-594E-4AA1-924F-A81608C37CB1}"/>
    <dgm:cxn modelId="{25F9CADC-7B16-4F3B-88A0-3EAA3AF1E6C4}" srcId="{6303FE2B-A280-4B72-B185-097AA8F3FF44}" destId="{15B64D9F-28F0-41E7-BE21-F1EC82293C14}" srcOrd="0" destOrd="0" parTransId="{DA4CF492-27D1-46C7-A128-258448CCD2C7}" sibTransId="{517DCE45-678F-40C3-96EA-002962AFA90B}"/>
    <dgm:cxn modelId="{C1E839EA-BB2E-4D53-A380-66D72B98EF7E}" type="presParOf" srcId="{018B4D61-F68C-4496-8A6F-4EC6AC4CE049}" destId="{71CA92FD-B74D-44E1-BFB3-19B0D06F7525}" srcOrd="0" destOrd="0" presId="urn:microsoft.com/office/officeart/2005/8/layout/vList2"/>
    <dgm:cxn modelId="{FF5FE575-269F-428C-8B47-BD214863C7C9}" type="presParOf" srcId="{018B4D61-F68C-4496-8A6F-4EC6AC4CE049}" destId="{C36C9AEA-01F5-4D09-9849-95A810C93EAB}" srcOrd="1" destOrd="0" presId="urn:microsoft.com/office/officeart/2005/8/layout/vList2"/>
    <dgm:cxn modelId="{FC3180CB-BD08-48D4-B8B5-DF34F20B5AE1}" type="presParOf" srcId="{018B4D61-F68C-4496-8A6F-4EC6AC4CE049}" destId="{CC36CD88-1C06-4B65-91AC-48B5A40A7155}" srcOrd="2" destOrd="0" presId="urn:microsoft.com/office/officeart/2005/8/layout/vList2"/>
    <dgm:cxn modelId="{382248DD-0A20-4AE3-9BCC-435953132157}" type="presParOf" srcId="{018B4D61-F68C-4496-8A6F-4EC6AC4CE049}" destId="{E7237979-F673-45B7-949C-29F9FB44F655}" srcOrd="3" destOrd="0" presId="urn:microsoft.com/office/officeart/2005/8/layout/vList2"/>
    <dgm:cxn modelId="{3670FD70-8BFC-47BE-B994-DFEC30A735F0}" type="presParOf" srcId="{018B4D61-F68C-4496-8A6F-4EC6AC4CE049}" destId="{7E8A02BD-F8B0-4DA6-A8A8-06D71BE9F67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19B8C4-5AE7-43D5-8D0F-052D97B3E47F}" type="doc">
      <dgm:prSet loTypeId="urn:microsoft.com/office/officeart/2005/8/layout/pyramid2" loCatId="pyramid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36BA3C46-217A-49B6-9AF1-971F5900AA8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sz="2700" b="1" dirty="0" smtClean="0"/>
            <a:t>На главной торговой площади возвышалось здание ратуши, в котором заседал </a:t>
          </a:r>
          <a:r>
            <a:rPr lang="ru-RU" sz="3200" b="1" dirty="0" smtClean="0"/>
            <a:t>городской совет.</a:t>
          </a:r>
          <a:endParaRPr lang="ru-RU" sz="3200" dirty="0"/>
        </a:p>
      </dgm:t>
    </dgm:pt>
    <dgm:pt modelId="{C2DD9DA2-551D-4D80-9247-2E607B04B11D}" type="parTrans" cxnId="{968322B3-75A8-4408-8CCA-DADA6B347CCD}">
      <dgm:prSet/>
      <dgm:spPr/>
      <dgm:t>
        <a:bodyPr/>
        <a:lstStyle/>
        <a:p>
          <a:endParaRPr lang="ru-RU"/>
        </a:p>
      </dgm:t>
    </dgm:pt>
    <dgm:pt modelId="{845C5467-3734-47A2-BF4F-919553DA9AD6}" type="sibTrans" cxnId="{968322B3-75A8-4408-8CCA-DADA6B347CCD}">
      <dgm:prSet/>
      <dgm:spPr/>
      <dgm:t>
        <a:bodyPr/>
        <a:lstStyle/>
        <a:p>
          <a:endParaRPr lang="ru-RU"/>
        </a:p>
      </dgm:t>
    </dgm:pt>
    <dgm:pt modelId="{83AF42D9-21BA-40CE-B6BA-CD3B735BCB23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b="1" dirty="0" smtClean="0"/>
            <a:t>Городской совет решал многие вопросы: </a:t>
          </a:r>
          <a:r>
            <a:rPr lang="ru-RU" b="1" dirty="0" smtClean="0"/>
            <a:t>объявлять войну или заключать мир, какие налоги должны платить горожане, как много надо выпустить монет.</a:t>
          </a:r>
          <a:endParaRPr lang="ru-RU" dirty="0"/>
        </a:p>
      </dgm:t>
    </dgm:pt>
    <dgm:pt modelId="{16DD900F-8D7B-4B2A-B497-A5060564675D}" type="parTrans" cxnId="{B250BFC9-FE99-4319-8BA7-74CF381EE756}">
      <dgm:prSet/>
      <dgm:spPr/>
      <dgm:t>
        <a:bodyPr/>
        <a:lstStyle/>
        <a:p>
          <a:endParaRPr lang="ru-RU"/>
        </a:p>
      </dgm:t>
    </dgm:pt>
    <dgm:pt modelId="{33C18FE7-3272-4C29-A51D-E3B92E7261D9}" type="sibTrans" cxnId="{B250BFC9-FE99-4319-8BA7-74CF381EE756}">
      <dgm:prSet/>
      <dgm:spPr/>
      <dgm:t>
        <a:bodyPr/>
        <a:lstStyle/>
        <a:p>
          <a:endParaRPr lang="ru-RU"/>
        </a:p>
      </dgm:t>
    </dgm:pt>
    <dgm:pt modelId="{19171CBD-5894-4125-88C0-1D6AAFB3154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ru-RU" b="1" dirty="0" smtClean="0"/>
            <a:t>Ратуша была символом свободы города от власти феодала, на её высокой башне </a:t>
          </a:r>
          <a:r>
            <a:rPr lang="ru-RU" b="1" dirty="0" smtClean="0"/>
            <a:t>развевался </a:t>
          </a:r>
          <a:r>
            <a:rPr lang="ru-RU" b="1" dirty="0" smtClean="0"/>
            <a:t>флаг города.</a:t>
          </a:r>
          <a:endParaRPr lang="ru-RU" dirty="0"/>
        </a:p>
      </dgm:t>
    </dgm:pt>
    <dgm:pt modelId="{1E32609F-741C-4D5B-808A-EF988A7DC6F0}" type="parTrans" cxnId="{387C7EB2-F556-471C-8B9D-B4AA7CFEEF0B}">
      <dgm:prSet/>
      <dgm:spPr/>
      <dgm:t>
        <a:bodyPr/>
        <a:lstStyle/>
        <a:p>
          <a:endParaRPr lang="ru-RU"/>
        </a:p>
      </dgm:t>
    </dgm:pt>
    <dgm:pt modelId="{2BF82A4D-EAF5-4471-A0A1-A281A6B48F15}" type="sibTrans" cxnId="{387C7EB2-F556-471C-8B9D-B4AA7CFEEF0B}">
      <dgm:prSet/>
      <dgm:spPr/>
      <dgm:t>
        <a:bodyPr/>
        <a:lstStyle/>
        <a:p>
          <a:endParaRPr lang="ru-RU"/>
        </a:p>
      </dgm:t>
    </dgm:pt>
    <dgm:pt modelId="{D4147426-222B-462C-BA28-01E57CB1A2E0}" type="pres">
      <dgm:prSet presAssocID="{C219B8C4-5AE7-43D5-8D0F-052D97B3E47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36761C3-D2C9-4DEB-907E-19CCDB5FDC28}" type="pres">
      <dgm:prSet presAssocID="{C219B8C4-5AE7-43D5-8D0F-052D97B3E47F}" presName="pyramid" presStyleLbl="node1" presStyleIdx="0" presStyleCn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D384AF3D-8F59-4AED-9065-673E2EE834BE}" type="pres">
      <dgm:prSet presAssocID="{C219B8C4-5AE7-43D5-8D0F-052D97B3E47F}" presName="theList" presStyleCnt="0"/>
      <dgm:spPr/>
    </dgm:pt>
    <dgm:pt modelId="{FF2AD2C2-3BE0-4B76-BF8F-5E79DBF020A0}" type="pres">
      <dgm:prSet presAssocID="{36BA3C46-217A-49B6-9AF1-971F5900AA82}" presName="aNode" presStyleLbl="fgAcc1" presStyleIdx="0" presStyleCnt="3" custScaleX="185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FF2F5-50FC-4412-B5CA-243363578DC5}" type="pres">
      <dgm:prSet presAssocID="{36BA3C46-217A-49B6-9AF1-971F5900AA82}" presName="aSpace" presStyleCnt="0"/>
      <dgm:spPr/>
    </dgm:pt>
    <dgm:pt modelId="{E6E6E43F-3704-403E-A605-6F8836CC9DD1}" type="pres">
      <dgm:prSet presAssocID="{83AF42D9-21BA-40CE-B6BA-CD3B735BCB23}" presName="aNode" presStyleLbl="fgAcc1" presStyleIdx="1" presStyleCnt="3" custScaleX="181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F02B8-AFCB-4DE5-9316-92D34F80F9DB}" type="pres">
      <dgm:prSet presAssocID="{83AF42D9-21BA-40CE-B6BA-CD3B735BCB23}" presName="aSpace" presStyleCnt="0"/>
      <dgm:spPr/>
    </dgm:pt>
    <dgm:pt modelId="{7D762FC2-60FB-4C9D-A118-20934A150DA8}" type="pres">
      <dgm:prSet presAssocID="{19171CBD-5894-4125-88C0-1D6AAFB3154B}" presName="aNode" presStyleLbl="fgAcc1" presStyleIdx="2" presStyleCnt="3" custScaleX="1664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6C05C-93CE-41CA-A193-4446E5BC52AB}" type="pres">
      <dgm:prSet presAssocID="{19171CBD-5894-4125-88C0-1D6AAFB3154B}" presName="aSpace" presStyleCnt="0"/>
      <dgm:spPr/>
    </dgm:pt>
  </dgm:ptLst>
  <dgm:cxnLst>
    <dgm:cxn modelId="{5CF0E955-AC37-41E4-A9D3-A0883FA9E2AD}" type="presOf" srcId="{C219B8C4-5AE7-43D5-8D0F-052D97B3E47F}" destId="{D4147426-222B-462C-BA28-01E57CB1A2E0}" srcOrd="0" destOrd="0" presId="urn:microsoft.com/office/officeart/2005/8/layout/pyramid2"/>
    <dgm:cxn modelId="{8ABD9EA3-D6B4-48A8-B78E-E6EB79FC9C89}" type="presOf" srcId="{36BA3C46-217A-49B6-9AF1-971F5900AA82}" destId="{FF2AD2C2-3BE0-4B76-BF8F-5E79DBF020A0}" srcOrd="0" destOrd="0" presId="urn:microsoft.com/office/officeart/2005/8/layout/pyramid2"/>
    <dgm:cxn modelId="{543EC4CA-2065-4EB5-9C60-6999A86715A9}" type="presOf" srcId="{83AF42D9-21BA-40CE-B6BA-CD3B735BCB23}" destId="{E6E6E43F-3704-403E-A605-6F8836CC9DD1}" srcOrd="0" destOrd="0" presId="urn:microsoft.com/office/officeart/2005/8/layout/pyramid2"/>
    <dgm:cxn modelId="{01E23062-D620-4223-B2C4-BE1931E76507}" type="presOf" srcId="{19171CBD-5894-4125-88C0-1D6AAFB3154B}" destId="{7D762FC2-60FB-4C9D-A118-20934A150DA8}" srcOrd="0" destOrd="0" presId="urn:microsoft.com/office/officeart/2005/8/layout/pyramid2"/>
    <dgm:cxn modelId="{968322B3-75A8-4408-8CCA-DADA6B347CCD}" srcId="{C219B8C4-5AE7-43D5-8D0F-052D97B3E47F}" destId="{36BA3C46-217A-49B6-9AF1-971F5900AA82}" srcOrd="0" destOrd="0" parTransId="{C2DD9DA2-551D-4D80-9247-2E607B04B11D}" sibTransId="{845C5467-3734-47A2-BF4F-919553DA9AD6}"/>
    <dgm:cxn modelId="{B250BFC9-FE99-4319-8BA7-74CF381EE756}" srcId="{C219B8C4-5AE7-43D5-8D0F-052D97B3E47F}" destId="{83AF42D9-21BA-40CE-B6BA-CD3B735BCB23}" srcOrd="1" destOrd="0" parTransId="{16DD900F-8D7B-4B2A-B497-A5060564675D}" sibTransId="{33C18FE7-3272-4C29-A51D-E3B92E7261D9}"/>
    <dgm:cxn modelId="{387C7EB2-F556-471C-8B9D-B4AA7CFEEF0B}" srcId="{C219B8C4-5AE7-43D5-8D0F-052D97B3E47F}" destId="{19171CBD-5894-4125-88C0-1D6AAFB3154B}" srcOrd="2" destOrd="0" parTransId="{1E32609F-741C-4D5B-808A-EF988A7DC6F0}" sibTransId="{2BF82A4D-EAF5-4471-A0A1-A281A6B48F15}"/>
    <dgm:cxn modelId="{56682D53-D467-413A-90B5-3439E3D37417}" type="presParOf" srcId="{D4147426-222B-462C-BA28-01E57CB1A2E0}" destId="{536761C3-D2C9-4DEB-907E-19CCDB5FDC28}" srcOrd="0" destOrd="0" presId="urn:microsoft.com/office/officeart/2005/8/layout/pyramid2"/>
    <dgm:cxn modelId="{9D100243-6281-4E3F-BCAC-80D45B4C7C08}" type="presParOf" srcId="{D4147426-222B-462C-BA28-01E57CB1A2E0}" destId="{D384AF3D-8F59-4AED-9065-673E2EE834BE}" srcOrd="1" destOrd="0" presId="urn:microsoft.com/office/officeart/2005/8/layout/pyramid2"/>
    <dgm:cxn modelId="{0B4BBCED-1B54-44D5-94CA-7FC184E31FC5}" type="presParOf" srcId="{D384AF3D-8F59-4AED-9065-673E2EE834BE}" destId="{FF2AD2C2-3BE0-4B76-BF8F-5E79DBF020A0}" srcOrd="0" destOrd="0" presId="urn:microsoft.com/office/officeart/2005/8/layout/pyramid2"/>
    <dgm:cxn modelId="{ACD4ED2D-39D4-4F18-8C4C-A5B6EEFB64CE}" type="presParOf" srcId="{D384AF3D-8F59-4AED-9065-673E2EE834BE}" destId="{67BFF2F5-50FC-4412-B5CA-243363578DC5}" srcOrd="1" destOrd="0" presId="urn:microsoft.com/office/officeart/2005/8/layout/pyramid2"/>
    <dgm:cxn modelId="{927074A1-4F43-4387-87F4-2A663FB44AAF}" type="presParOf" srcId="{D384AF3D-8F59-4AED-9065-673E2EE834BE}" destId="{E6E6E43F-3704-403E-A605-6F8836CC9DD1}" srcOrd="2" destOrd="0" presId="urn:microsoft.com/office/officeart/2005/8/layout/pyramid2"/>
    <dgm:cxn modelId="{FE06F014-8A6B-49EE-8C81-2DDD37CBF34B}" type="presParOf" srcId="{D384AF3D-8F59-4AED-9065-673E2EE834BE}" destId="{4EFF02B8-AFCB-4DE5-9316-92D34F80F9DB}" srcOrd="3" destOrd="0" presId="urn:microsoft.com/office/officeart/2005/8/layout/pyramid2"/>
    <dgm:cxn modelId="{B0C6B953-4585-46D0-B8CE-9C16245A3FD4}" type="presParOf" srcId="{D384AF3D-8F59-4AED-9065-673E2EE834BE}" destId="{7D762FC2-60FB-4C9D-A118-20934A150DA8}" srcOrd="4" destOrd="0" presId="urn:microsoft.com/office/officeart/2005/8/layout/pyramid2"/>
    <dgm:cxn modelId="{05AE7715-66A4-4D7D-8384-E20F6DB4DA4A}" type="presParOf" srcId="{D384AF3D-8F59-4AED-9065-673E2EE834BE}" destId="{F176C05C-93CE-41CA-A193-4446E5BC52A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5D9DD8-6F8F-47BF-AD37-88585431B2BB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DC2359-D75A-4E8D-B5FF-A890AE37BECB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chemeClr val="tx1"/>
              </a:solidFill>
            </a:rPr>
            <a:t>Кругозор жителей городов был гораздо шире, чем у крестьян.</a:t>
          </a:r>
          <a:endParaRPr lang="ru-RU" sz="2800" dirty="0">
            <a:solidFill>
              <a:schemeClr val="tx1"/>
            </a:solidFill>
          </a:endParaRPr>
        </a:p>
      </dgm:t>
    </dgm:pt>
    <dgm:pt modelId="{76B9D3CA-F109-421B-8679-161912B0F2F5}" type="parTrans" cxnId="{CCA1B875-411C-4031-8D8F-09A6DE94BE09}">
      <dgm:prSet/>
      <dgm:spPr/>
      <dgm:t>
        <a:bodyPr/>
        <a:lstStyle/>
        <a:p>
          <a:endParaRPr lang="ru-RU"/>
        </a:p>
      </dgm:t>
    </dgm:pt>
    <dgm:pt modelId="{5FACEC6B-1249-4F18-9088-6E919215BDD4}" type="sibTrans" cxnId="{CCA1B875-411C-4031-8D8F-09A6DE94BE09}">
      <dgm:prSet/>
      <dgm:spPr/>
      <dgm:t>
        <a:bodyPr/>
        <a:lstStyle/>
        <a:p>
          <a:endParaRPr lang="ru-RU"/>
        </a:p>
      </dgm:t>
    </dgm:pt>
    <dgm:pt modelId="{382044F9-C730-4A48-A75E-E35981A640F1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chemeClr val="tx1"/>
              </a:solidFill>
            </a:rPr>
            <a:t>Они </a:t>
          </a:r>
          <a:r>
            <a:rPr lang="ru-RU" sz="2800" b="1" dirty="0" smtClean="0">
              <a:solidFill>
                <a:schemeClr val="tx1"/>
              </a:solidFill>
            </a:rPr>
            <a:t>общались с людьми </a:t>
          </a:r>
          <a:r>
            <a:rPr lang="ru-RU" sz="2800" b="1" dirty="0" smtClean="0">
              <a:solidFill>
                <a:schemeClr val="tx1"/>
              </a:solidFill>
            </a:rPr>
            <a:t>разных верований и языков</a:t>
          </a:r>
          <a:r>
            <a:rPr lang="ru-RU" sz="2000" b="1" dirty="0" smtClean="0">
              <a:solidFill>
                <a:schemeClr val="tx1"/>
              </a:solidFill>
            </a:rPr>
            <a:t>.</a:t>
          </a:r>
          <a:endParaRPr lang="ru-RU" sz="2000" dirty="0">
            <a:solidFill>
              <a:schemeClr val="tx1"/>
            </a:solidFill>
          </a:endParaRPr>
        </a:p>
      </dgm:t>
    </dgm:pt>
    <dgm:pt modelId="{5CDE6A99-5DC1-4688-BAD5-23B36663DE38}" type="parTrans" cxnId="{5EB85BD3-D085-4699-92DB-9C34BDF967CB}">
      <dgm:prSet/>
      <dgm:spPr/>
      <dgm:t>
        <a:bodyPr/>
        <a:lstStyle/>
        <a:p>
          <a:endParaRPr lang="ru-RU"/>
        </a:p>
      </dgm:t>
    </dgm:pt>
    <dgm:pt modelId="{12ADC4E3-2AC5-4022-881A-AE8336C8AB06}" type="sibTrans" cxnId="{5EB85BD3-D085-4699-92DB-9C34BDF967CB}">
      <dgm:prSet/>
      <dgm:spPr/>
      <dgm:t>
        <a:bodyPr/>
        <a:lstStyle/>
        <a:p>
          <a:endParaRPr lang="ru-RU"/>
        </a:p>
      </dgm:t>
    </dgm:pt>
    <dgm:pt modelId="{57B0104B-8276-4F13-8DA6-0573E6221606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chemeClr val="tx1"/>
              </a:solidFill>
            </a:rPr>
            <a:t>Жители городов </a:t>
          </a:r>
          <a:r>
            <a:rPr lang="ru-RU" sz="2800" b="1" dirty="0" smtClean="0">
              <a:solidFill>
                <a:schemeClr val="tx1"/>
              </a:solidFill>
            </a:rPr>
            <a:t>были свободны в своей хозяйственной деятельности, они не занимались тем, что </a:t>
          </a:r>
          <a:r>
            <a:rPr lang="ru-RU" sz="2800" b="1" dirty="0" smtClean="0">
              <a:solidFill>
                <a:schemeClr val="tx1"/>
              </a:solidFill>
            </a:rPr>
            <a:t>им было </a:t>
          </a:r>
          <a:r>
            <a:rPr lang="ru-RU" sz="2800" b="1" dirty="0" err="1" smtClean="0">
              <a:solidFill>
                <a:schemeClr val="tx1"/>
              </a:solidFill>
            </a:rPr>
            <a:t>неыгодно</a:t>
          </a:r>
          <a:r>
            <a:rPr lang="ru-RU" sz="2800" b="1" dirty="0" smtClean="0">
              <a:solidFill>
                <a:schemeClr val="tx1"/>
              </a:solidFill>
            </a:rPr>
            <a:t>.</a:t>
          </a:r>
          <a:endParaRPr lang="ru-RU" sz="2800" dirty="0">
            <a:solidFill>
              <a:schemeClr val="tx1"/>
            </a:solidFill>
          </a:endParaRPr>
        </a:p>
      </dgm:t>
    </dgm:pt>
    <dgm:pt modelId="{BA777440-15E3-4E5B-B17A-F6237719BDAD}" type="parTrans" cxnId="{A7CC9853-9A53-4CAD-B8BB-CC76E9268715}">
      <dgm:prSet/>
      <dgm:spPr/>
      <dgm:t>
        <a:bodyPr/>
        <a:lstStyle/>
        <a:p>
          <a:endParaRPr lang="ru-RU"/>
        </a:p>
      </dgm:t>
    </dgm:pt>
    <dgm:pt modelId="{72EEC1E1-BDAF-4A85-8CAB-705345D5D30F}" type="sibTrans" cxnId="{A7CC9853-9A53-4CAD-B8BB-CC76E9268715}">
      <dgm:prSet/>
      <dgm:spPr/>
      <dgm:t>
        <a:bodyPr/>
        <a:lstStyle/>
        <a:p>
          <a:endParaRPr lang="ru-RU"/>
        </a:p>
      </dgm:t>
    </dgm:pt>
    <dgm:pt modelId="{112F7414-01DD-4521-8D9B-8C26115FD722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</a:rPr>
            <a:t>Свободные </a:t>
          </a:r>
          <a:r>
            <a:rPr lang="ru-RU" sz="2400" b="1" dirty="0" smtClean="0">
              <a:solidFill>
                <a:schemeClr val="tx1"/>
              </a:solidFill>
            </a:rPr>
            <a:t>горожане ценили свое и чужое время, с почтением относились к труду других.</a:t>
          </a:r>
          <a:endParaRPr lang="ru-RU" sz="2400" dirty="0">
            <a:solidFill>
              <a:schemeClr val="tx1"/>
            </a:solidFill>
          </a:endParaRPr>
        </a:p>
      </dgm:t>
    </dgm:pt>
    <dgm:pt modelId="{833E3A11-5AEC-4347-8B11-FB456F365D63}" type="parTrans" cxnId="{9B10111C-70A5-4CB2-AFE7-24E071905BFF}">
      <dgm:prSet/>
      <dgm:spPr/>
      <dgm:t>
        <a:bodyPr/>
        <a:lstStyle/>
        <a:p>
          <a:endParaRPr lang="ru-RU"/>
        </a:p>
      </dgm:t>
    </dgm:pt>
    <dgm:pt modelId="{24514AF1-E9F0-4687-BAF1-3C62CBA43F4D}" type="sibTrans" cxnId="{9B10111C-70A5-4CB2-AFE7-24E071905BFF}">
      <dgm:prSet/>
      <dgm:spPr/>
      <dgm:t>
        <a:bodyPr/>
        <a:lstStyle/>
        <a:p>
          <a:endParaRPr lang="ru-RU"/>
        </a:p>
      </dgm:t>
    </dgm:pt>
    <dgm:pt modelId="{19C43ADE-D503-4896-BDA5-44F72B31A724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chemeClr val="tx1"/>
              </a:solidFill>
            </a:rPr>
            <a:t>Горожане </a:t>
          </a:r>
          <a:r>
            <a:rPr lang="ru-RU" sz="2800" b="1" dirty="0" smtClean="0">
              <a:solidFill>
                <a:schemeClr val="tx1"/>
              </a:solidFill>
            </a:rPr>
            <a:t>говорили: «Городской </a:t>
          </a:r>
          <a:r>
            <a:rPr lang="ru-RU" sz="2800" b="1" dirty="0" smtClean="0">
              <a:solidFill>
                <a:schemeClr val="tx1"/>
              </a:solidFill>
            </a:rPr>
            <a:t>дух делает человека </a:t>
          </a:r>
          <a:r>
            <a:rPr lang="ru-RU" sz="2800" b="1" dirty="0" smtClean="0">
              <a:solidFill>
                <a:schemeClr val="tx1"/>
              </a:solidFill>
            </a:rPr>
            <a:t>свободным»</a:t>
          </a:r>
          <a:r>
            <a:rPr lang="ru-RU" sz="500" b="1" dirty="0" smtClean="0"/>
            <a:t>».</a:t>
          </a:r>
          <a:endParaRPr lang="ru-RU" sz="500" dirty="0"/>
        </a:p>
      </dgm:t>
    </dgm:pt>
    <dgm:pt modelId="{22CEA75E-F1C3-4655-8C1B-EB0E0EC11BA0}" type="parTrans" cxnId="{F18EA062-EBDF-48BF-8281-7E063D292627}">
      <dgm:prSet/>
      <dgm:spPr/>
      <dgm:t>
        <a:bodyPr/>
        <a:lstStyle/>
        <a:p>
          <a:endParaRPr lang="ru-RU"/>
        </a:p>
      </dgm:t>
    </dgm:pt>
    <dgm:pt modelId="{32B13339-D126-49D7-A0DA-3EAE3F27E4CA}" type="sibTrans" cxnId="{F18EA062-EBDF-48BF-8281-7E063D292627}">
      <dgm:prSet/>
      <dgm:spPr/>
      <dgm:t>
        <a:bodyPr/>
        <a:lstStyle/>
        <a:p>
          <a:endParaRPr lang="ru-RU"/>
        </a:p>
      </dgm:t>
    </dgm:pt>
    <dgm:pt modelId="{AD5481FB-249A-47BF-BAFA-0C1A17093301}" type="pres">
      <dgm:prSet presAssocID="{725D9DD8-6F8F-47BF-AD37-88585431B2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04EA83-C233-43BE-90F3-00D67E860D2E}" type="pres">
      <dgm:prSet presAssocID="{B4DC2359-D75A-4E8D-B5FF-A890AE37BEC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27788-354F-437F-939C-F0B3AF846BFF}" type="pres">
      <dgm:prSet presAssocID="{5FACEC6B-1249-4F18-9088-6E919215BDD4}" presName="spacer" presStyleCnt="0"/>
      <dgm:spPr/>
    </dgm:pt>
    <dgm:pt modelId="{1D4400EB-AADB-40F8-A743-E43473F1E696}" type="pres">
      <dgm:prSet presAssocID="{382044F9-C730-4A48-A75E-E35981A640F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59E09-0E41-4267-9390-00CC5DDBBA12}" type="pres">
      <dgm:prSet presAssocID="{12ADC4E3-2AC5-4022-881A-AE8336C8AB06}" presName="spacer" presStyleCnt="0"/>
      <dgm:spPr/>
    </dgm:pt>
    <dgm:pt modelId="{DD0B37C5-45BD-4EE9-8F89-956A1D312F70}" type="pres">
      <dgm:prSet presAssocID="{57B0104B-8276-4F13-8DA6-0573E622160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4263B6-9F13-41DE-9D8E-F75BEA67DA1F}" type="pres">
      <dgm:prSet presAssocID="{72EEC1E1-BDAF-4A85-8CAB-705345D5D30F}" presName="spacer" presStyleCnt="0"/>
      <dgm:spPr/>
    </dgm:pt>
    <dgm:pt modelId="{BD5DDED2-D41E-48AF-9CFD-757298018740}" type="pres">
      <dgm:prSet presAssocID="{112F7414-01DD-4521-8D9B-8C26115FD722}" presName="parentText" presStyleLbl="node1" presStyleIdx="3" presStyleCnt="5" custLinFactY="6159" custLinFactNeighborX="-183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8BC5D0-F90F-412B-8CAF-67BB65465E43}" type="pres">
      <dgm:prSet presAssocID="{24514AF1-E9F0-4687-BAF1-3C62CBA43F4D}" presName="spacer" presStyleCnt="0"/>
      <dgm:spPr/>
    </dgm:pt>
    <dgm:pt modelId="{209A23D5-7300-459C-A49F-DF271C30CA51}" type="pres">
      <dgm:prSet presAssocID="{19C43ADE-D503-4896-BDA5-44F72B31A72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A1B875-411C-4031-8D8F-09A6DE94BE09}" srcId="{725D9DD8-6F8F-47BF-AD37-88585431B2BB}" destId="{B4DC2359-D75A-4E8D-B5FF-A890AE37BECB}" srcOrd="0" destOrd="0" parTransId="{76B9D3CA-F109-421B-8679-161912B0F2F5}" sibTransId="{5FACEC6B-1249-4F18-9088-6E919215BDD4}"/>
    <dgm:cxn modelId="{F18EA062-EBDF-48BF-8281-7E063D292627}" srcId="{725D9DD8-6F8F-47BF-AD37-88585431B2BB}" destId="{19C43ADE-D503-4896-BDA5-44F72B31A724}" srcOrd="4" destOrd="0" parTransId="{22CEA75E-F1C3-4655-8C1B-EB0E0EC11BA0}" sibTransId="{32B13339-D126-49D7-A0DA-3EAE3F27E4CA}"/>
    <dgm:cxn modelId="{B600B0B9-88FC-41CF-9265-8C9E76DAC71F}" type="presOf" srcId="{725D9DD8-6F8F-47BF-AD37-88585431B2BB}" destId="{AD5481FB-249A-47BF-BAFA-0C1A17093301}" srcOrd="0" destOrd="0" presId="urn:microsoft.com/office/officeart/2005/8/layout/vList2"/>
    <dgm:cxn modelId="{A6109FAF-338B-4163-A51A-420EDD81B294}" type="presOf" srcId="{382044F9-C730-4A48-A75E-E35981A640F1}" destId="{1D4400EB-AADB-40F8-A743-E43473F1E696}" srcOrd="0" destOrd="0" presId="urn:microsoft.com/office/officeart/2005/8/layout/vList2"/>
    <dgm:cxn modelId="{5EB85BD3-D085-4699-92DB-9C34BDF967CB}" srcId="{725D9DD8-6F8F-47BF-AD37-88585431B2BB}" destId="{382044F9-C730-4A48-A75E-E35981A640F1}" srcOrd="1" destOrd="0" parTransId="{5CDE6A99-5DC1-4688-BAD5-23B36663DE38}" sibTransId="{12ADC4E3-2AC5-4022-881A-AE8336C8AB06}"/>
    <dgm:cxn modelId="{AEBD1912-A82B-471C-9801-E27ABCBFBC15}" type="presOf" srcId="{57B0104B-8276-4F13-8DA6-0573E6221606}" destId="{DD0B37C5-45BD-4EE9-8F89-956A1D312F70}" srcOrd="0" destOrd="0" presId="urn:microsoft.com/office/officeart/2005/8/layout/vList2"/>
    <dgm:cxn modelId="{9B10111C-70A5-4CB2-AFE7-24E071905BFF}" srcId="{725D9DD8-6F8F-47BF-AD37-88585431B2BB}" destId="{112F7414-01DD-4521-8D9B-8C26115FD722}" srcOrd="3" destOrd="0" parTransId="{833E3A11-5AEC-4347-8B11-FB456F365D63}" sibTransId="{24514AF1-E9F0-4687-BAF1-3C62CBA43F4D}"/>
    <dgm:cxn modelId="{D1E495E2-7638-4A12-B519-5DCCDA98A194}" type="presOf" srcId="{19C43ADE-D503-4896-BDA5-44F72B31A724}" destId="{209A23D5-7300-459C-A49F-DF271C30CA51}" srcOrd="0" destOrd="0" presId="urn:microsoft.com/office/officeart/2005/8/layout/vList2"/>
    <dgm:cxn modelId="{5373497A-DC18-480B-A045-552AE7C7E888}" type="presOf" srcId="{B4DC2359-D75A-4E8D-B5FF-A890AE37BECB}" destId="{AB04EA83-C233-43BE-90F3-00D67E860D2E}" srcOrd="0" destOrd="0" presId="urn:microsoft.com/office/officeart/2005/8/layout/vList2"/>
    <dgm:cxn modelId="{A7CC9853-9A53-4CAD-B8BB-CC76E9268715}" srcId="{725D9DD8-6F8F-47BF-AD37-88585431B2BB}" destId="{57B0104B-8276-4F13-8DA6-0573E6221606}" srcOrd="2" destOrd="0" parTransId="{BA777440-15E3-4E5B-B17A-F6237719BDAD}" sibTransId="{72EEC1E1-BDAF-4A85-8CAB-705345D5D30F}"/>
    <dgm:cxn modelId="{5FA72A7E-F2ED-45C6-A9E7-959F1E46AAE3}" type="presOf" srcId="{112F7414-01DD-4521-8D9B-8C26115FD722}" destId="{BD5DDED2-D41E-48AF-9CFD-757298018740}" srcOrd="0" destOrd="0" presId="urn:microsoft.com/office/officeart/2005/8/layout/vList2"/>
    <dgm:cxn modelId="{8A2018C7-CE4F-4F24-8362-074DAD6F0352}" type="presParOf" srcId="{AD5481FB-249A-47BF-BAFA-0C1A17093301}" destId="{AB04EA83-C233-43BE-90F3-00D67E860D2E}" srcOrd="0" destOrd="0" presId="urn:microsoft.com/office/officeart/2005/8/layout/vList2"/>
    <dgm:cxn modelId="{9CF81668-59AA-4D8F-90DF-E040AD8C588C}" type="presParOf" srcId="{AD5481FB-249A-47BF-BAFA-0C1A17093301}" destId="{F6E27788-354F-437F-939C-F0B3AF846BFF}" srcOrd="1" destOrd="0" presId="urn:microsoft.com/office/officeart/2005/8/layout/vList2"/>
    <dgm:cxn modelId="{BE498539-7FB8-4914-836B-5705D83189A5}" type="presParOf" srcId="{AD5481FB-249A-47BF-BAFA-0C1A17093301}" destId="{1D4400EB-AADB-40F8-A743-E43473F1E696}" srcOrd="2" destOrd="0" presId="urn:microsoft.com/office/officeart/2005/8/layout/vList2"/>
    <dgm:cxn modelId="{4720719E-F68B-40E2-8BF3-57679DBED9A8}" type="presParOf" srcId="{AD5481FB-249A-47BF-BAFA-0C1A17093301}" destId="{9EE59E09-0E41-4267-9390-00CC5DDBBA12}" srcOrd="3" destOrd="0" presId="urn:microsoft.com/office/officeart/2005/8/layout/vList2"/>
    <dgm:cxn modelId="{6B6750CA-93A2-4975-B232-33E809D39FC7}" type="presParOf" srcId="{AD5481FB-249A-47BF-BAFA-0C1A17093301}" destId="{DD0B37C5-45BD-4EE9-8F89-956A1D312F70}" srcOrd="4" destOrd="0" presId="urn:microsoft.com/office/officeart/2005/8/layout/vList2"/>
    <dgm:cxn modelId="{587F4AC1-205F-433A-8FF1-550ED66F56A4}" type="presParOf" srcId="{AD5481FB-249A-47BF-BAFA-0C1A17093301}" destId="{CA4263B6-9F13-41DE-9D8E-F75BEA67DA1F}" srcOrd="5" destOrd="0" presId="urn:microsoft.com/office/officeart/2005/8/layout/vList2"/>
    <dgm:cxn modelId="{96A20C03-96FE-46F7-990A-F517E4EE9ADD}" type="presParOf" srcId="{AD5481FB-249A-47BF-BAFA-0C1A17093301}" destId="{BD5DDED2-D41E-48AF-9CFD-757298018740}" srcOrd="6" destOrd="0" presId="urn:microsoft.com/office/officeart/2005/8/layout/vList2"/>
    <dgm:cxn modelId="{1BD2A427-3197-4C00-8C19-B892E4F82DBA}" type="presParOf" srcId="{AD5481FB-249A-47BF-BAFA-0C1A17093301}" destId="{0E8BC5D0-F90F-412B-8CAF-67BB65465E43}" srcOrd="7" destOrd="0" presId="urn:microsoft.com/office/officeart/2005/8/layout/vList2"/>
    <dgm:cxn modelId="{67F666C0-6342-435C-8CEB-7BA2AFAF0AF9}" type="presParOf" srcId="{AD5481FB-249A-47BF-BAFA-0C1A17093301}" destId="{209A23D5-7300-459C-A49F-DF271C30CA5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E74A95-420D-4AAC-A23B-5E87325AA109}">
      <dsp:nvSpPr>
        <dsp:cNvPr id="0" name=""/>
        <dsp:cNvSpPr/>
      </dsp:nvSpPr>
      <dsp:spPr>
        <a:xfrm>
          <a:off x="11305" y="0"/>
          <a:ext cx="2340267" cy="54623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Долгое время </a:t>
          </a:r>
          <a:r>
            <a:rPr lang="ru-RU" sz="2400" kern="1200" dirty="0" smtClean="0"/>
            <a:t>Европа </a:t>
          </a:r>
          <a:r>
            <a:rPr lang="ru-RU" sz="2400" kern="1200" dirty="0" smtClean="0"/>
            <a:t>жила натуральным хозяйством. Крестьяне не </a:t>
          </a:r>
          <a:r>
            <a:rPr lang="ru-RU" sz="2400" kern="1200" dirty="0" smtClean="0"/>
            <a:t>только, но и </a:t>
          </a:r>
          <a:r>
            <a:rPr lang="ru-RU" sz="2400" kern="1200" dirty="0" smtClean="0"/>
            <a:t>выращивали зерно, шили себе одежду, </a:t>
          </a:r>
          <a:r>
            <a:rPr lang="ru-RU" sz="2400" kern="1200" dirty="0" smtClean="0"/>
            <a:t>создавали орудия </a:t>
          </a:r>
          <a:r>
            <a:rPr lang="ru-RU" sz="2400" kern="1200" dirty="0" smtClean="0"/>
            <a:t>труда и предметы быта</a:t>
          </a:r>
          <a:r>
            <a:rPr lang="ru-RU" sz="1700" kern="1200" dirty="0" smtClean="0"/>
            <a:t>.</a:t>
          </a:r>
          <a:endParaRPr lang="ru-RU" sz="1700" kern="1200" dirty="0"/>
        </a:p>
      </dsp:txBody>
      <dsp:txXfrm>
        <a:off x="79849" y="68544"/>
        <a:ext cx="2203179" cy="5325248"/>
      </dsp:txXfrm>
    </dsp:sp>
    <dsp:sp modelId="{690FA37F-0F34-43A5-9238-A00F8A358987}">
      <dsp:nvSpPr>
        <dsp:cNvPr id="0" name=""/>
        <dsp:cNvSpPr/>
      </dsp:nvSpPr>
      <dsp:spPr>
        <a:xfrm>
          <a:off x="2585599" y="2440974"/>
          <a:ext cx="496136" cy="580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2585599" y="2557051"/>
        <a:ext cx="347295" cy="348232"/>
      </dsp:txXfrm>
    </dsp:sp>
    <dsp:sp modelId="{46C04A4F-0701-4FB5-A4CB-05506BBE28F3}">
      <dsp:nvSpPr>
        <dsp:cNvPr id="0" name=""/>
        <dsp:cNvSpPr/>
      </dsp:nvSpPr>
      <dsp:spPr>
        <a:xfrm>
          <a:off x="3287679" y="18679"/>
          <a:ext cx="2340267" cy="54249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Настоящие </a:t>
          </a:r>
          <a:r>
            <a:rPr lang="ru-RU" sz="3200" kern="1200" dirty="0" err="1" smtClean="0"/>
            <a:t>ремеслен</a:t>
          </a:r>
          <a:endParaRPr lang="ru-RU" sz="3200" kern="1200" dirty="0" smtClean="0"/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ники</a:t>
          </a:r>
          <a:r>
            <a:rPr lang="ru-RU" sz="3200" kern="1200" dirty="0" smtClean="0"/>
            <a:t> </a:t>
          </a:r>
          <a:r>
            <a:rPr lang="ru-RU" sz="3200" kern="1200" dirty="0" smtClean="0"/>
            <a:t>жили только в замках.</a:t>
          </a:r>
          <a:endParaRPr lang="ru-RU" sz="3200" kern="1200" dirty="0"/>
        </a:p>
      </dsp:txBody>
      <dsp:txXfrm>
        <a:off x="3356223" y="87223"/>
        <a:ext cx="2203179" cy="5287889"/>
      </dsp:txXfrm>
    </dsp:sp>
    <dsp:sp modelId="{47FFAD38-752D-4589-9BE9-5C014EC982B2}">
      <dsp:nvSpPr>
        <dsp:cNvPr id="0" name=""/>
        <dsp:cNvSpPr/>
      </dsp:nvSpPr>
      <dsp:spPr>
        <a:xfrm>
          <a:off x="5861973" y="2440974"/>
          <a:ext cx="496136" cy="580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5861973" y="2557051"/>
        <a:ext cx="347295" cy="348232"/>
      </dsp:txXfrm>
    </dsp:sp>
    <dsp:sp modelId="{91B388DF-47A0-41E0-AFB2-AA4D4D0B9632}">
      <dsp:nvSpPr>
        <dsp:cNvPr id="0" name=""/>
        <dsp:cNvSpPr/>
      </dsp:nvSpPr>
      <dsp:spPr>
        <a:xfrm>
          <a:off x="6564053" y="-18679"/>
          <a:ext cx="2340267" cy="54996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Однако, население начало </a:t>
          </a:r>
          <a:r>
            <a:rPr lang="ru-RU" sz="2000" kern="1200" dirty="0" smtClean="0"/>
            <a:t>расти, </a:t>
          </a:r>
          <a:r>
            <a:rPr lang="ru-RU" sz="2000" kern="1200" dirty="0" smtClean="0"/>
            <a:t>и крестьянам пришлось осваивать новые способы ведения хозяйства. </a:t>
          </a:r>
          <a:r>
            <a:rPr lang="ru-RU" sz="2000" kern="1200" dirty="0" smtClean="0"/>
            <a:t>Они научились </a:t>
          </a:r>
          <a:r>
            <a:rPr lang="ru-RU" sz="2000" kern="1200" dirty="0" smtClean="0"/>
            <a:t>вспахивать глубоко, что повысило плодородие. </a:t>
          </a:r>
          <a:r>
            <a:rPr lang="ru-RU" sz="2000" kern="1200" dirty="0" smtClean="0"/>
            <a:t>В результате у </a:t>
          </a:r>
          <a:r>
            <a:rPr lang="ru-RU" sz="2000" kern="1200" dirty="0" smtClean="0"/>
            <a:t>некоторых крестьян стали появляться излишки продуктов</a:t>
          </a:r>
          <a:r>
            <a:rPr lang="ru-RU" sz="1900" kern="1200" dirty="0" smtClean="0"/>
            <a:t>. </a:t>
          </a:r>
          <a:endParaRPr lang="ru-RU" sz="1900" kern="1200" dirty="0"/>
        </a:p>
      </dsp:txBody>
      <dsp:txXfrm>
        <a:off x="6632597" y="49865"/>
        <a:ext cx="2203179" cy="5362606"/>
      </dsp:txXfrm>
    </dsp:sp>
    <dsp:sp modelId="{C6BCE207-589C-495A-AE20-5E53B69A40F7}">
      <dsp:nvSpPr>
        <dsp:cNvPr id="0" name=""/>
        <dsp:cNvSpPr/>
      </dsp:nvSpPr>
      <dsp:spPr>
        <a:xfrm>
          <a:off x="9138347" y="2440974"/>
          <a:ext cx="496136" cy="580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9138347" y="2557051"/>
        <a:ext cx="347295" cy="348232"/>
      </dsp:txXfrm>
    </dsp:sp>
    <dsp:sp modelId="{5CD52028-D188-4D1A-A228-8740B37DBB71}">
      <dsp:nvSpPr>
        <dsp:cNvPr id="0" name=""/>
        <dsp:cNvSpPr/>
      </dsp:nvSpPr>
      <dsp:spPr>
        <a:xfrm>
          <a:off x="9840427" y="0"/>
          <a:ext cx="2340267" cy="54623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Теперь мастера-ремесленники могли не выращивать хлеб, а обменивать на него сделанные ими обувь, одежду и орудия </a:t>
          </a:r>
          <a:r>
            <a:rPr lang="ru-RU" sz="2800" kern="1200" dirty="0" smtClean="0"/>
            <a:t>труда.</a:t>
          </a:r>
          <a:endParaRPr lang="ru-RU" sz="2800" kern="1200" dirty="0"/>
        </a:p>
      </dsp:txBody>
      <dsp:txXfrm>
        <a:off x="9908971" y="68544"/>
        <a:ext cx="2203179" cy="53252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2502F3-08ED-473D-8CD2-955DCDDB7B8B}">
      <dsp:nvSpPr>
        <dsp:cNvPr id="0" name=""/>
        <dsp:cNvSpPr/>
      </dsp:nvSpPr>
      <dsp:spPr>
        <a:xfrm>
          <a:off x="0" y="407590"/>
          <a:ext cx="12192000" cy="9149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Крестьяне, владевшие ремеслом, все чаще уходили от феодала и селились в </a:t>
          </a:r>
          <a:r>
            <a:rPr lang="ru-RU" sz="2300" kern="1200" dirty="0" smtClean="0"/>
            <a:t>местах, </a:t>
          </a:r>
          <a:r>
            <a:rPr lang="ru-RU" sz="2300" kern="1200" dirty="0" smtClean="0"/>
            <a:t>удобных для торговли.</a:t>
          </a:r>
          <a:endParaRPr lang="ru-RU" sz="2300" kern="1200" dirty="0"/>
        </a:p>
      </dsp:txBody>
      <dsp:txXfrm>
        <a:off x="44664" y="452254"/>
        <a:ext cx="12102672" cy="825612"/>
      </dsp:txXfrm>
    </dsp:sp>
    <dsp:sp modelId="{D486EC3B-33F2-42C9-9EAC-2B21F09EFBF8}">
      <dsp:nvSpPr>
        <dsp:cNvPr id="0" name=""/>
        <dsp:cNvSpPr/>
      </dsp:nvSpPr>
      <dsp:spPr>
        <a:xfrm>
          <a:off x="0" y="1388770"/>
          <a:ext cx="12192000" cy="9149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У стен замков, на перекрестках дорог, у мостов и бродов, по берегам рек возникали городские поселения.</a:t>
          </a:r>
          <a:endParaRPr lang="ru-RU" sz="2300" kern="1200" dirty="0"/>
        </a:p>
      </dsp:txBody>
      <dsp:txXfrm>
        <a:off x="44664" y="1433434"/>
        <a:ext cx="12102672" cy="825612"/>
      </dsp:txXfrm>
    </dsp:sp>
    <dsp:sp modelId="{DF0BEBA4-53EA-4ED1-B8FE-C7591C76C98F}">
      <dsp:nvSpPr>
        <dsp:cNvPr id="0" name=""/>
        <dsp:cNvSpPr/>
      </dsp:nvSpPr>
      <dsp:spPr>
        <a:xfrm>
          <a:off x="0" y="2369950"/>
          <a:ext cx="12192000" cy="9149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Многие города сохранили память о том месте, где они возникли в своих названиях.</a:t>
          </a:r>
          <a:endParaRPr lang="ru-RU" sz="2300" kern="1200" dirty="0"/>
        </a:p>
      </dsp:txBody>
      <dsp:txXfrm>
        <a:off x="44664" y="2414614"/>
        <a:ext cx="12102672" cy="825612"/>
      </dsp:txXfrm>
    </dsp:sp>
    <dsp:sp modelId="{785B37D5-1E07-4B6B-85BD-D6B017C06A2C}">
      <dsp:nvSpPr>
        <dsp:cNvPr id="0" name=""/>
        <dsp:cNvSpPr/>
      </dsp:nvSpPr>
      <dsp:spPr>
        <a:xfrm>
          <a:off x="0" y="3351130"/>
          <a:ext cx="12192000" cy="9149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Например, города, появившиеся на перекрестках речных и сухопутных </a:t>
          </a:r>
          <a:r>
            <a:rPr lang="ru-RU" sz="2300" kern="1200" dirty="0" smtClean="0"/>
            <a:t>дорог, </a:t>
          </a:r>
          <a:r>
            <a:rPr lang="ru-RU" sz="2300" kern="1200" dirty="0" smtClean="0"/>
            <a:t>имеют в своих названиях </a:t>
          </a:r>
          <a:r>
            <a:rPr lang="ru-RU" sz="2300" kern="1200" dirty="0" smtClean="0"/>
            <a:t>корни </a:t>
          </a:r>
          <a:r>
            <a:rPr lang="ru-RU" sz="2300" kern="1200" dirty="0" smtClean="0"/>
            <a:t>«бридж», «</a:t>
          </a:r>
          <a:r>
            <a:rPr lang="ru-RU" sz="2300" kern="1200" dirty="0" err="1" smtClean="0"/>
            <a:t>фурт</a:t>
          </a:r>
          <a:r>
            <a:rPr lang="ru-RU" sz="2300" kern="1200" dirty="0" smtClean="0"/>
            <a:t>», а возникшие вокруг замков, монастырей – «</a:t>
          </a:r>
          <a:r>
            <a:rPr lang="ru-RU" sz="2300" kern="1200" dirty="0" err="1" smtClean="0"/>
            <a:t>кастл</a:t>
          </a:r>
          <a:r>
            <a:rPr lang="ru-RU" sz="2300" kern="1200" dirty="0" smtClean="0"/>
            <a:t>», «</a:t>
          </a:r>
          <a:r>
            <a:rPr lang="ru-RU" sz="2300" kern="1200" dirty="0" err="1" smtClean="0"/>
            <a:t>бург</a:t>
          </a:r>
          <a:r>
            <a:rPr lang="ru-RU" sz="2300" kern="1200" dirty="0" smtClean="0"/>
            <a:t>».</a:t>
          </a:r>
          <a:endParaRPr lang="ru-RU" sz="2300" kern="1200" dirty="0"/>
        </a:p>
      </dsp:txBody>
      <dsp:txXfrm>
        <a:off x="44664" y="3395794"/>
        <a:ext cx="12102672" cy="825612"/>
      </dsp:txXfrm>
    </dsp:sp>
    <dsp:sp modelId="{C9CF1F72-E85E-4309-8422-ACE1AE34CF2B}">
      <dsp:nvSpPr>
        <dsp:cNvPr id="0" name=""/>
        <dsp:cNvSpPr/>
      </dsp:nvSpPr>
      <dsp:spPr>
        <a:xfrm>
          <a:off x="0" y="4332311"/>
          <a:ext cx="12192000" cy="9149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Таким образом, возникновение </a:t>
          </a:r>
          <a:r>
            <a:rPr lang="ru-RU" sz="2300" kern="1200" dirty="0" smtClean="0"/>
            <a:t>и рост городов отделением ремесла от земледелия и развитием торговли.</a:t>
          </a:r>
          <a:endParaRPr lang="ru-RU" sz="2300" kern="1200" dirty="0"/>
        </a:p>
      </dsp:txBody>
      <dsp:txXfrm>
        <a:off x="44664" y="4376975"/>
        <a:ext cx="12102672" cy="8256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CA92FD-B74D-44E1-BFB3-19B0D06F7525}">
      <dsp:nvSpPr>
        <dsp:cNvPr id="0" name=""/>
        <dsp:cNvSpPr/>
      </dsp:nvSpPr>
      <dsp:spPr>
        <a:xfrm>
          <a:off x="0" y="293001"/>
          <a:ext cx="11823032" cy="156633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Признаком городского поселения была крепостная стена. Она защищала город и его жителей от набегов.</a:t>
          </a:r>
          <a:endParaRPr lang="ru-RU" sz="2800" kern="1200" dirty="0"/>
        </a:p>
      </dsp:txBody>
      <dsp:txXfrm>
        <a:off x="76462" y="369463"/>
        <a:ext cx="11670108" cy="1413413"/>
      </dsp:txXfrm>
    </dsp:sp>
    <dsp:sp modelId="{CC36CD88-1C06-4B65-91AC-48B5A40A7155}">
      <dsp:nvSpPr>
        <dsp:cNvPr id="0" name=""/>
        <dsp:cNvSpPr/>
      </dsp:nvSpPr>
      <dsp:spPr>
        <a:xfrm>
          <a:off x="0" y="1939978"/>
          <a:ext cx="11823032" cy="1566337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Еще одной особенностью города был </a:t>
          </a:r>
          <a:r>
            <a:rPr lang="ru-RU" sz="2800" b="1" kern="1200" dirty="0" smtClean="0"/>
            <a:t>рынок-  </a:t>
          </a:r>
          <a:r>
            <a:rPr lang="ru-RU" sz="2800" b="1" kern="1200" dirty="0" smtClean="0"/>
            <a:t>место, где шла торговля между городскими ремесленниками, которые продавали свои </a:t>
          </a:r>
          <a:r>
            <a:rPr lang="ru-RU" sz="2800" b="1" kern="1200" dirty="0" smtClean="0"/>
            <a:t>товары. </a:t>
          </a:r>
          <a:r>
            <a:rPr lang="ru-RU" sz="2800" b="1" kern="1200" dirty="0" smtClean="0"/>
            <a:t>и крестьянами, привозившими продукцию земледелия и скотоводства.</a:t>
          </a:r>
          <a:endParaRPr lang="ru-RU" sz="2800" kern="1200" dirty="0"/>
        </a:p>
      </dsp:txBody>
      <dsp:txXfrm>
        <a:off x="76462" y="2016440"/>
        <a:ext cx="11670108" cy="1413413"/>
      </dsp:txXfrm>
    </dsp:sp>
    <dsp:sp modelId="{7E8A02BD-F8B0-4DA6-A8A8-06D71BE9F67F}">
      <dsp:nvSpPr>
        <dsp:cNvPr id="0" name=""/>
        <dsp:cNvSpPr/>
      </dsp:nvSpPr>
      <dsp:spPr>
        <a:xfrm>
          <a:off x="0" y="3586956"/>
          <a:ext cx="11823032" cy="1566337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Горожан на площади развлекали бродячие артисты – жонглеры и акробаты.</a:t>
          </a:r>
          <a:endParaRPr lang="ru-RU" sz="2800" kern="1200" dirty="0"/>
        </a:p>
      </dsp:txBody>
      <dsp:txXfrm>
        <a:off x="76462" y="3663418"/>
        <a:ext cx="11670108" cy="14134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6761C3-D2C9-4DEB-907E-19CCDB5FDC28}">
      <dsp:nvSpPr>
        <dsp:cNvPr id="0" name=""/>
        <dsp:cNvSpPr/>
      </dsp:nvSpPr>
      <dsp:spPr>
        <a:xfrm>
          <a:off x="1203906" y="0"/>
          <a:ext cx="6858000" cy="6858000"/>
        </a:xfrm>
        <a:prstGeom prst="triangl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F2AD2C2-3BE0-4B76-BF8F-5E79DBF020A0}">
      <dsp:nvSpPr>
        <dsp:cNvPr id="0" name=""/>
        <dsp:cNvSpPr/>
      </dsp:nvSpPr>
      <dsp:spPr>
        <a:xfrm>
          <a:off x="2735419" y="689483"/>
          <a:ext cx="8252673" cy="1623417"/>
        </a:xfrm>
        <a:prstGeom prst="round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На главной торговой площади возвышалось здание ратуши, в котором заседал </a:t>
          </a:r>
          <a:r>
            <a:rPr lang="ru-RU" sz="3200" b="1" kern="1200" dirty="0" smtClean="0"/>
            <a:t>городской совет.</a:t>
          </a:r>
          <a:endParaRPr lang="ru-RU" sz="3200" kern="1200" dirty="0"/>
        </a:p>
      </dsp:txBody>
      <dsp:txXfrm>
        <a:off x="2814668" y="768732"/>
        <a:ext cx="8094175" cy="1464919"/>
      </dsp:txXfrm>
    </dsp:sp>
    <dsp:sp modelId="{E6E6E43F-3704-403E-A605-6F8836CC9DD1}">
      <dsp:nvSpPr>
        <dsp:cNvPr id="0" name=""/>
        <dsp:cNvSpPr/>
      </dsp:nvSpPr>
      <dsp:spPr>
        <a:xfrm>
          <a:off x="2814878" y="2515827"/>
          <a:ext cx="8093756" cy="1623417"/>
        </a:xfrm>
        <a:prstGeom prst="round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Городской совет решал многие вопросы: </a:t>
          </a:r>
          <a:r>
            <a:rPr lang="ru-RU" sz="2300" b="1" kern="1200" dirty="0" smtClean="0"/>
            <a:t>объявлять войну или заключать мир, какие налоги должны платить горожане, как много надо выпустить монет.</a:t>
          </a:r>
          <a:endParaRPr lang="ru-RU" sz="2300" kern="1200" dirty="0"/>
        </a:p>
      </dsp:txBody>
      <dsp:txXfrm>
        <a:off x="2894127" y="2595076"/>
        <a:ext cx="7935258" cy="1464919"/>
      </dsp:txXfrm>
    </dsp:sp>
    <dsp:sp modelId="{7D762FC2-60FB-4C9D-A118-20934A150DA8}">
      <dsp:nvSpPr>
        <dsp:cNvPr id="0" name=""/>
        <dsp:cNvSpPr/>
      </dsp:nvSpPr>
      <dsp:spPr>
        <a:xfrm>
          <a:off x="3151768" y="4342172"/>
          <a:ext cx="7419975" cy="1623417"/>
        </a:xfrm>
        <a:prstGeom prst="roundRect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Ратуша была символом свободы города от власти феодала, на её высокой башне </a:t>
          </a:r>
          <a:r>
            <a:rPr lang="ru-RU" sz="2300" b="1" kern="1200" dirty="0" smtClean="0"/>
            <a:t>развевался </a:t>
          </a:r>
          <a:r>
            <a:rPr lang="ru-RU" sz="2300" b="1" kern="1200" dirty="0" smtClean="0"/>
            <a:t>флаг города.</a:t>
          </a:r>
          <a:endParaRPr lang="ru-RU" sz="2300" kern="1200" dirty="0"/>
        </a:p>
      </dsp:txBody>
      <dsp:txXfrm>
        <a:off x="3231017" y="4421421"/>
        <a:ext cx="7261477" cy="14649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4EA83-C233-43BE-90F3-00D67E860D2E}">
      <dsp:nvSpPr>
        <dsp:cNvPr id="0" name=""/>
        <dsp:cNvSpPr/>
      </dsp:nvSpPr>
      <dsp:spPr>
        <a:xfrm>
          <a:off x="0" y="2136"/>
          <a:ext cx="10515600" cy="86051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Кругозор жителей городов был гораздо шире, чем у крестьян.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42007" y="44143"/>
        <a:ext cx="10431586" cy="776500"/>
      </dsp:txXfrm>
    </dsp:sp>
    <dsp:sp modelId="{1D4400EB-AADB-40F8-A743-E43473F1E696}">
      <dsp:nvSpPr>
        <dsp:cNvPr id="0" name=""/>
        <dsp:cNvSpPr/>
      </dsp:nvSpPr>
      <dsp:spPr>
        <a:xfrm>
          <a:off x="0" y="873773"/>
          <a:ext cx="10515600" cy="86051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Они </a:t>
          </a:r>
          <a:r>
            <a:rPr lang="ru-RU" sz="2800" b="1" kern="1200" dirty="0" smtClean="0">
              <a:solidFill>
                <a:schemeClr val="tx1"/>
              </a:solidFill>
            </a:rPr>
            <a:t>общались с людьми </a:t>
          </a:r>
          <a:r>
            <a:rPr lang="ru-RU" sz="2800" b="1" kern="1200" dirty="0" smtClean="0">
              <a:solidFill>
                <a:schemeClr val="tx1"/>
              </a:solidFill>
            </a:rPr>
            <a:t>разных верований и языков</a:t>
          </a:r>
          <a:r>
            <a:rPr lang="ru-RU" sz="2000" b="1" kern="1200" dirty="0" smtClean="0">
              <a:solidFill>
                <a:schemeClr val="tx1"/>
              </a:solidFill>
            </a:rPr>
            <a:t>.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2007" y="915780"/>
        <a:ext cx="10431586" cy="776500"/>
      </dsp:txXfrm>
    </dsp:sp>
    <dsp:sp modelId="{DD0B37C5-45BD-4EE9-8F89-956A1D312F70}">
      <dsp:nvSpPr>
        <dsp:cNvPr id="0" name=""/>
        <dsp:cNvSpPr/>
      </dsp:nvSpPr>
      <dsp:spPr>
        <a:xfrm>
          <a:off x="0" y="1745411"/>
          <a:ext cx="10515600" cy="86051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Жители городов </a:t>
          </a:r>
          <a:r>
            <a:rPr lang="ru-RU" sz="2800" b="1" kern="1200" dirty="0" smtClean="0">
              <a:solidFill>
                <a:schemeClr val="tx1"/>
              </a:solidFill>
            </a:rPr>
            <a:t>были свободны в своей хозяйственной деятельности, они не занимались тем, что </a:t>
          </a:r>
          <a:r>
            <a:rPr lang="ru-RU" sz="2800" b="1" kern="1200" dirty="0" smtClean="0">
              <a:solidFill>
                <a:schemeClr val="tx1"/>
              </a:solidFill>
            </a:rPr>
            <a:t>им было </a:t>
          </a:r>
          <a:r>
            <a:rPr lang="ru-RU" sz="2800" b="1" kern="1200" dirty="0" err="1" smtClean="0">
              <a:solidFill>
                <a:schemeClr val="tx1"/>
              </a:solidFill>
            </a:rPr>
            <a:t>неыгодно</a:t>
          </a:r>
          <a:r>
            <a:rPr lang="ru-RU" sz="2800" b="1" kern="1200" dirty="0" smtClean="0">
              <a:solidFill>
                <a:schemeClr val="tx1"/>
              </a:solidFill>
            </a:rPr>
            <a:t>.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42007" y="1787418"/>
        <a:ext cx="10431586" cy="776500"/>
      </dsp:txXfrm>
    </dsp:sp>
    <dsp:sp modelId="{BD5DDED2-D41E-48AF-9CFD-757298018740}">
      <dsp:nvSpPr>
        <dsp:cNvPr id="0" name=""/>
        <dsp:cNvSpPr/>
      </dsp:nvSpPr>
      <dsp:spPr>
        <a:xfrm>
          <a:off x="0" y="2681172"/>
          <a:ext cx="10515600" cy="86051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Свободные </a:t>
          </a:r>
          <a:r>
            <a:rPr lang="ru-RU" sz="2400" b="1" kern="1200" dirty="0" smtClean="0">
              <a:solidFill>
                <a:schemeClr val="tx1"/>
              </a:solidFill>
            </a:rPr>
            <a:t>горожане ценили свое и чужое время, с почтением относились к труду других.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2007" y="2723179"/>
        <a:ext cx="10431586" cy="776500"/>
      </dsp:txXfrm>
    </dsp:sp>
    <dsp:sp modelId="{209A23D5-7300-459C-A49F-DF271C30CA51}">
      <dsp:nvSpPr>
        <dsp:cNvPr id="0" name=""/>
        <dsp:cNvSpPr/>
      </dsp:nvSpPr>
      <dsp:spPr>
        <a:xfrm>
          <a:off x="0" y="3488687"/>
          <a:ext cx="10515600" cy="86051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Горожане </a:t>
          </a:r>
          <a:r>
            <a:rPr lang="ru-RU" sz="2800" b="1" kern="1200" dirty="0" smtClean="0">
              <a:solidFill>
                <a:schemeClr val="tx1"/>
              </a:solidFill>
            </a:rPr>
            <a:t>говорили: «Городской </a:t>
          </a:r>
          <a:r>
            <a:rPr lang="ru-RU" sz="2800" b="1" kern="1200" dirty="0" smtClean="0">
              <a:solidFill>
                <a:schemeClr val="tx1"/>
              </a:solidFill>
            </a:rPr>
            <a:t>дух делает человека </a:t>
          </a:r>
          <a:r>
            <a:rPr lang="ru-RU" sz="2800" b="1" kern="1200" dirty="0" smtClean="0">
              <a:solidFill>
                <a:schemeClr val="tx1"/>
              </a:solidFill>
            </a:rPr>
            <a:t>свободным»</a:t>
          </a:r>
          <a:r>
            <a:rPr lang="ru-RU" sz="500" b="1" kern="1200" dirty="0" smtClean="0"/>
            <a:t>».</a:t>
          </a:r>
          <a:endParaRPr lang="ru-RU" sz="500" kern="1200" dirty="0"/>
        </a:p>
      </dsp:txBody>
      <dsp:txXfrm>
        <a:off x="42007" y="3530694"/>
        <a:ext cx="10431586" cy="776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44901-F15B-4A65-8769-32944F3220C9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EA1C0D-47AC-4571-9301-9AD8EA69A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141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A1C0D-47AC-4571-9301-9AD8EA69AFC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124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620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27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03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14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1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336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376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47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085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770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414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A2F90-743A-42E3-BC66-5A4A30E5C566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E84E9-2BB8-4529-91ED-68A0A2FFEE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19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058159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СРЕДНЕВЕКОВЫЙ ГОРОД</a:t>
            </a:r>
            <a:endParaRPr lang="ru-RU" sz="4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11756"/>
            <a:ext cx="9144000" cy="6460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Учитель истории Кудрявцева Е 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2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       </a:t>
            </a:r>
            <a:r>
              <a:rPr lang="ru-RU" b="1" dirty="0" smtClean="0"/>
              <a:t> Зарождение городского театра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2240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ru-RU" b="1" dirty="0"/>
              <a:t>Горожане умели не только много </a:t>
            </a:r>
            <a:r>
              <a:rPr lang="ru-RU" b="1" dirty="0" smtClean="0"/>
              <a:t>работать. но </a:t>
            </a:r>
            <a:r>
              <a:rPr lang="ru-RU" b="1" dirty="0"/>
              <a:t>и весело проводить время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Излюбленным развлечением жителей города были театральные представления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Такие представления на площадях устраивали бродячие труппы, колесившие по городам и </a:t>
            </a:r>
            <a:r>
              <a:rPr lang="ru-RU" b="1" dirty="0" smtClean="0"/>
              <a:t>собиравшие </a:t>
            </a:r>
            <a:r>
              <a:rPr lang="ru-RU" b="1" dirty="0"/>
              <a:t>толпы народа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Спектакли на площадях </a:t>
            </a:r>
            <a:r>
              <a:rPr lang="ru-RU" b="1" dirty="0" smtClean="0"/>
              <a:t>высмеивали недобросовестное поведение </a:t>
            </a:r>
            <a:r>
              <a:rPr lang="ru-RU" b="1" dirty="0"/>
              <a:t>феодалов, </a:t>
            </a:r>
            <a:r>
              <a:rPr lang="ru-RU" b="1" dirty="0" smtClean="0"/>
              <a:t>представителей церкви </a:t>
            </a:r>
            <a:r>
              <a:rPr lang="ru-RU" b="1" dirty="0"/>
              <a:t>и других знатных </a:t>
            </a:r>
            <a:r>
              <a:rPr lang="ru-RU" b="1" dirty="0" smtClean="0"/>
              <a:t>персон.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8026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263" y="365126"/>
            <a:ext cx="11357811" cy="77386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b="1" dirty="0"/>
              <a:t>Изменения в средневековой картине мира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637134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5656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496" y="365125"/>
            <a:ext cx="9192126" cy="78990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          Возникновение </a:t>
            </a:r>
            <a:r>
              <a:rPr lang="ru-RU" b="1" dirty="0"/>
              <a:t>городов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6209315"/>
              </p:ext>
            </p:extLst>
          </p:nvPr>
        </p:nvGraphicFramePr>
        <p:xfrm>
          <a:off x="0" y="1395664"/>
          <a:ext cx="12192000" cy="5462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484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resh.edu.ru/uploads/lesson-images/1444/27669192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042" y="401053"/>
            <a:ext cx="8871284" cy="611204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11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9832" y="365126"/>
            <a:ext cx="8229600" cy="709696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/>
              <a:t> </a:t>
            </a:r>
            <a:r>
              <a:rPr lang="ru-RU" b="1" dirty="0" smtClean="0"/>
              <a:t>    Возникновение </a:t>
            </a:r>
            <a:r>
              <a:rPr lang="ru-RU" b="1" dirty="0"/>
              <a:t>городов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7981154"/>
              </p:ext>
            </p:extLst>
          </p:nvPr>
        </p:nvGraphicFramePr>
        <p:xfrm>
          <a:off x="71336" y="1553354"/>
          <a:ext cx="12192000" cy="565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126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337"/>
            <a:ext cx="10515600" cy="102669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         Развитие </a:t>
            </a:r>
            <a:r>
              <a:rPr lang="ru-RU" b="1" dirty="0"/>
              <a:t>средневековых городов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0068341"/>
              </p:ext>
            </p:extLst>
          </p:nvPr>
        </p:nvGraphicFramePr>
        <p:xfrm>
          <a:off x="208547" y="1411704"/>
          <a:ext cx="11823032" cy="5446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15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834553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99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.edu.ru/uploads/lesson-images/1444/36643841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95" y="192505"/>
            <a:ext cx="6817893" cy="649705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08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6946" y="112295"/>
            <a:ext cx="6930191" cy="107482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 </a:t>
            </a:r>
            <a:r>
              <a:rPr lang="ru-RU" b="1" dirty="0" smtClean="0"/>
              <a:t>       Цеха </a:t>
            </a:r>
            <a:r>
              <a:rPr lang="ru-RU" b="1" dirty="0"/>
              <a:t>ремесленников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226" y="1563328"/>
            <a:ext cx="11665974" cy="5294671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Жители городов были свободны. Главную роль в жизни города играли ремесленники и торговцы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ремесленники, и торговцы были объединены в организации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ремесленников  это бы цех – союз мастеров одной специальности, а у 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купцов-  </a:t>
            </a:r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гильдии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 главе цеха стоял старшина, он защищал интересы своего цеха перед городскими 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властями.</a:t>
            </a:r>
            <a:endParaRPr lang="ru-RU" sz="3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Права и обязанности ремесленников были записаны в 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Уставе.</a:t>
            </a:r>
            <a:endParaRPr lang="ru-RU" sz="3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Владельца мастерской называли 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МАСТЕР.</a:t>
            </a:r>
            <a:endParaRPr lang="ru-RU" sz="3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мастера были помощники (ученики)- </a:t>
            </a: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ПОДМАСТЕРЬЯ.</a:t>
            </a:r>
            <a:endParaRPr lang="ru-RU" sz="3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48292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7484"/>
            <a:ext cx="7054516" cy="831084"/>
          </a:xfr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Развитие торговли и </a:t>
            </a:r>
            <a:r>
              <a:rPr lang="ru-RU" b="1" dirty="0" smtClean="0"/>
              <a:t>банков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431" y="1427747"/>
            <a:ext cx="9785684" cy="543025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indent="0">
              <a:buNone/>
            </a:pPr>
            <a:r>
              <a:rPr lang="ru-RU" b="1" dirty="0"/>
              <a:t>Средневековые </a:t>
            </a:r>
            <a:r>
              <a:rPr lang="ru-RU" b="1" dirty="0" smtClean="0"/>
              <a:t>города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становятся </a:t>
            </a:r>
            <a:r>
              <a:rPr lang="ru-RU" b="1" dirty="0" smtClean="0"/>
              <a:t>центром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развития </a:t>
            </a:r>
            <a:r>
              <a:rPr lang="ru-RU" b="1" dirty="0" smtClean="0"/>
              <a:t>ремесла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и торговли</a:t>
            </a:r>
            <a:r>
              <a:rPr lang="ru-RU" b="1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https://resh.edu.ru/uploads/lesson-images/1444/8592162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211" y="1427748"/>
            <a:ext cx="5614904" cy="510139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8398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494</Words>
  <Application>Microsoft Office PowerPoint</Application>
  <PresentationFormat>Широкоэкранный</PresentationFormat>
  <Paragraphs>46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СРЕДНЕВЕКОВЫЙ ГОРОД</vt:lpstr>
      <vt:lpstr>          Возникновение городов</vt:lpstr>
      <vt:lpstr>Презентация PowerPoint</vt:lpstr>
      <vt:lpstr>     Возникновение городов</vt:lpstr>
      <vt:lpstr>         Развитие средневековых городов</vt:lpstr>
      <vt:lpstr>Презентация PowerPoint</vt:lpstr>
      <vt:lpstr>Презентация PowerPoint</vt:lpstr>
      <vt:lpstr>        Цеха ремесленников</vt:lpstr>
      <vt:lpstr>Развитие торговли и банков</vt:lpstr>
      <vt:lpstr>        Зарождение городского театра</vt:lpstr>
      <vt:lpstr>  Изменения в средневековой картине мира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2019-10-12T15:21:10Z</dcterms:created>
  <dcterms:modified xsi:type="dcterms:W3CDTF">2020-04-24T11:19:45Z</dcterms:modified>
</cp:coreProperties>
</file>