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23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08621-96B0-48E6-A683-924554725370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A744F-5DBA-466C-AAE1-2BA4271E7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45302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08621-96B0-48E6-A683-924554725370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A744F-5DBA-466C-AAE1-2BA4271E7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28771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08621-96B0-48E6-A683-924554725370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A744F-5DBA-466C-AAE1-2BA4271E7E83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90404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08621-96B0-48E6-A683-924554725370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A744F-5DBA-466C-AAE1-2BA4271E7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59063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08621-96B0-48E6-A683-924554725370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A744F-5DBA-466C-AAE1-2BA4271E7E83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978665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08621-96B0-48E6-A683-924554725370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A744F-5DBA-466C-AAE1-2BA4271E7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18063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08621-96B0-48E6-A683-924554725370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A744F-5DBA-466C-AAE1-2BA4271E7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89446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08621-96B0-48E6-A683-924554725370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A744F-5DBA-466C-AAE1-2BA4271E7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22269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08621-96B0-48E6-A683-924554725370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A744F-5DBA-466C-AAE1-2BA4271E7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88398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08621-96B0-48E6-A683-924554725370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A744F-5DBA-466C-AAE1-2BA4271E7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04677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08621-96B0-48E6-A683-924554725370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A744F-5DBA-466C-AAE1-2BA4271E7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99689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08621-96B0-48E6-A683-924554725370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A744F-5DBA-466C-AAE1-2BA4271E7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5177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08621-96B0-48E6-A683-924554725370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A744F-5DBA-466C-AAE1-2BA4271E7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02134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08621-96B0-48E6-A683-924554725370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A744F-5DBA-466C-AAE1-2BA4271E7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10203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08621-96B0-48E6-A683-924554725370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A744F-5DBA-466C-AAE1-2BA4271E7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0871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08621-96B0-48E6-A683-924554725370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A744F-5DBA-466C-AAE1-2BA4271E7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740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B08621-96B0-48E6-A683-924554725370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D3A744F-5DBA-466C-AAE1-2BA4271E7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7511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в подготовительной группе</a:t>
            </a:r>
            <a:b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тему «Грибы»</a:t>
            </a:r>
            <a:endParaRPr lang="ru-RU" sz="4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7067" y="4641448"/>
            <a:ext cx="7766936" cy="506284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Педагог: Нефедова В.В.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328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kademiarechi.ru/wp-content/uploads/2021/08/grib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228" y="347241"/>
            <a:ext cx="8218025" cy="6065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5148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advour.ru/wp-content/uploads/5/e/5/5e54fb2b61698901a0f66aedeec9ab40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791" y="92597"/>
            <a:ext cx="9021783" cy="6632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41871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1.bp.blogspot.com/-lPEmN_EQkng/X4fpObgTmMI/AAAAAAAAAWY/E6f1-7dUcrYhJnQF0r7VR8ZpfsqDfAtlACLcBGAsYHQ/s960/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1.bp.blogspot.com/-lPEmN_EQkng/X4fpObgTmMI/AAAAAAAAAWY/E6f1-7dUcrYhJnQF0r7VR8ZpfsqDfAtlACLcBGAsYHQ/s960/8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375" y="160337"/>
            <a:ext cx="8839200" cy="6286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2487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i.mycdn.me/i?r=AzEPZsRbOZEKgBhR0XGMT1Rk1Mc1DDQ-QeLyXpsJ3U6LMaaKTM5SRkZCeTgDn6uOyi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838" y="81022"/>
            <a:ext cx="8750461" cy="6516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44565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712" y="173620"/>
            <a:ext cx="8495817" cy="6545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3517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562" y="127321"/>
            <a:ext cx="8459165" cy="6574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2390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169" y="266218"/>
            <a:ext cx="8725556" cy="6232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8806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129" y="231493"/>
            <a:ext cx="8603848" cy="6487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342187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35</TotalTime>
  <Words>9</Words>
  <Application>Microsoft Office PowerPoint</Application>
  <PresentationFormat>Широкоэкранный</PresentationFormat>
  <Paragraphs>2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Times New Roman</vt:lpstr>
      <vt:lpstr>Trebuchet MS</vt:lpstr>
      <vt:lpstr>Wingdings 3</vt:lpstr>
      <vt:lpstr>Грань</vt:lpstr>
      <vt:lpstr>Презентация в подготовительной группе на тему «Грибы»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тему «Грибы»</dc:title>
  <dc:creator>Игорь</dc:creator>
  <cp:lastModifiedBy>Игорь</cp:lastModifiedBy>
  <cp:revision>10</cp:revision>
  <dcterms:created xsi:type="dcterms:W3CDTF">2023-10-02T13:28:31Z</dcterms:created>
  <dcterms:modified xsi:type="dcterms:W3CDTF">2023-10-02T14:03:54Z</dcterms:modified>
</cp:coreProperties>
</file>