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315" r:id="rId2"/>
    <p:sldId id="316" r:id="rId3"/>
    <p:sldId id="309" r:id="rId4"/>
    <p:sldId id="307" r:id="rId5"/>
    <p:sldId id="308" r:id="rId6"/>
    <p:sldId id="304" r:id="rId7"/>
    <p:sldId id="306" r:id="rId8"/>
    <p:sldId id="305" r:id="rId9"/>
    <p:sldId id="298" r:id="rId10"/>
    <p:sldId id="310" r:id="rId11"/>
    <p:sldId id="314" r:id="rId12"/>
    <p:sldId id="312" r:id="rId13"/>
    <p:sldId id="317" r:id="rId14"/>
    <p:sldId id="321" r:id="rId15"/>
    <p:sldId id="313" r:id="rId16"/>
    <p:sldId id="318" r:id="rId17"/>
    <p:sldId id="319" r:id="rId18"/>
    <p:sldId id="284" r:id="rId19"/>
    <p:sldId id="285" r:id="rId20"/>
    <p:sldId id="276" r:id="rId21"/>
    <p:sldId id="320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5" r:id="rId30"/>
    <p:sldId id="293" r:id="rId31"/>
    <p:sldId id="294" r:id="rId32"/>
    <p:sldId id="297" r:id="rId33"/>
  </p:sldIdLst>
  <p:sldSz cx="9144000" cy="6858000" type="screen4x3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Comic Sans MS" pitchFamily="66" charset="0"/>
      <p:regular r:id="rId38"/>
      <p:bold r:id="rId39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CCFF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6" autoAdjust="0"/>
    <p:restoredTop sz="94660"/>
  </p:normalViewPr>
  <p:slideViewPr>
    <p:cSldViewPr>
      <p:cViewPr>
        <p:scale>
          <a:sx n="44" d="100"/>
          <a:sy n="44" d="100"/>
        </p:scale>
        <p:origin x="-1914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D9E5FD4C-A7DD-4138-B4B1-3580C26D9AE5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E334ACED-8300-4744-8848-C2CE3AA08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18AD8092-BA48-49DD-B0F4-D5F8E2A65F81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9B686B0-71F1-4FE5-9978-A508240C6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DF11568B-583E-4766-B2C5-9C84AB2A52AC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C697AC8B-542C-4C7F-BD01-F806A83F3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6C8CCB12-CD63-4FE6-ADD5-CF75157F916D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E50EBC9D-2BCA-4369-9817-0D73EE292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60AC470F-BE2B-4AE6-8BD4-D6113C15BFDB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6B2ACE4-9B26-47E8-8AF1-ABDA4A61C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0274A65E-F5C1-496D-BF24-EC87BFE10AAB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C9B13A3-A32C-46E1-8845-8E093FF2B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26E1F40E-D2CC-4A98-814A-238C2349AE2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1FC1959A-12BB-4D62-B5A1-CCAAEB6B9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22E5C25D-28C6-43B4-B931-F4C0DD9E8A0E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CAD4D95-DC8E-4CAA-9E40-90B4797A9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43BAD79-BCBB-468A-ABD1-D20C1E64C962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80B179AC-D0DC-4CE0-A93A-DC1D2069C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0D0499CF-8A31-4569-937E-D0E8AEA30D48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E2BF9400-3509-4C5C-8AB0-E8BC03DC6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FC16F950-E302-4D35-81FB-F32203823DD9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C3222A0-B068-40ED-B67B-C0EC61CF6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1187450" y="1484313"/>
            <a:ext cx="54006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noFill/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Имя  прилагательное</a:t>
            </a:r>
          </a:p>
        </p:txBody>
      </p:sp>
      <p:sp>
        <p:nvSpPr>
          <p:cNvPr id="13315" name="WordArt 5"/>
          <p:cNvSpPr>
            <a:spLocks noChangeArrowheads="1" noChangeShapeType="1" noTextEdit="1"/>
          </p:cNvSpPr>
          <p:nvPr/>
        </p:nvSpPr>
        <p:spPr bwMode="auto">
          <a:xfrm>
            <a:off x="1331913" y="2781300"/>
            <a:ext cx="51847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(повторяем всё, что знаем)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89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1" t="17212" r="33616" b="61422"/>
          <a:stretch/>
        </p:blipFill>
        <p:spPr bwMode="auto">
          <a:xfrm>
            <a:off x="314154" y="553454"/>
            <a:ext cx="7512328" cy="1723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09892" y="3800926"/>
            <a:ext cx="186948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снежный</a:t>
            </a:r>
          </a:p>
          <a:p>
            <a:r>
              <a:rPr lang="ru-RU" sz="2800" b="1" dirty="0" smtClean="0"/>
              <a:t>снежинка</a:t>
            </a:r>
          </a:p>
          <a:p>
            <a:r>
              <a:rPr lang="ru-RU" sz="2800" b="1" dirty="0" smtClean="0"/>
              <a:t>снеговик</a:t>
            </a:r>
          </a:p>
          <a:p>
            <a:r>
              <a:rPr lang="ru-RU" sz="2800" b="1" dirty="0" smtClean="0"/>
              <a:t>снег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292080" y="4722025"/>
            <a:ext cx="185666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старушка</a:t>
            </a:r>
          </a:p>
          <a:p>
            <a:r>
              <a:rPr lang="ru-RU" sz="2800" b="1" dirty="0" smtClean="0"/>
              <a:t>старик</a:t>
            </a:r>
          </a:p>
          <a:p>
            <a:r>
              <a:rPr lang="ru-RU" sz="2800" b="1" dirty="0" smtClean="0"/>
              <a:t>старый</a:t>
            </a:r>
          </a:p>
          <a:p>
            <a:r>
              <a:rPr lang="ru-RU" sz="2800" b="1" dirty="0" smtClean="0"/>
              <a:t>старичок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14154" y="2621230"/>
            <a:ext cx="269573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берёза</a:t>
            </a:r>
          </a:p>
          <a:p>
            <a:r>
              <a:rPr lang="ru-RU" sz="2800" b="1" dirty="0" smtClean="0"/>
              <a:t>подберезовик</a:t>
            </a:r>
          </a:p>
          <a:p>
            <a:r>
              <a:rPr lang="ru-RU" sz="2800" b="1" dirty="0" smtClean="0"/>
              <a:t> березовый</a:t>
            </a:r>
          </a:p>
          <a:p>
            <a:r>
              <a:rPr lang="ru-RU" sz="2800" b="1" dirty="0" smtClean="0"/>
              <a:t>березняк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3571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3" t="33424" r="20249" b="38043"/>
          <a:stretch/>
        </p:blipFill>
        <p:spPr bwMode="auto">
          <a:xfrm>
            <a:off x="323528" y="357809"/>
            <a:ext cx="6840760" cy="602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82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68516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4000" smtClean="0"/>
              <a:t>Выбери определение</a:t>
            </a:r>
            <a:br>
              <a:rPr lang="ru-RU" sz="4000" smtClean="0"/>
            </a:br>
            <a:r>
              <a:rPr lang="ru-RU" sz="4000" smtClean="0"/>
              <a:t>имени прилагательного</a:t>
            </a:r>
          </a:p>
        </p:txBody>
      </p:sp>
      <p:sp>
        <p:nvSpPr>
          <p:cNvPr id="14338" name="AutoShape 4">
            <a:hlinkClick r:id="" action="ppaction://noaction" highlightClick="1">
              <a:snd r:embed="rId2" name="click.wav"/>
            </a:hlinkClick>
          </p:cNvPr>
          <p:cNvSpPr>
            <a:spLocks noChangeArrowheads="1"/>
          </p:cNvSpPr>
          <p:nvPr/>
        </p:nvSpPr>
        <p:spPr bwMode="auto">
          <a:xfrm>
            <a:off x="468313" y="1989138"/>
            <a:ext cx="6553200" cy="1081087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/>
              <a:t>… - это самостоятельная часть речи, </a:t>
            </a:r>
          </a:p>
          <a:p>
            <a:pPr algn="ctr"/>
            <a:r>
              <a:rPr lang="ru-RU" sz="2400" b="1" i="1"/>
              <a:t>которая обозначает предмет и </a:t>
            </a:r>
          </a:p>
          <a:p>
            <a:pPr algn="ctr"/>
            <a:r>
              <a:rPr lang="ru-RU" sz="2400" b="1" i="1"/>
              <a:t>отвечает на вопросы кто? и что?</a:t>
            </a:r>
          </a:p>
        </p:txBody>
      </p:sp>
      <p:sp>
        <p:nvSpPr>
          <p:cNvPr id="14339" name="AutoShape 5">
            <a:hlinkClick r:id="" action="ppaction://hlinkshowjump?jump=nextslide">
              <a:snd r:embed="rId3" name="chimes.wav"/>
            </a:hlinkClick>
          </p:cNvPr>
          <p:cNvSpPr>
            <a:spLocks noChangeArrowheads="1"/>
          </p:cNvSpPr>
          <p:nvPr/>
        </p:nvSpPr>
        <p:spPr bwMode="auto">
          <a:xfrm>
            <a:off x="468313" y="3500438"/>
            <a:ext cx="6553200" cy="1081087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/>
              <a:t>… - это самостоятельная часть речи,</a:t>
            </a:r>
          </a:p>
          <a:p>
            <a:pPr algn="ctr"/>
            <a:r>
              <a:rPr lang="ru-RU" sz="2400" b="1" i="1"/>
              <a:t>которая обозначает признак предмета </a:t>
            </a:r>
          </a:p>
          <a:p>
            <a:pPr algn="ctr"/>
            <a:r>
              <a:rPr lang="ru-RU" sz="2400" b="1" i="1"/>
              <a:t>и отвечает на вопросы какой? какая? …</a:t>
            </a:r>
          </a:p>
        </p:txBody>
      </p:sp>
      <p:sp>
        <p:nvSpPr>
          <p:cNvPr id="14340" name="AutoShape 6">
            <a:hlinkClick r:id="" action="ppaction://noaction" highlightClick="1">
              <a:snd r:embed="rId2" name="click.wav"/>
            </a:hlinkClick>
          </p:cNvPr>
          <p:cNvSpPr>
            <a:spLocks noChangeArrowheads="1"/>
          </p:cNvSpPr>
          <p:nvPr/>
        </p:nvSpPr>
        <p:spPr bwMode="auto">
          <a:xfrm>
            <a:off x="468313" y="5013325"/>
            <a:ext cx="6553200" cy="1081088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/>
              <a:t>… - это самостоятельная часть речи,</a:t>
            </a:r>
          </a:p>
          <a:p>
            <a:pPr algn="ctr"/>
            <a:r>
              <a:rPr lang="ru-RU" sz="2400" b="1" i="1"/>
              <a:t>которая обозначает действие предмета</a:t>
            </a:r>
          </a:p>
          <a:p>
            <a:pPr algn="ctr"/>
            <a:r>
              <a:rPr lang="ru-RU" sz="2400" b="1" i="1"/>
              <a:t>и отвечает на вопросы что делать? ...</a:t>
            </a:r>
          </a:p>
        </p:txBody>
      </p:sp>
    </p:spTree>
    <p:extLst>
      <p:ext uri="{BB962C8B-B14F-4D97-AF65-F5344CB8AC3E}">
        <p14:creationId xmlns:p14="http://schemas.microsoft.com/office/powerpoint/2010/main" val="5807867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8" t="17663" r="30791" b="17391"/>
          <a:stretch/>
        </p:blipFill>
        <p:spPr bwMode="auto">
          <a:xfrm>
            <a:off x="323528" y="404664"/>
            <a:ext cx="69127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98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uLVEKyuZhM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33" t="35669" r="1937" b="35049"/>
          <a:stretch/>
        </p:blipFill>
        <p:spPr bwMode="auto">
          <a:xfrm rot="21427537">
            <a:off x="530554" y="827869"/>
            <a:ext cx="6592901" cy="551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01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Выбери верное утверждение</a:t>
            </a:r>
          </a:p>
        </p:txBody>
      </p:sp>
      <p:sp>
        <p:nvSpPr>
          <p:cNvPr id="16386" name="AutoShape 4">
            <a:hlinkClick r:id="" action="ppaction://hlinkshowjump?jump=nextslide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539750" y="4437063"/>
            <a:ext cx="6553200" cy="1081087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/>
              <a:t>Род, число, падеж – это непостоянные </a:t>
            </a:r>
          </a:p>
          <a:p>
            <a:pPr algn="ctr"/>
            <a:r>
              <a:rPr lang="ru-RU" sz="2400" b="1" i="1"/>
              <a:t>признаки имени прилагательного.</a:t>
            </a:r>
          </a:p>
        </p:txBody>
      </p:sp>
      <p:sp>
        <p:nvSpPr>
          <p:cNvPr id="16387" name="AutoShape 5">
            <a:hlinkClick r:id="" action="ppaction://noaction" highlightClick="1">
              <a:snd r:embed="rId3" name="click.wav"/>
            </a:hlinkClick>
          </p:cNvPr>
          <p:cNvSpPr>
            <a:spLocks noChangeArrowheads="1"/>
          </p:cNvSpPr>
          <p:nvPr/>
        </p:nvSpPr>
        <p:spPr bwMode="auto">
          <a:xfrm>
            <a:off x="539750" y="2133600"/>
            <a:ext cx="6553200" cy="1081088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i="1"/>
              <a:t>Род, число, падеж – это постоянные</a:t>
            </a:r>
          </a:p>
          <a:p>
            <a:pPr algn="ctr"/>
            <a:r>
              <a:rPr lang="ru-RU" sz="2400" b="1" i="1"/>
              <a:t>признаки имени прилагательного.</a:t>
            </a:r>
          </a:p>
        </p:txBody>
      </p:sp>
    </p:spTree>
    <p:extLst>
      <p:ext uri="{BB962C8B-B14F-4D97-AF65-F5344CB8AC3E}">
        <p14:creationId xmlns:p14="http://schemas.microsoft.com/office/powerpoint/2010/main" val="29060063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404813"/>
            <a:ext cx="8316913" cy="2074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z="2800" smtClean="0">
                <a:solidFill>
                  <a:srgbClr val="009900"/>
                </a:solidFill>
              </a:rPr>
              <a:t>Выпиши из предложения прилагательное вместе с существительным, к которому оно относится. Определи род, число и падеж</a:t>
            </a:r>
            <a:br>
              <a:rPr lang="ru-RU" sz="2800" smtClean="0">
                <a:solidFill>
                  <a:srgbClr val="009900"/>
                </a:solidFill>
              </a:rPr>
            </a:br>
            <a:r>
              <a:rPr lang="ru-RU" sz="2800" smtClean="0">
                <a:solidFill>
                  <a:srgbClr val="009900"/>
                </a:solidFill>
              </a:rPr>
              <a:t>имени прилагательного.</a:t>
            </a:r>
          </a:p>
        </p:txBody>
      </p:sp>
      <p:sp>
        <p:nvSpPr>
          <p:cNvPr id="18434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9388" y="2997200"/>
            <a:ext cx="8964612" cy="36004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smtClean="0"/>
              <a:t>На торфяном  болоте растёт голубика.</a:t>
            </a:r>
          </a:p>
        </p:txBody>
      </p:sp>
      <p:sp>
        <p:nvSpPr>
          <p:cNvPr id="18437" name="AutoShape 5">
            <a:hlinkClick r:id="" action="ppaction://hlinkshowjump?jump=nextslide">
              <a:snd r:embed="rId2" name="chimes.wav"/>
            </a:hlinkClick>
          </p:cNvPr>
          <p:cNvSpPr>
            <a:spLocks noChangeArrowheads="1"/>
          </p:cNvSpPr>
          <p:nvPr/>
        </p:nvSpPr>
        <p:spPr bwMode="auto">
          <a:xfrm>
            <a:off x="2627313" y="5084763"/>
            <a:ext cx="3025775" cy="1008062"/>
          </a:xfrm>
          <a:prstGeom prst="rightArrow">
            <a:avLst>
              <a:gd name="adj1" fmla="val 50000"/>
              <a:gd name="adj2" fmla="val 75039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/>
              <a:t>Проверь себя</a:t>
            </a:r>
          </a:p>
        </p:txBody>
      </p:sp>
    </p:spTree>
    <p:extLst>
      <p:ext uri="{BB962C8B-B14F-4D97-AF65-F5344CB8AC3E}">
        <p14:creationId xmlns:p14="http://schemas.microsoft.com/office/powerpoint/2010/main" val="16513482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Проверь себя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solidFill>
                  <a:srgbClr val="009900"/>
                </a:solidFill>
              </a:rPr>
              <a:t>На торфяном болоте – ср.р., ед.ч., </a:t>
            </a:r>
          </a:p>
          <a:p>
            <a:pPr>
              <a:buFont typeface="Arial" charset="0"/>
              <a:buNone/>
            </a:pPr>
            <a:r>
              <a:rPr lang="ru-RU" smtClean="0">
                <a:solidFill>
                  <a:srgbClr val="009900"/>
                </a:solidFill>
              </a:rPr>
              <a:t>П. п.</a:t>
            </a:r>
          </a:p>
        </p:txBody>
      </p:sp>
      <p:pic>
        <p:nvPicPr>
          <p:cNvPr id="31748" name="Picture 4" descr="c114e7df0fd9255e4e695f5e680386d6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781300"/>
            <a:ext cx="3190875" cy="2914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44594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1" t="26359" r="29722" b="43750"/>
          <a:stretch/>
        </p:blipFill>
        <p:spPr bwMode="auto">
          <a:xfrm>
            <a:off x="395536" y="332656"/>
            <a:ext cx="664633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18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36" t="29076" r="29722" b="40217"/>
          <a:stretch/>
        </p:blipFill>
        <p:spPr bwMode="auto">
          <a:xfrm>
            <a:off x="323527" y="332656"/>
            <a:ext cx="6828657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83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46" t="22011" r="29417" b="47826"/>
          <a:stretch/>
        </p:blipFill>
        <p:spPr bwMode="auto">
          <a:xfrm>
            <a:off x="323528" y="332656"/>
            <a:ext cx="6672743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61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1" t="11685" r="31250" b="16032"/>
          <a:stretch/>
        </p:blipFill>
        <p:spPr bwMode="auto">
          <a:xfrm>
            <a:off x="323528" y="332655"/>
            <a:ext cx="8640960" cy="626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лыбающееся лицо 2"/>
          <p:cNvSpPr/>
          <p:nvPr/>
        </p:nvSpPr>
        <p:spPr>
          <a:xfrm>
            <a:off x="2269307" y="1556792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7389011" y="802015"/>
            <a:ext cx="792088" cy="754777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5472100" y="5949280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3851920" y="5260032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6167349" y="4725144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2383235" y="4365104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5148064" y="3789040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>
            <a:off x="4319972" y="3144452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лыбающееся лицо 12"/>
          <p:cNvSpPr/>
          <p:nvPr/>
        </p:nvSpPr>
        <p:spPr>
          <a:xfrm>
            <a:off x="7020272" y="2564393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лыбающееся лицо 13"/>
          <p:cNvSpPr/>
          <p:nvPr/>
        </p:nvSpPr>
        <p:spPr>
          <a:xfrm>
            <a:off x="5940152" y="2207306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лыбающееся лицо 14"/>
          <p:cNvSpPr/>
          <p:nvPr/>
        </p:nvSpPr>
        <p:spPr>
          <a:xfrm>
            <a:off x="7020272" y="1889212"/>
            <a:ext cx="648072" cy="360040"/>
          </a:xfrm>
          <a:prstGeom prst="smileyFac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86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5294" y="1196752"/>
            <a:ext cx="7772400" cy="1470025"/>
          </a:xfrm>
        </p:spPr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140968"/>
            <a:ext cx="6400800" cy="1752600"/>
          </a:xfrm>
        </p:spPr>
        <p:txBody>
          <a:bodyPr/>
          <a:lstStyle/>
          <a:p>
            <a:r>
              <a:rPr lang="ru-RU" sz="600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Имя прилагательное</a:t>
            </a:r>
            <a:endParaRPr lang="ru-RU" sz="6000" dirty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3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3" t="30163" r="29722" b="40218"/>
          <a:stretch/>
        </p:blipFill>
        <p:spPr bwMode="auto">
          <a:xfrm>
            <a:off x="323527" y="332656"/>
            <a:ext cx="6754219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55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36" t="26902" r="29722" b="44566"/>
          <a:stretch/>
        </p:blipFill>
        <p:spPr bwMode="auto">
          <a:xfrm>
            <a:off x="323527" y="404664"/>
            <a:ext cx="686545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72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9" t="28261" r="29722" b="42391"/>
          <a:stretch/>
        </p:blipFill>
        <p:spPr bwMode="auto">
          <a:xfrm>
            <a:off x="323528" y="332656"/>
            <a:ext cx="6768752" cy="522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73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36" t="28804" r="29722" b="42935"/>
          <a:stretch/>
        </p:blipFill>
        <p:spPr bwMode="auto">
          <a:xfrm>
            <a:off x="395535" y="404664"/>
            <a:ext cx="663858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50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3" t="23098" r="28653" b="46739"/>
          <a:stretch/>
        </p:blipFill>
        <p:spPr bwMode="auto">
          <a:xfrm>
            <a:off x="323528" y="332656"/>
            <a:ext cx="67661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023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3" t="24456" r="29722" b="45924"/>
          <a:stretch/>
        </p:blipFill>
        <p:spPr bwMode="auto">
          <a:xfrm>
            <a:off x="395536" y="332656"/>
            <a:ext cx="6696744" cy="514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48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9" t="34511" r="29722" b="36413"/>
          <a:stretch/>
        </p:blipFill>
        <p:spPr bwMode="auto">
          <a:xfrm>
            <a:off x="323528" y="407908"/>
            <a:ext cx="6696744" cy="511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7463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8" t="40489" r="29722" b="29756"/>
          <a:stretch/>
        </p:blipFill>
        <p:spPr bwMode="auto">
          <a:xfrm>
            <a:off x="323528" y="404664"/>
            <a:ext cx="672338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829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34144" y="414338"/>
            <a:ext cx="8351838" cy="323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80975" algn="ctr" eaLnBrk="1" hangingPunct="1"/>
            <a:r>
              <a:rPr lang="ru-RU" altLang="ru-RU" sz="2400" b="1" dirty="0">
                <a:solidFill>
                  <a:srgbClr val="FF0000"/>
                </a:solidFill>
              </a:rPr>
              <a:t>Задание:</a:t>
            </a:r>
            <a:r>
              <a:rPr lang="ru-RU" altLang="ru-RU" sz="2400" b="1" dirty="0"/>
              <a:t> Отгадайте загадки. Ответьте на вопрос: какая часть речи указывает в этих загадках на признаки предметов, по которым можно отгадать сам предмет?</a:t>
            </a:r>
          </a:p>
          <a:p>
            <a:pPr indent="180975" algn="ctr" eaLnBrk="1" hangingPunct="1"/>
            <a:endParaRPr lang="ru-RU" altLang="ru-RU" sz="2400" dirty="0"/>
          </a:p>
          <a:p>
            <a:pPr indent="180975" algn="ctr" eaLnBrk="1" hangingPunct="1">
              <a:buFontTx/>
              <a:buAutoNum type="arabicPeriod"/>
            </a:pPr>
            <a:r>
              <a:rPr lang="ru-RU" altLang="ru-RU" sz="2800" dirty="0"/>
              <a:t>Сам алый, сахарный, кафтан зелёный, бархатный.</a:t>
            </a:r>
          </a:p>
          <a:p>
            <a:pPr indent="180975" algn="ctr" eaLnBrk="1" hangingPunct="1">
              <a:buFontTx/>
              <a:buAutoNum type="arabicPeriod"/>
            </a:pPr>
            <a:endParaRPr lang="ru-RU" altLang="ru-RU" sz="2800" dirty="0"/>
          </a:p>
        </p:txBody>
      </p:sp>
      <p:pic>
        <p:nvPicPr>
          <p:cNvPr id="4099" name="Picture 3" descr="C:\Users\Школа\Desktop\1396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644900"/>
            <a:ext cx="42291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72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36" t="29212" r="30791" b="40625"/>
          <a:stretch/>
        </p:blipFill>
        <p:spPr bwMode="auto">
          <a:xfrm>
            <a:off x="323527" y="307706"/>
            <a:ext cx="6810547" cy="564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6035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5" t="36142" r="28652" b="34510"/>
          <a:stretch/>
        </p:blipFill>
        <p:spPr bwMode="auto">
          <a:xfrm>
            <a:off x="323528" y="496955"/>
            <a:ext cx="6840760" cy="486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80987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142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Отгадайте, что это?</a:t>
            </a:r>
            <a:endParaRPr lang="ru-RU" altLang="ru-RU" smtClean="0"/>
          </a:p>
        </p:txBody>
      </p:sp>
      <p:sp>
        <p:nvSpPr>
          <p:cNvPr id="409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Спелое, сочное, наливное…</a:t>
            </a:r>
          </a:p>
          <a:p>
            <a:endParaRPr lang="ru-RU" altLang="ru-RU" smtClean="0"/>
          </a:p>
        </p:txBody>
      </p:sp>
      <p:pic>
        <p:nvPicPr>
          <p:cNvPr id="2" name="Picture 3" descr="C:\Users\Школа\Desktop\1645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82436"/>
            <a:ext cx="564832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102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Отгадайте, что это?</a:t>
            </a:r>
            <a:endParaRPr lang="ru-RU" alt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Вкусная, сочная, синяя…</a:t>
            </a:r>
          </a:p>
          <a:p>
            <a:endParaRPr lang="ru-RU" altLang="ru-RU" smtClean="0"/>
          </a:p>
        </p:txBody>
      </p:sp>
      <p:pic>
        <p:nvPicPr>
          <p:cNvPr id="30722" name="Picture 2" descr="C:\Users\Школа\Desktop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2896"/>
            <a:ext cx="6316663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5169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Отгадайте, кто это?</a:t>
            </a:r>
            <a:endParaRPr lang="ru-RU" alt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Хитрая, рыжая, пушистая…</a:t>
            </a:r>
          </a:p>
          <a:p>
            <a:endParaRPr lang="ru-RU" altLang="ru-RU" smtClean="0"/>
          </a:p>
        </p:txBody>
      </p:sp>
      <p:pic>
        <p:nvPicPr>
          <p:cNvPr id="31746" name="Picture 2" descr="C:\Users\Школ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8724"/>
            <a:ext cx="6526213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2116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Отгадайте, кто это?</a:t>
            </a:r>
            <a:endParaRPr lang="ru-RU" alt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Маленький, жёлтый, пушистый…</a:t>
            </a:r>
          </a:p>
          <a:p>
            <a:endParaRPr lang="ru-RU" altLang="ru-RU" smtClean="0"/>
          </a:p>
        </p:txBody>
      </p:sp>
      <p:pic>
        <p:nvPicPr>
          <p:cNvPr id="33794" name="Picture 2" descr="C:\Users\Школа\Desktop\399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6448425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724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FF0000"/>
                </a:solidFill>
              </a:rPr>
              <a:t>Отгадайте, кто это?</a:t>
            </a:r>
            <a:endParaRPr lang="ru-RU" alt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Бурый, мохнатый, косолапый…</a:t>
            </a:r>
          </a:p>
          <a:p>
            <a:endParaRPr lang="ru-RU" altLang="ru-RU" smtClean="0"/>
          </a:p>
        </p:txBody>
      </p:sp>
      <p:pic>
        <p:nvPicPr>
          <p:cNvPr id="32770" name="Picture 2" descr="C:\Users\Школа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6503988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4005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8" t="42064" r="23000" b="48307"/>
          <a:stretch/>
        </p:blipFill>
        <p:spPr bwMode="auto">
          <a:xfrm>
            <a:off x="467544" y="332656"/>
            <a:ext cx="6816937" cy="127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8" t="50844" r="23000" b="32936"/>
          <a:stretch/>
        </p:blipFill>
        <p:spPr bwMode="auto">
          <a:xfrm>
            <a:off x="619943" y="3801886"/>
            <a:ext cx="6400329" cy="215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196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20">
      <a:dk1>
        <a:srgbClr val="003300"/>
      </a:dk1>
      <a:lt1>
        <a:srgbClr val="006000"/>
      </a:lt1>
      <a:dk2>
        <a:srgbClr val="003300"/>
      </a:dk2>
      <a:lt2>
        <a:srgbClr val="003300"/>
      </a:lt2>
      <a:accent1>
        <a:srgbClr val="003300"/>
      </a:accent1>
      <a:accent2>
        <a:srgbClr val="C00000"/>
      </a:accent2>
      <a:accent3>
        <a:srgbClr val="003300"/>
      </a:accent3>
      <a:accent4>
        <a:srgbClr val="003300"/>
      </a:accent4>
      <a:accent5>
        <a:srgbClr val="003300"/>
      </a:accent5>
      <a:accent6>
        <a:srgbClr val="003300"/>
      </a:accent6>
      <a:hlink>
        <a:srgbClr val="003300"/>
      </a:hlink>
      <a:folHlink>
        <a:srgbClr val="003300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245</Words>
  <Application>Microsoft Office PowerPoint</Application>
  <PresentationFormat>Экран (4:3)</PresentationFormat>
  <Paragraphs>50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Comic Sans MS</vt:lpstr>
      <vt:lpstr>1_Тема Office</vt:lpstr>
      <vt:lpstr>Презентация PowerPoint</vt:lpstr>
      <vt:lpstr>Презентация PowerPoint</vt:lpstr>
      <vt:lpstr>Презентация PowerPoint</vt:lpstr>
      <vt:lpstr>Отгадайте, что это?</vt:lpstr>
      <vt:lpstr>Отгадайте, что это?</vt:lpstr>
      <vt:lpstr>Отгадайте, кто это?</vt:lpstr>
      <vt:lpstr>Отгадайте, кто это?</vt:lpstr>
      <vt:lpstr>Отгадайте, кто это?</vt:lpstr>
      <vt:lpstr>Презентация PowerPoint</vt:lpstr>
      <vt:lpstr>Презентация PowerPoint</vt:lpstr>
      <vt:lpstr>Презентация PowerPoint</vt:lpstr>
      <vt:lpstr>Выбери определение имени прилагательного</vt:lpstr>
      <vt:lpstr>Презентация PowerPoint</vt:lpstr>
      <vt:lpstr>Презентация PowerPoint</vt:lpstr>
      <vt:lpstr>Выбери верное утверждение</vt:lpstr>
      <vt:lpstr>Выпиши из предложения прилагательное вместе с существительным, к которому оно относится. Определи род, число и падеж имени прилагательного.</vt:lpstr>
      <vt:lpstr>Проверь себя</vt:lpstr>
      <vt:lpstr>Презентация PowerPoint</vt:lpstr>
      <vt:lpstr>Презентация PowerPoint</vt:lpstr>
      <vt:lpstr>Презентация PowerPoint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ADMIN</cp:lastModifiedBy>
  <cp:revision>67</cp:revision>
  <dcterms:created xsi:type="dcterms:W3CDTF">2014-07-06T18:18:01Z</dcterms:created>
  <dcterms:modified xsi:type="dcterms:W3CDTF">2023-10-01T14:15:15Z</dcterms:modified>
</cp:coreProperties>
</file>